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60" r:id="rId5"/>
    <p:sldId id="258" r:id="rId6"/>
    <p:sldId id="261" r:id="rId7"/>
    <p:sldId id="305" r:id="rId8"/>
    <p:sldId id="262" r:id="rId9"/>
    <p:sldId id="264" r:id="rId10"/>
    <p:sldId id="265" r:id="rId11"/>
    <p:sldId id="268" r:id="rId12"/>
    <p:sldId id="267" r:id="rId13"/>
    <p:sldId id="306" r:id="rId14"/>
    <p:sldId id="266" r:id="rId15"/>
    <p:sldId id="271" r:id="rId16"/>
    <p:sldId id="269" r:id="rId17"/>
    <p:sldId id="270" r:id="rId18"/>
    <p:sldId id="272" r:id="rId19"/>
    <p:sldId id="273" r:id="rId20"/>
    <p:sldId id="274" r:id="rId21"/>
    <p:sldId id="275" r:id="rId22"/>
    <p:sldId id="276" r:id="rId23"/>
    <p:sldId id="277" r:id="rId24"/>
    <p:sldId id="294" r:id="rId25"/>
    <p:sldId id="280" r:id="rId26"/>
    <p:sldId id="302" r:id="rId27"/>
    <p:sldId id="295" r:id="rId28"/>
    <p:sldId id="281" r:id="rId29"/>
    <p:sldId id="282" r:id="rId30"/>
    <p:sldId id="283" r:id="rId31"/>
    <p:sldId id="284" r:id="rId32"/>
    <p:sldId id="285" r:id="rId33"/>
    <p:sldId id="286" r:id="rId34"/>
    <p:sldId id="287" r:id="rId35"/>
    <p:sldId id="288" r:id="rId36"/>
    <p:sldId id="289" r:id="rId37"/>
    <p:sldId id="303" r:id="rId38"/>
    <p:sldId id="291" r:id="rId39"/>
    <p:sldId id="292" r:id="rId40"/>
    <p:sldId id="293" r:id="rId41"/>
    <p:sldId id="296" r:id="rId42"/>
    <p:sldId id="297" r:id="rId43"/>
    <p:sldId id="298" r:id="rId44"/>
    <p:sldId id="299" r:id="rId45"/>
    <p:sldId id="300" r:id="rId46"/>
    <p:sldId id="301" r:id="rId47"/>
    <p:sldId id="304"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940EEE9-C61F-4118-AA4E-69D6B19E4713}" v="9" dt="2024-02-03T16:33:05.57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04" autoAdjust="0"/>
  </p:normalViewPr>
  <p:slideViewPr>
    <p:cSldViewPr snapToGrid="0">
      <p:cViewPr varScale="1">
        <p:scale>
          <a:sx n="104" d="100"/>
          <a:sy n="104" d="100"/>
        </p:scale>
        <p:origin x="144" y="1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Pagano" userId="60497cb8cb4b67d3" providerId="LiveId" clId="{7940EEE9-C61F-4118-AA4E-69D6B19E4713}"/>
    <pc:docChg chg="undo redo custSel addSld delSld modSld sldOrd">
      <pc:chgData name="Maria Pagano" userId="60497cb8cb4b67d3" providerId="LiveId" clId="{7940EEE9-C61F-4118-AA4E-69D6B19E4713}" dt="2024-07-04T18:14:21.905" v="14070" actId="20577"/>
      <pc:docMkLst>
        <pc:docMk/>
      </pc:docMkLst>
      <pc:sldChg chg="modSp mod">
        <pc:chgData name="Maria Pagano" userId="60497cb8cb4b67d3" providerId="LiveId" clId="{7940EEE9-C61F-4118-AA4E-69D6B19E4713}" dt="2024-02-03T16:22:28.126" v="47" actId="1076"/>
        <pc:sldMkLst>
          <pc:docMk/>
          <pc:sldMk cId="807770850" sldId="256"/>
        </pc:sldMkLst>
        <pc:spChg chg="mod">
          <ac:chgData name="Maria Pagano" userId="60497cb8cb4b67d3" providerId="LiveId" clId="{7940EEE9-C61F-4118-AA4E-69D6B19E4713}" dt="2024-02-03T16:22:28.126" v="47" actId="1076"/>
          <ac:spMkLst>
            <pc:docMk/>
            <pc:sldMk cId="807770850" sldId="256"/>
            <ac:spMk id="2" creationId="{1AF0548B-4BD1-F252-BD65-3B09B43DAF06}"/>
          </ac:spMkLst>
        </pc:spChg>
      </pc:sldChg>
      <pc:sldChg chg="addSp delSp modSp mod">
        <pc:chgData name="Maria Pagano" userId="60497cb8cb4b67d3" providerId="LiveId" clId="{7940EEE9-C61F-4118-AA4E-69D6B19E4713}" dt="2024-07-04T18:05:42.577" v="13962" actId="1076"/>
        <pc:sldMkLst>
          <pc:docMk/>
          <pc:sldMk cId="2913837218" sldId="257"/>
        </pc:sldMkLst>
        <pc:spChg chg="mod">
          <ac:chgData name="Maria Pagano" userId="60497cb8cb4b67d3" providerId="LiveId" clId="{7940EEE9-C61F-4118-AA4E-69D6B19E4713}" dt="2024-07-03T16:46:08.394" v="12286" actId="1076"/>
          <ac:spMkLst>
            <pc:docMk/>
            <pc:sldMk cId="2913837218" sldId="257"/>
            <ac:spMk id="2" creationId="{1806AF4E-5AAB-35F0-F481-EA33D8362978}"/>
          </ac:spMkLst>
        </pc:spChg>
        <pc:spChg chg="add del mod">
          <ac:chgData name="Maria Pagano" userId="60497cb8cb4b67d3" providerId="LiveId" clId="{7940EEE9-C61F-4118-AA4E-69D6B19E4713}" dt="2024-07-03T16:43:55.831" v="12269" actId="478"/>
          <ac:spMkLst>
            <pc:docMk/>
            <pc:sldMk cId="2913837218" sldId="257"/>
            <ac:spMk id="3" creationId="{4A17E5A6-DA69-6523-99B1-312CD66D0EA7}"/>
          </ac:spMkLst>
        </pc:spChg>
        <pc:spChg chg="add mod">
          <ac:chgData name="Maria Pagano" userId="60497cb8cb4b67d3" providerId="LiveId" clId="{7940EEE9-C61F-4118-AA4E-69D6B19E4713}" dt="2024-07-03T16:47:49.694" v="12312" actId="1076"/>
          <ac:spMkLst>
            <pc:docMk/>
            <pc:sldMk cId="2913837218" sldId="257"/>
            <ac:spMk id="4" creationId="{CDBEFAE6-6B64-A83A-0798-31C8E56E1368}"/>
          </ac:spMkLst>
        </pc:spChg>
        <pc:spChg chg="del">
          <ac:chgData name="Maria Pagano" userId="60497cb8cb4b67d3" providerId="LiveId" clId="{7940EEE9-C61F-4118-AA4E-69D6B19E4713}" dt="2024-02-03T16:27:07.403" v="53" actId="21"/>
          <ac:spMkLst>
            <pc:docMk/>
            <pc:sldMk cId="2913837218" sldId="257"/>
            <ac:spMk id="5" creationId="{5CFDCCD6-CEF0-0434-E7EE-F67F56336F36}"/>
          </ac:spMkLst>
        </pc:spChg>
        <pc:spChg chg="add mod">
          <ac:chgData name="Maria Pagano" userId="60497cb8cb4b67d3" providerId="LiveId" clId="{7940EEE9-C61F-4118-AA4E-69D6B19E4713}" dt="2024-07-04T18:05:42.577" v="13962" actId="1076"/>
          <ac:spMkLst>
            <pc:docMk/>
            <pc:sldMk cId="2913837218" sldId="257"/>
            <ac:spMk id="5" creationId="{71499261-9FF5-9714-4A29-86979379196D}"/>
          </ac:spMkLst>
        </pc:spChg>
        <pc:spChg chg="del">
          <ac:chgData name="Maria Pagano" userId="60497cb8cb4b67d3" providerId="LiveId" clId="{7940EEE9-C61F-4118-AA4E-69D6B19E4713}" dt="2024-07-03T16:43:02.641" v="12263" actId="478"/>
          <ac:spMkLst>
            <pc:docMk/>
            <pc:sldMk cId="2913837218" sldId="257"/>
            <ac:spMk id="6" creationId="{829C53A0-D2C0-E587-9BBB-32AD7F2F1731}"/>
          </ac:spMkLst>
        </pc:spChg>
        <pc:spChg chg="add mod">
          <ac:chgData name="Maria Pagano" userId="60497cb8cb4b67d3" providerId="LiveId" clId="{7940EEE9-C61F-4118-AA4E-69D6B19E4713}" dt="2024-07-04T18:05:23.235" v="13959" actId="14100"/>
          <ac:spMkLst>
            <pc:docMk/>
            <pc:sldMk cId="2913837218" sldId="257"/>
            <ac:spMk id="7" creationId="{0EB10F37-7DF2-437A-4490-A5C498B57EDA}"/>
          </ac:spMkLst>
        </pc:spChg>
        <pc:picChg chg="del">
          <ac:chgData name="Maria Pagano" userId="60497cb8cb4b67d3" providerId="LiveId" clId="{7940EEE9-C61F-4118-AA4E-69D6B19E4713}" dt="2024-02-03T16:27:10.359" v="54" actId="21"/>
          <ac:picMkLst>
            <pc:docMk/>
            <pc:sldMk cId="2913837218" sldId="257"/>
            <ac:picMk id="3" creationId="{FC04BB28-56BE-F3AE-647B-F65FE08C0E03}"/>
          </ac:picMkLst>
        </pc:picChg>
        <pc:picChg chg="add mod">
          <ac:chgData name="Maria Pagano" userId="60497cb8cb4b67d3" providerId="LiveId" clId="{7940EEE9-C61F-4118-AA4E-69D6B19E4713}" dt="2024-07-04T18:05:35.905" v="13961" actId="1076"/>
          <ac:picMkLst>
            <pc:docMk/>
            <pc:sldMk cId="2913837218" sldId="257"/>
            <ac:picMk id="8" creationId="{D085184C-6A37-A084-2D24-D1FA8E4FC71B}"/>
          </ac:picMkLst>
        </pc:picChg>
      </pc:sldChg>
      <pc:sldChg chg="addSp delSp modSp mod">
        <pc:chgData name="Maria Pagano" userId="60497cb8cb4b67d3" providerId="LiveId" clId="{7940EEE9-C61F-4118-AA4E-69D6B19E4713}" dt="2024-07-04T18:10:13.673" v="14000" actId="20577"/>
        <pc:sldMkLst>
          <pc:docMk/>
          <pc:sldMk cId="2539510226" sldId="258"/>
        </pc:sldMkLst>
        <pc:spChg chg="mod">
          <ac:chgData name="Maria Pagano" userId="60497cb8cb4b67d3" providerId="LiveId" clId="{7940EEE9-C61F-4118-AA4E-69D6B19E4713}" dt="2024-02-19T17:38:09.341" v="3176" actId="1076"/>
          <ac:spMkLst>
            <pc:docMk/>
            <pc:sldMk cId="2539510226" sldId="258"/>
            <ac:spMk id="2" creationId="{015C4F78-348F-A372-1BA5-DB729FB92B02}"/>
          </ac:spMkLst>
        </pc:spChg>
        <pc:spChg chg="del">
          <ac:chgData name="Maria Pagano" userId="60497cb8cb4b67d3" providerId="LiveId" clId="{7940EEE9-C61F-4118-AA4E-69D6B19E4713}" dt="2024-02-03T16:30:31.483" v="137" actId="478"/>
          <ac:spMkLst>
            <pc:docMk/>
            <pc:sldMk cId="2539510226" sldId="258"/>
            <ac:spMk id="4" creationId="{2A3F047D-CF65-FB51-60F2-65405527E4E2}"/>
          </ac:spMkLst>
        </pc:spChg>
        <pc:spChg chg="add mod">
          <ac:chgData name="Maria Pagano" userId="60497cb8cb4b67d3" providerId="LiveId" clId="{7940EEE9-C61F-4118-AA4E-69D6B19E4713}" dt="2024-07-04T18:10:13.673" v="14000" actId="20577"/>
          <ac:spMkLst>
            <pc:docMk/>
            <pc:sldMk cId="2539510226" sldId="258"/>
            <ac:spMk id="4" creationId="{98997B55-7853-5A5A-FD22-230B4DB44F86}"/>
          </ac:spMkLst>
        </pc:spChg>
        <pc:spChg chg="add mod">
          <ac:chgData name="Maria Pagano" userId="60497cb8cb4b67d3" providerId="LiveId" clId="{7940EEE9-C61F-4118-AA4E-69D6B19E4713}" dt="2024-07-03T16:44:19.734" v="12276"/>
          <ac:spMkLst>
            <pc:docMk/>
            <pc:sldMk cId="2539510226" sldId="258"/>
            <ac:spMk id="5" creationId="{38562D89-6448-4EC5-6DA3-5C0D6EA7D148}"/>
          </ac:spMkLst>
        </pc:spChg>
        <pc:spChg chg="del">
          <ac:chgData name="Maria Pagano" userId="60497cb8cb4b67d3" providerId="LiveId" clId="{7940EEE9-C61F-4118-AA4E-69D6B19E4713}" dt="2024-02-03T16:30:31.483" v="137" actId="478"/>
          <ac:spMkLst>
            <pc:docMk/>
            <pc:sldMk cId="2539510226" sldId="258"/>
            <ac:spMk id="5" creationId="{FB83BAB2-A734-AFA4-290C-91352B2CBA0A}"/>
          </ac:spMkLst>
        </pc:spChg>
        <pc:spChg chg="del mod">
          <ac:chgData name="Maria Pagano" userId="60497cb8cb4b67d3" providerId="LiveId" clId="{7940EEE9-C61F-4118-AA4E-69D6B19E4713}" dt="2024-07-03T16:44:17.951" v="12275" actId="478"/>
          <ac:spMkLst>
            <pc:docMk/>
            <pc:sldMk cId="2539510226" sldId="258"/>
            <ac:spMk id="6" creationId="{8DB4BC13-1106-9B91-45E6-26777D531F83}"/>
          </ac:spMkLst>
        </pc:spChg>
        <pc:spChg chg="add mod">
          <ac:chgData name="Maria Pagano" userId="60497cb8cb4b67d3" providerId="LiveId" clId="{7940EEE9-C61F-4118-AA4E-69D6B19E4713}" dt="2024-07-03T16:57:28.519" v="12444" actId="1076"/>
          <ac:spMkLst>
            <pc:docMk/>
            <pc:sldMk cId="2539510226" sldId="258"/>
            <ac:spMk id="7" creationId="{C6CF25B5-7CBC-FA5A-8C6B-33E843403830}"/>
          </ac:spMkLst>
        </pc:spChg>
        <pc:spChg chg="del">
          <ac:chgData name="Maria Pagano" userId="60497cb8cb4b67d3" providerId="LiveId" clId="{7940EEE9-C61F-4118-AA4E-69D6B19E4713}" dt="2024-02-03T16:30:31.483" v="137" actId="478"/>
          <ac:spMkLst>
            <pc:docMk/>
            <pc:sldMk cId="2539510226" sldId="258"/>
            <ac:spMk id="8" creationId="{54D2D6D1-9DD3-A23D-108F-4AA05CA8046E}"/>
          </ac:spMkLst>
        </pc:spChg>
        <pc:spChg chg="add del mod">
          <ac:chgData name="Maria Pagano" userId="60497cb8cb4b67d3" providerId="LiveId" clId="{7940EEE9-C61F-4118-AA4E-69D6B19E4713}" dt="2024-07-03T16:57:47.562" v="12448" actId="21"/>
          <ac:spMkLst>
            <pc:docMk/>
            <pc:sldMk cId="2539510226" sldId="258"/>
            <ac:spMk id="9" creationId="{BD06E220-083F-91B1-2E48-12526A8FDFDD}"/>
          </ac:spMkLst>
        </pc:spChg>
        <pc:spChg chg="add mod">
          <ac:chgData name="Maria Pagano" userId="60497cb8cb4b67d3" providerId="LiveId" clId="{7940EEE9-C61F-4118-AA4E-69D6B19E4713}" dt="2024-07-03T16:53:00.897" v="12392" actId="1076"/>
          <ac:spMkLst>
            <pc:docMk/>
            <pc:sldMk cId="2539510226" sldId="258"/>
            <ac:spMk id="10" creationId="{FD5A5BBC-15CC-2C3A-C4BF-7C379E6EB370}"/>
          </ac:spMkLst>
        </pc:spChg>
        <pc:spChg chg="add mod">
          <ac:chgData name="Maria Pagano" userId="60497cb8cb4b67d3" providerId="LiveId" clId="{7940EEE9-C61F-4118-AA4E-69D6B19E4713}" dt="2024-07-04T16:54:32.709" v="13082" actId="20577"/>
          <ac:spMkLst>
            <pc:docMk/>
            <pc:sldMk cId="2539510226" sldId="258"/>
            <ac:spMk id="12" creationId="{DDDD3A9A-079C-4D9C-6FF4-2365D7247299}"/>
          </ac:spMkLst>
        </pc:spChg>
        <pc:picChg chg="del">
          <ac:chgData name="Maria Pagano" userId="60497cb8cb4b67d3" providerId="LiveId" clId="{7940EEE9-C61F-4118-AA4E-69D6B19E4713}" dt="2024-02-03T16:30:31.483" v="137" actId="478"/>
          <ac:picMkLst>
            <pc:docMk/>
            <pc:sldMk cId="2539510226" sldId="258"/>
            <ac:picMk id="3" creationId="{7F2E328B-8517-E32F-66D1-912DA09650AD}"/>
          </ac:picMkLst>
        </pc:picChg>
        <pc:picChg chg="add mod modCrop">
          <ac:chgData name="Maria Pagano" userId="60497cb8cb4b67d3" providerId="LiveId" clId="{7940EEE9-C61F-4118-AA4E-69D6B19E4713}" dt="2024-07-03T16:51:52.454" v="12376" actId="1076"/>
          <ac:picMkLst>
            <pc:docMk/>
            <pc:sldMk cId="2539510226" sldId="258"/>
            <ac:picMk id="3" creationId="{A846EB1B-3BE5-D107-B3B5-0B2034F79AC7}"/>
          </ac:picMkLst>
        </pc:picChg>
      </pc:sldChg>
      <pc:sldChg chg="addSp delSp modSp del mod">
        <pc:chgData name="Maria Pagano" userId="60497cb8cb4b67d3" providerId="LiveId" clId="{7940EEE9-C61F-4118-AA4E-69D6B19E4713}" dt="2024-02-19T17:37:46.283" v="3152" actId="2696"/>
        <pc:sldMkLst>
          <pc:docMk/>
          <pc:sldMk cId="713578202" sldId="259"/>
        </pc:sldMkLst>
        <pc:spChg chg="mod">
          <ac:chgData name="Maria Pagano" userId="60497cb8cb4b67d3" providerId="LiveId" clId="{7940EEE9-C61F-4118-AA4E-69D6B19E4713}" dt="2024-02-03T16:32:04.035" v="237" actId="1076"/>
          <ac:spMkLst>
            <pc:docMk/>
            <pc:sldMk cId="713578202" sldId="259"/>
            <ac:spMk id="2" creationId="{0CB004EA-EDA2-094D-EBAE-6B65EA65FF61}"/>
          </ac:spMkLst>
        </pc:spChg>
        <pc:spChg chg="add mod">
          <ac:chgData name="Maria Pagano" userId="60497cb8cb4b67d3" providerId="LiveId" clId="{7940EEE9-C61F-4118-AA4E-69D6B19E4713}" dt="2024-02-03T16:32:55.308" v="243"/>
          <ac:spMkLst>
            <pc:docMk/>
            <pc:sldMk cId="713578202" sldId="259"/>
            <ac:spMk id="6" creationId="{54440CB4-8DED-AEB7-C185-BDDB9EFDA644}"/>
          </ac:spMkLst>
        </pc:spChg>
        <pc:spChg chg="del">
          <ac:chgData name="Maria Pagano" userId="60497cb8cb4b67d3" providerId="LiveId" clId="{7940EEE9-C61F-4118-AA4E-69D6B19E4713}" dt="2024-02-03T16:32:13.107" v="238" actId="478"/>
          <ac:spMkLst>
            <pc:docMk/>
            <pc:sldMk cId="713578202" sldId="259"/>
            <ac:spMk id="7" creationId="{67A053B3-19F4-A46E-7471-854548AD47DE}"/>
          </ac:spMkLst>
        </pc:spChg>
        <pc:spChg chg="del">
          <ac:chgData name="Maria Pagano" userId="60497cb8cb4b67d3" providerId="LiveId" clId="{7940EEE9-C61F-4118-AA4E-69D6B19E4713}" dt="2024-02-03T16:32:13.107" v="238" actId="478"/>
          <ac:spMkLst>
            <pc:docMk/>
            <pc:sldMk cId="713578202" sldId="259"/>
            <ac:spMk id="8" creationId="{22CFBA5D-240E-B2B0-BC74-DB3555075059}"/>
          </ac:spMkLst>
        </pc:spChg>
        <pc:spChg chg="del">
          <ac:chgData name="Maria Pagano" userId="60497cb8cb4b67d3" providerId="LiveId" clId="{7940EEE9-C61F-4118-AA4E-69D6B19E4713}" dt="2024-02-03T16:32:13.107" v="238" actId="478"/>
          <ac:spMkLst>
            <pc:docMk/>
            <pc:sldMk cId="713578202" sldId="259"/>
            <ac:spMk id="9" creationId="{CE232CFA-B644-9CD4-B3CF-55D58AB57CCF}"/>
          </ac:spMkLst>
        </pc:spChg>
        <pc:spChg chg="add mod">
          <ac:chgData name="Maria Pagano" userId="60497cb8cb4b67d3" providerId="LiveId" clId="{7940EEE9-C61F-4118-AA4E-69D6B19E4713}" dt="2024-02-03T16:33:13.058" v="254" actId="20577"/>
          <ac:spMkLst>
            <pc:docMk/>
            <pc:sldMk cId="713578202" sldId="259"/>
            <ac:spMk id="10" creationId="{2138BA1B-95D5-8300-2AE9-7C4606165E2F}"/>
          </ac:spMkLst>
        </pc:spChg>
        <pc:spChg chg="del">
          <ac:chgData name="Maria Pagano" userId="60497cb8cb4b67d3" providerId="LiveId" clId="{7940EEE9-C61F-4118-AA4E-69D6B19E4713}" dt="2024-02-03T16:32:18.682" v="239" actId="21"/>
          <ac:spMkLst>
            <pc:docMk/>
            <pc:sldMk cId="713578202" sldId="259"/>
            <ac:spMk id="11" creationId="{81EF29C0-A52A-7223-5936-F3C740DE1B97}"/>
          </ac:spMkLst>
        </pc:spChg>
        <pc:spChg chg="del">
          <ac:chgData name="Maria Pagano" userId="60497cb8cb4b67d3" providerId="LiveId" clId="{7940EEE9-C61F-4118-AA4E-69D6B19E4713}" dt="2024-02-03T16:32:22.411" v="240" actId="21"/>
          <ac:spMkLst>
            <pc:docMk/>
            <pc:sldMk cId="713578202" sldId="259"/>
            <ac:spMk id="12" creationId="{8D562B07-E6C2-97CB-FCE4-8033F402C7B7}"/>
          </ac:spMkLst>
        </pc:spChg>
        <pc:picChg chg="del">
          <ac:chgData name="Maria Pagano" userId="60497cb8cb4b67d3" providerId="LiveId" clId="{7940EEE9-C61F-4118-AA4E-69D6B19E4713}" dt="2024-02-03T16:32:13.107" v="238" actId="478"/>
          <ac:picMkLst>
            <pc:docMk/>
            <pc:sldMk cId="713578202" sldId="259"/>
            <ac:picMk id="3" creationId="{29F77677-7512-F863-1953-6E00F8BF727C}"/>
          </ac:picMkLst>
        </pc:picChg>
        <pc:picChg chg="del">
          <ac:chgData name="Maria Pagano" userId="60497cb8cb4b67d3" providerId="LiveId" clId="{7940EEE9-C61F-4118-AA4E-69D6B19E4713}" dt="2024-02-03T16:32:13.107" v="238" actId="478"/>
          <ac:picMkLst>
            <pc:docMk/>
            <pc:sldMk cId="713578202" sldId="259"/>
            <ac:picMk id="4" creationId="{69743D87-4D40-2251-3667-986B16C3A764}"/>
          </ac:picMkLst>
        </pc:picChg>
        <pc:picChg chg="add mod">
          <ac:chgData name="Maria Pagano" userId="60497cb8cb4b67d3" providerId="LiveId" clId="{7940EEE9-C61F-4118-AA4E-69D6B19E4713}" dt="2024-02-03T16:32:43.199" v="242" actId="1076"/>
          <ac:picMkLst>
            <pc:docMk/>
            <pc:sldMk cId="713578202" sldId="259"/>
            <ac:picMk id="5" creationId="{4CF67E01-573F-DF34-9683-D584A0134221}"/>
          </ac:picMkLst>
        </pc:picChg>
      </pc:sldChg>
      <pc:sldChg chg="addSp delSp modSp mod ord">
        <pc:chgData name="Maria Pagano" userId="60497cb8cb4b67d3" providerId="LiveId" clId="{7940EEE9-C61F-4118-AA4E-69D6B19E4713}" dt="2024-07-04T16:55:13.548" v="13089" actId="20577"/>
        <pc:sldMkLst>
          <pc:docMk/>
          <pc:sldMk cId="814761729" sldId="260"/>
        </pc:sldMkLst>
        <pc:spChg chg="mod">
          <ac:chgData name="Maria Pagano" userId="60497cb8cb4b67d3" providerId="LiveId" clId="{7940EEE9-C61F-4118-AA4E-69D6B19E4713}" dt="2024-07-03T16:56:12.363" v="12436" actId="20577"/>
          <ac:spMkLst>
            <pc:docMk/>
            <pc:sldMk cId="814761729" sldId="260"/>
            <ac:spMk id="2" creationId="{40033220-A514-40B4-21D6-40AC3085D9DA}"/>
          </ac:spMkLst>
        </pc:spChg>
        <pc:spChg chg="add mod">
          <ac:chgData name="Maria Pagano" userId="60497cb8cb4b67d3" providerId="LiveId" clId="{7940EEE9-C61F-4118-AA4E-69D6B19E4713}" dt="2024-07-03T16:44:34.871" v="12278"/>
          <ac:spMkLst>
            <pc:docMk/>
            <pc:sldMk cId="814761729" sldId="260"/>
            <ac:spMk id="3" creationId="{30310DF6-9EE3-6CFB-F59A-BDFD1821343B}"/>
          </ac:spMkLst>
        </pc:spChg>
        <pc:spChg chg="add mod">
          <ac:chgData name="Maria Pagano" userId="60497cb8cb4b67d3" providerId="LiveId" clId="{7940EEE9-C61F-4118-AA4E-69D6B19E4713}" dt="2024-07-04T16:55:13.548" v="13089" actId="20577"/>
          <ac:spMkLst>
            <pc:docMk/>
            <pc:sldMk cId="814761729" sldId="260"/>
            <ac:spMk id="4" creationId="{3252D996-9286-8B68-F094-187F049050BC}"/>
          </ac:spMkLst>
        </pc:spChg>
        <pc:spChg chg="del mod">
          <ac:chgData name="Maria Pagano" userId="60497cb8cb4b67d3" providerId="LiveId" clId="{7940EEE9-C61F-4118-AA4E-69D6B19E4713}" dt="2024-02-03T16:35:44.817" v="284" actId="478"/>
          <ac:spMkLst>
            <pc:docMk/>
            <pc:sldMk cId="814761729" sldId="260"/>
            <ac:spMk id="6" creationId="{FC7E111C-22D3-2780-A2B6-3D7044167855}"/>
          </ac:spMkLst>
        </pc:spChg>
        <pc:spChg chg="add mod">
          <ac:chgData name="Maria Pagano" userId="60497cb8cb4b67d3" providerId="LiveId" clId="{7940EEE9-C61F-4118-AA4E-69D6B19E4713}" dt="2024-07-03T16:54:01.857" v="12399" actId="1076"/>
          <ac:spMkLst>
            <pc:docMk/>
            <pc:sldMk cId="814761729" sldId="260"/>
            <ac:spMk id="7" creationId="{541FABCD-1E58-86D3-4871-7C9A7CB9A888}"/>
          </ac:spMkLst>
        </pc:spChg>
        <pc:spChg chg="del">
          <ac:chgData name="Maria Pagano" userId="60497cb8cb4b67d3" providerId="LiveId" clId="{7940EEE9-C61F-4118-AA4E-69D6B19E4713}" dt="2024-02-03T16:35:44.817" v="284" actId="478"/>
          <ac:spMkLst>
            <pc:docMk/>
            <pc:sldMk cId="814761729" sldId="260"/>
            <ac:spMk id="8" creationId="{9EFAB2BA-72B3-9F32-5D9B-01F07BADED94}"/>
          </ac:spMkLst>
        </pc:spChg>
        <pc:spChg chg="del">
          <ac:chgData name="Maria Pagano" userId="60497cb8cb4b67d3" providerId="LiveId" clId="{7940EEE9-C61F-4118-AA4E-69D6B19E4713}" dt="2024-02-03T16:35:44.817" v="284" actId="478"/>
          <ac:spMkLst>
            <pc:docMk/>
            <pc:sldMk cId="814761729" sldId="260"/>
            <ac:spMk id="9" creationId="{970544F8-8B34-6F30-8DA1-A1B3CCD71715}"/>
          </ac:spMkLst>
        </pc:spChg>
        <pc:spChg chg="add mod">
          <ac:chgData name="Maria Pagano" userId="60497cb8cb4b67d3" providerId="LiveId" clId="{7940EEE9-C61F-4118-AA4E-69D6B19E4713}" dt="2024-07-03T16:53:57.737" v="12398" actId="1076"/>
          <ac:spMkLst>
            <pc:docMk/>
            <pc:sldMk cId="814761729" sldId="260"/>
            <ac:spMk id="10" creationId="{CEE87C04-0B2D-645E-AC49-EA4769860C61}"/>
          </ac:spMkLst>
        </pc:spChg>
        <pc:spChg chg="del">
          <ac:chgData name="Maria Pagano" userId="60497cb8cb4b67d3" providerId="LiveId" clId="{7940EEE9-C61F-4118-AA4E-69D6B19E4713}" dt="2024-02-03T16:35:44.817" v="284" actId="478"/>
          <ac:spMkLst>
            <pc:docMk/>
            <pc:sldMk cId="814761729" sldId="260"/>
            <ac:spMk id="11" creationId="{FD7C356B-CFFA-DB65-A282-B18EA1E5F0E5}"/>
          </ac:spMkLst>
        </pc:spChg>
        <pc:spChg chg="del">
          <ac:chgData name="Maria Pagano" userId="60497cb8cb4b67d3" providerId="LiveId" clId="{7940EEE9-C61F-4118-AA4E-69D6B19E4713}" dt="2024-02-03T16:35:44.817" v="284" actId="478"/>
          <ac:spMkLst>
            <pc:docMk/>
            <pc:sldMk cId="814761729" sldId="260"/>
            <ac:spMk id="13" creationId="{3451F90A-1A8D-B152-8D47-9E7371429596}"/>
          </ac:spMkLst>
        </pc:spChg>
        <pc:spChg chg="add mod">
          <ac:chgData name="Maria Pagano" userId="60497cb8cb4b67d3" providerId="LiveId" clId="{7940EEE9-C61F-4118-AA4E-69D6B19E4713}" dt="2024-07-03T16:55:30.753" v="12432" actId="1076"/>
          <ac:spMkLst>
            <pc:docMk/>
            <pc:sldMk cId="814761729" sldId="260"/>
            <ac:spMk id="14" creationId="{F7884C35-70E4-DCF8-1AF8-FEB23F24B1E9}"/>
          </ac:spMkLst>
        </pc:spChg>
        <pc:spChg chg="del">
          <ac:chgData name="Maria Pagano" userId="60497cb8cb4b67d3" providerId="LiveId" clId="{7940EEE9-C61F-4118-AA4E-69D6B19E4713}" dt="2024-02-03T16:35:44.817" v="284" actId="478"/>
          <ac:spMkLst>
            <pc:docMk/>
            <pc:sldMk cId="814761729" sldId="260"/>
            <ac:spMk id="15" creationId="{6BA5F040-7630-4927-82C1-A1FBCEABCACE}"/>
          </ac:spMkLst>
        </pc:spChg>
        <pc:spChg chg="add del mod">
          <ac:chgData name="Maria Pagano" userId="60497cb8cb4b67d3" providerId="LiveId" clId="{7940EEE9-C61F-4118-AA4E-69D6B19E4713}" dt="2024-07-03T16:44:26.052" v="12277" actId="21"/>
          <ac:spMkLst>
            <pc:docMk/>
            <pc:sldMk cId="814761729" sldId="260"/>
            <ac:spMk id="16" creationId="{D796C1D0-A907-16C4-B3E2-2E5A1D3B8A6F}"/>
          </ac:spMkLst>
        </pc:spChg>
        <pc:picChg chg="del mod">
          <ac:chgData name="Maria Pagano" userId="60497cb8cb4b67d3" providerId="LiveId" clId="{7940EEE9-C61F-4118-AA4E-69D6B19E4713}" dt="2024-02-03T16:35:44.817" v="284" actId="478"/>
          <ac:picMkLst>
            <pc:docMk/>
            <pc:sldMk cId="814761729" sldId="260"/>
            <ac:picMk id="3" creationId="{EC828D97-15F1-D770-AB21-2BEBFDDC50DC}"/>
          </ac:picMkLst>
        </pc:picChg>
        <pc:picChg chg="del mod">
          <ac:chgData name="Maria Pagano" userId="60497cb8cb4b67d3" providerId="LiveId" clId="{7940EEE9-C61F-4118-AA4E-69D6B19E4713}" dt="2024-02-03T16:35:44.817" v="284" actId="478"/>
          <ac:picMkLst>
            <pc:docMk/>
            <pc:sldMk cId="814761729" sldId="260"/>
            <ac:picMk id="4" creationId="{E325EC71-6692-14DE-D5C5-2AE0EDB41794}"/>
          </ac:picMkLst>
        </pc:picChg>
        <pc:picChg chg="del">
          <ac:chgData name="Maria Pagano" userId="60497cb8cb4b67d3" providerId="LiveId" clId="{7940EEE9-C61F-4118-AA4E-69D6B19E4713}" dt="2024-02-03T16:35:44.817" v="284" actId="478"/>
          <ac:picMkLst>
            <pc:docMk/>
            <pc:sldMk cId="814761729" sldId="260"/>
            <ac:picMk id="5" creationId="{F0FACE3B-C0F0-F63D-A96C-BDA1FED1A481}"/>
          </ac:picMkLst>
        </pc:picChg>
        <pc:picChg chg="add mod modCrop">
          <ac:chgData name="Maria Pagano" userId="60497cb8cb4b67d3" providerId="LiveId" clId="{7940EEE9-C61F-4118-AA4E-69D6B19E4713}" dt="2024-07-03T16:55:14.789" v="12426" actId="1076"/>
          <ac:picMkLst>
            <pc:docMk/>
            <pc:sldMk cId="814761729" sldId="260"/>
            <ac:picMk id="12" creationId="{B4096965-465E-1EF2-D1C4-C1B2A8901305}"/>
          </ac:picMkLst>
        </pc:picChg>
      </pc:sldChg>
      <pc:sldChg chg="addSp delSp modSp mod">
        <pc:chgData name="Maria Pagano" userId="60497cb8cb4b67d3" providerId="LiveId" clId="{7940EEE9-C61F-4118-AA4E-69D6B19E4713}" dt="2024-07-03T17:01:46.354" v="12503" actId="1076"/>
        <pc:sldMkLst>
          <pc:docMk/>
          <pc:sldMk cId="3363877209" sldId="261"/>
        </pc:sldMkLst>
        <pc:spChg chg="mod">
          <ac:chgData name="Maria Pagano" userId="60497cb8cb4b67d3" providerId="LiveId" clId="{7940EEE9-C61F-4118-AA4E-69D6B19E4713}" dt="2024-07-03T17:01:46.354" v="12503" actId="1076"/>
          <ac:spMkLst>
            <pc:docMk/>
            <pc:sldMk cId="3363877209" sldId="261"/>
            <ac:spMk id="2" creationId="{1A5D3B1D-DEE5-37A8-42FE-CF994A7B8F75}"/>
          </ac:spMkLst>
        </pc:spChg>
        <pc:spChg chg="add del mod">
          <ac:chgData name="Maria Pagano" userId="60497cb8cb4b67d3" providerId="LiveId" clId="{7940EEE9-C61F-4118-AA4E-69D6B19E4713}" dt="2024-02-19T18:28:03.751" v="3976" actId="21"/>
          <ac:spMkLst>
            <pc:docMk/>
            <pc:sldMk cId="3363877209" sldId="261"/>
            <ac:spMk id="4" creationId="{6B1B9477-B883-6B15-1A28-91C44500E7B4}"/>
          </ac:spMkLst>
        </pc:spChg>
        <pc:spChg chg="add mod">
          <ac:chgData name="Maria Pagano" userId="60497cb8cb4b67d3" providerId="LiveId" clId="{7940EEE9-C61F-4118-AA4E-69D6B19E4713}" dt="2024-07-03T17:01:17.086" v="12499" actId="1076"/>
          <ac:spMkLst>
            <pc:docMk/>
            <pc:sldMk cId="3363877209" sldId="261"/>
            <ac:spMk id="4" creationId="{99DF8B0B-8CF0-4132-B043-D1A55DBF09B1}"/>
          </ac:spMkLst>
        </pc:spChg>
        <pc:spChg chg="del">
          <ac:chgData name="Maria Pagano" userId="60497cb8cb4b67d3" providerId="LiveId" clId="{7940EEE9-C61F-4118-AA4E-69D6B19E4713}" dt="2024-02-03T16:38:52.183" v="397" actId="478"/>
          <ac:spMkLst>
            <pc:docMk/>
            <pc:sldMk cId="3363877209" sldId="261"/>
            <ac:spMk id="5" creationId="{10541372-3E89-97E6-BD25-6C4448A6F1A5}"/>
          </ac:spMkLst>
        </pc:spChg>
        <pc:spChg chg="add mod">
          <ac:chgData name="Maria Pagano" userId="60497cb8cb4b67d3" providerId="LiveId" clId="{7940EEE9-C61F-4118-AA4E-69D6B19E4713}" dt="2024-07-03T17:00:40.145" v="12490" actId="14100"/>
          <ac:spMkLst>
            <pc:docMk/>
            <pc:sldMk cId="3363877209" sldId="261"/>
            <ac:spMk id="5" creationId="{BB85F863-D456-E7DD-8A6D-01C666FC31C5}"/>
          </ac:spMkLst>
        </pc:spChg>
        <pc:spChg chg="del">
          <ac:chgData name="Maria Pagano" userId="60497cb8cb4b67d3" providerId="LiveId" clId="{7940EEE9-C61F-4118-AA4E-69D6B19E4713}" dt="2024-02-03T16:38:52.183" v="397" actId="478"/>
          <ac:spMkLst>
            <pc:docMk/>
            <pc:sldMk cId="3363877209" sldId="261"/>
            <ac:spMk id="6" creationId="{6DCB6C7A-F494-775B-8F5F-AEB962C04D10}"/>
          </ac:spMkLst>
        </pc:spChg>
        <pc:spChg chg="add mod">
          <ac:chgData name="Maria Pagano" userId="60497cb8cb4b67d3" providerId="LiveId" clId="{7940EEE9-C61F-4118-AA4E-69D6B19E4713}" dt="2024-07-03T17:01:04.597" v="12496" actId="14100"/>
          <ac:spMkLst>
            <pc:docMk/>
            <pc:sldMk cId="3363877209" sldId="261"/>
            <ac:spMk id="6" creationId="{92D46365-E75E-41B9-9294-64B1602D2FE1}"/>
          </ac:spMkLst>
        </pc:spChg>
        <pc:spChg chg="del">
          <ac:chgData name="Maria Pagano" userId="60497cb8cb4b67d3" providerId="LiveId" clId="{7940EEE9-C61F-4118-AA4E-69D6B19E4713}" dt="2024-02-03T16:38:52.183" v="397" actId="478"/>
          <ac:spMkLst>
            <pc:docMk/>
            <pc:sldMk cId="3363877209" sldId="261"/>
            <ac:spMk id="7" creationId="{58F899FC-1C5C-937D-201F-C8C7A9A8998A}"/>
          </ac:spMkLst>
        </pc:spChg>
        <pc:spChg chg="del">
          <ac:chgData name="Maria Pagano" userId="60497cb8cb4b67d3" providerId="LiveId" clId="{7940EEE9-C61F-4118-AA4E-69D6B19E4713}" dt="2024-02-03T16:38:52.183" v="397" actId="478"/>
          <ac:spMkLst>
            <pc:docMk/>
            <pc:sldMk cId="3363877209" sldId="261"/>
            <ac:spMk id="8" creationId="{2DB5F2F9-BA2D-B0AD-6829-C2780817B05C}"/>
          </ac:spMkLst>
        </pc:spChg>
        <pc:spChg chg="add del mod">
          <ac:chgData name="Maria Pagano" userId="60497cb8cb4b67d3" providerId="LiveId" clId="{7940EEE9-C61F-4118-AA4E-69D6B19E4713}" dt="2024-02-19T18:09:39.356" v="3626" actId="21"/>
          <ac:spMkLst>
            <pc:docMk/>
            <pc:sldMk cId="3363877209" sldId="261"/>
            <ac:spMk id="9" creationId="{3A7EE259-4342-21BF-2CF9-B126D5C686F0}"/>
          </ac:spMkLst>
        </pc:spChg>
        <pc:spChg chg="mod">
          <ac:chgData name="Maria Pagano" userId="60497cb8cb4b67d3" providerId="LiveId" clId="{7940EEE9-C61F-4118-AA4E-69D6B19E4713}" dt="2024-07-03T17:00:55.884" v="12493" actId="1076"/>
          <ac:spMkLst>
            <pc:docMk/>
            <pc:sldMk cId="3363877209" sldId="261"/>
            <ac:spMk id="11" creationId="{B9F48D69-FB77-A118-29E6-784261ED1B63}"/>
          </ac:spMkLst>
        </pc:spChg>
        <pc:picChg chg="del">
          <ac:chgData name="Maria Pagano" userId="60497cb8cb4b67d3" providerId="LiveId" clId="{7940EEE9-C61F-4118-AA4E-69D6B19E4713}" dt="2024-02-03T16:38:52.183" v="397" actId="478"/>
          <ac:picMkLst>
            <pc:docMk/>
            <pc:sldMk cId="3363877209" sldId="261"/>
            <ac:picMk id="3" creationId="{504948A1-0EFE-5F9F-615E-6CF3BFADE947}"/>
          </ac:picMkLst>
        </pc:picChg>
        <pc:picChg chg="del">
          <ac:chgData name="Maria Pagano" userId="60497cb8cb4b67d3" providerId="LiveId" clId="{7940EEE9-C61F-4118-AA4E-69D6B19E4713}" dt="2024-02-03T16:38:52.183" v="397" actId="478"/>
          <ac:picMkLst>
            <pc:docMk/>
            <pc:sldMk cId="3363877209" sldId="261"/>
            <ac:picMk id="4" creationId="{C0FBFDAE-686A-1B83-7396-7DC4B1CD9FA8}"/>
          </ac:picMkLst>
        </pc:picChg>
        <pc:picChg chg="add mod">
          <ac:chgData name="Maria Pagano" userId="60497cb8cb4b67d3" providerId="LiveId" clId="{7940EEE9-C61F-4118-AA4E-69D6B19E4713}" dt="2024-07-03T17:01:13.052" v="12498" actId="1076"/>
          <ac:picMkLst>
            <pc:docMk/>
            <pc:sldMk cId="3363877209" sldId="261"/>
            <ac:picMk id="1026" creationId="{335E17A4-8A9F-65F5-ACE9-F8C9BD08F7B8}"/>
          </ac:picMkLst>
        </pc:picChg>
      </pc:sldChg>
      <pc:sldChg chg="addSp delSp modSp mod">
        <pc:chgData name="Maria Pagano" userId="60497cb8cb4b67d3" providerId="LiveId" clId="{7940EEE9-C61F-4118-AA4E-69D6B19E4713}" dt="2024-07-03T17:05:57.968" v="12576" actId="1076"/>
        <pc:sldMkLst>
          <pc:docMk/>
          <pc:sldMk cId="4108769442" sldId="262"/>
        </pc:sldMkLst>
        <pc:spChg chg="add mod">
          <ac:chgData name="Maria Pagano" userId="60497cb8cb4b67d3" providerId="LiveId" clId="{7940EEE9-C61F-4118-AA4E-69D6B19E4713}" dt="2024-07-03T17:05:45.382" v="12572" actId="1076"/>
          <ac:spMkLst>
            <pc:docMk/>
            <pc:sldMk cId="4108769442" sldId="262"/>
            <ac:spMk id="3" creationId="{FB08EF8E-4CAA-425D-A8C4-A4081915B5B1}"/>
          </ac:spMkLst>
        </pc:spChg>
        <pc:spChg chg="mod">
          <ac:chgData name="Maria Pagano" userId="60497cb8cb4b67d3" providerId="LiveId" clId="{7940EEE9-C61F-4118-AA4E-69D6B19E4713}" dt="2024-07-03T17:05:57.968" v="12576" actId="1076"/>
          <ac:spMkLst>
            <pc:docMk/>
            <pc:sldMk cId="4108769442" sldId="262"/>
            <ac:spMk id="4" creationId="{19BD064E-70FA-87AD-1C1C-4096BF19054A}"/>
          </ac:spMkLst>
        </pc:spChg>
        <pc:spChg chg="add del mod">
          <ac:chgData name="Maria Pagano" userId="60497cb8cb4b67d3" providerId="LiveId" clId="{7940EEE9-C61F-4118-AA4E-69D6B19E4713}" dt="2024-02-19T18:13:45.154" v="3663"/>
          <ac:spMkLst>
            <pc:docMk/>
            <pc:sldMk cId="4108769442" sldId="262"/>
            <ac:spMk id="5" creationId="{15CE9975-7DF1-C3B7-937C-F6A818395ED9}"/>
          </ac:spMkLst>
        </pc:spChg>
        <pc:spChg chg="del">
          <ac:chgData name="Maria Pagano" userId="60497cb8cb4b67d3" providerId="LiveId" clId="{7940EEE9-C61F-4118-AA4E-69D6B19E4713}" dt="2024-02-03T16:39:54.591" v="425" actId="478"/>
          <ac:spMkLst>
            <pc:docMk/>
            <pc:sldMk cId="4108769442" sldId="262"/>
            <ac:spMk id="6" creationId="{21149779-89FC-201D-36EE-2817C3418401}"/>
          </ac:spMkLst>
        </pc:spChg>
        <pc:spChg chg="add mod">
          <ac:chgData name="Maria Pagano" userId="60497cb8cb4b67d3" providerId="LiveId" clId="{7940EEE9-C61F-4118-AA4E-69D6B19E4713}" dt="2024-07-03T17:04:30.309" v="12543" actId="1076"/>
          <ac:spMkLst>
            <pc:docMk/>
            <pc:sldMk cId="4108769442" sldId="262"/>
            <ac:spMk id="6" creationId="{79D92EDF-F9F6-34A8-B6D3-21CE39AA5548}"/>
          </ac:spMkLst>
        </pc:spChg>
        <pc:spChg chg="add del mod">
          <ac:chgData name="Maria Pagano" userId="60497cb8cb4b67d3" providerId="LiveId" clId="{7940EEE9-C61F-4118-AA4E-69D6B19E4713}" dt="2024-02-25T18:25:17.911" v="5059" actId="21"/>
          <ac:spMkLst>
            <pc:docMk/>
            <pc:sldMk cId="4108769442" sldId="262"/>
            <ac:spMk id="7" creationId="{4A325A68-6130-4B3A-648B-CD84A763BDA4}"/>
          </ac:spMkLst>
        </pc:spChg>
        <pc:spChg chg="del">
          <ac:chgData name="Maria Pagano" userId="60497cb8cb4b67d3" providerId="LiveId" clId="{7940EEE9-C61F-4118-AA4E-69D6B19E4713}" dt="2024-02-03T16:39:54.591" v="425" actId="478"/>
          <ac:spMkLst>
            <pc:docMk/>
            <pc:sldMk cId="4108769442" sldId="262"/>
            <ac:spMk id="7" creationId="{5A391A2A-A2F6-C160-AAD5-E033DCE823F3}"/>
          </ac:spMkLst>
        </pc:spChg>
        <pc:spChg chg="mod">
          <ac:chgData name="Maria Pagano" userId="60497cb8cb4b67d3" providerId="LiveId" clId="{7940EEE9-C61F-4118-AA4E-69D6B19E4713}" dt="2024-02-19T18:10:55.149" v="3641" actId="1076"/>
          <ac:spMkLst>
            <pc:docMk/>
            <pc:sldMk cId="4108769442" sldId="262"/>
            <ac:spMk id="8" creationId="{7B60A406-C5F2-57A8-4D3C-F58390CFF670}"/>
          </ac:spMkLst>
        </pc:spChg>
        <pc:spChg chg="add del mod">
          <ac:chgData name="Maria Pagano" userId="60497cb8cb4b67d3" providerId="LiveId" clId="{7940EEE9-C61F-4118-AA4E-69D6B19E4713}" dt="2024-02-25T18:25:21.985" v="5060" actId="21"/>
          <ac:spMkLst>
            <pc:docMk/>
            <pc:sldMk cId="4108769442" sldId="262"/>
            <ac:spMk id="9" creationId="{897B06A4-28DB-570C-4348-C4A2B1A5B3E2}"/>
          </ac:spMkLst>
        </pc:spChg>
        <pc:spChg chg="del">
          <ac:chgData name="Maria Pagano" userId="60497cb8cb4b67d3" providerId="LiveId" clId="{7940EEE9-C61F-4118-AA4E-69D6B19E4713}" dt="2024-02-03T16:39:54.591" v="425" actId="478"/>
          <ac:spMkLst>
            <pc:docMk/>
            <pc:sldMk cId="4108769442" sldId="262"/>
            <ac:spMk id="9" creationId="{9C5153E1-FD21-D8F7-E3E2-4C5EAF3BD627}"/>
          </ac:spMkLst>
        </pc:spChg>
        <pc:picChg chg="add del mod modCrop">
          <ac:chgData name="Maria Pagano" userId="60497cb8cb4b67d3" providerId="LiveId" clId="{7940EEE9-C61F-4118-AA4E-69D6B19E4713}" dt="2024-02-25T18:25:13.559" v="5058" actId="21"/>
          <ac:picMkLst>
            <pc:docMk/>
            <pc:sldMk cId="4108769442" sldId="262"/>
            <ac:picMk id="2" creationId="{AAC8D701-5311-4F7E-4A67-C280DF3FABA5}"/>
          </ac:picMkLst>
        </pc:picChg>
        <pc:picChg chg="del">
          <ac:chgData name="Maria Pagano" userId="60497cb8cb4b67d3" providerId="LiveId" clId="{7940EEE9-C61F-4118-AA4E-69D6B19E4713}" dt="2024-02-03T16:39:54.591" v="425" actId="478"/>
          <ac:picMkLst>
            <pc:docMk/>
            <pc:sldMk cId="4108769442" sldId="262"/>
            <ac:picMk id="5" creationId="{6ECCB9F5-B255-0578-C25B-ADBB902DB210}"/>
          </ac:picMkLst>
        </pc:picChg>
        <pc:picChg chg="add del mod modCrop">
          <ac:chgData name="Maria Pagano" userId="60497cb8cb4b67d3" providerId="LiveId" clId="{7940EEE9-C61F-4118-AA4E-69D6B19E4713}" dt="2024-02-25T18:22:56.015" v="5039" actId="21"/>
          <ac:picMkLst>
            <pc:docMk/>
            <pc:sldMk cId="4108769442" sldId="262"/>
            <ac:picMk id="5" creationId="{6F3F3340-831A-7A8F-60DA-5259E7798B0E}"/>
          </ac:picMkLst>
        </pc:picChg>
        <pc:picChg chg="add mod">
          <ac:chgData name="Maria Pagano" userId="60497cb8cb4b67d3" providerId="LiveId" clId="{7940EEE9-C61F-4118-AA4E-69D6B19E4713}" dt="2024-07-03T17:05:48.911" v="12573" actId="1076"/>
          <ac:picMkLst>
            <pc:docMk/>
            <pc:sldMk cId="4108769442" sldId="262"/>
            <ac:picMk id="10" creationId="{BB3D6193-D785-296C-51ED-2B038569C47E}"/>
          </ac:picMkLst>
        </pc:picChg>
      </pc:sldChg>
      <pc:sldChg chg="addSp delSp modSp mod">
        <pc:chgData name="Maria Pagano" userId="60497cb8cb4b67d3" providerId="LiveId" clId="{7940EEE9-C61F-4118-AA4E-69D6B19E4713}" dt="2024-07-03T16:56:36.335" v="12437" actId="21"/>
        <pc:sldMkLst>
          <pc:docMk/>
          <pc:sldMk cId="3836804122" sldId="263"/>
        </pc:sldMkLst>
        <pc:spChg chg="mod">
          <ac:chgData name="Maria Pagano" userId="60497cb8cb4b67d3" providerId="LiveId" clId="{7940EEE9-C61F-4118-AA4E-69D6B19E4713}" dt="2024-07-03T16:48:45.130" v="12325" actId="1076"/>
          <ac:spMkLst>
            <pc:docMk/>
            <pc:sldMk cId="3836804122" sldId="263"/>
            <ac:spMk id="2" creationId="{7E57C2E5-4F71-C73B-5E54-D955B85340DE}"/>
          </ac:spMkLst>
        </pc:spChg>
        <pc:spChg chg="del">
          <ac:chgData name="Maria Pagano" userId="60497cb8cb4b67d3" providerId="LiveId" clId="{7940EEE9-C61F-4118-AA4E-69D6B19E4713}" dt="2024-02-03T16:29:25.661" v="95" actId="478"/>
          <ac:spMkLst>
            <pc:docMk/>
            <pc:sldMk cId="3836804122" sldId="263"/>
            <ac:spMk id="3" creationId="{544EC2C8-AD17-D86D-3A3E-C11036A699E0}"/>
          </ac:spMkLst>
        </pc:spChg>
        <pc:spChg chg="add del mod">
          <ac:chgData name="Maria Pagano" userId="60497cb8cb4b67d3" providerId="LiveId" clId="{7940EEE9-C61F-4118-AA4E-69D6B19E4713}" dt="2024-07-03T16:44:12.695" v="12273" actId="478"/>
          <ac:spMkLst>
            <pc:docMk/>
            <pc:sldMk cId="3836804122" sldId="263"/>
            <ac:spMk id="4" creationId="{0AE5A08E-7276-6279-2D03-66725A6C1977}"/>
          </ac:spMkLst>
        </pc:spChg>
        <pc:spChg chg="add del mod">
          <ac:chgData name="Maria Pagano" userId="60497cb8cb4b67d3" providerId="LiveId" clId="{7940EEE9-C61F-4118-AA4E-69D6B19E4713}" dt="2024-02-19T17:27:26.015" v="2902"/>
          <ac:spMkLst>
            <pc:docMk/>
            <pc:sldMk cId="3836804122" sldId="263"/>
            <ac:spMk id="4" creationId="{9D204F37-5CE4-7572-1CB9-CC5E3072A897}"/>
          </ac:spMkLst>
        </pc:spChg>
        <pc:spChg chg="add mod">
          <ac:chgData name="Maria Pagano" userId="60497cb8cb4b67d3" providerId="LiveId" clId="{7940EEE9-C61F-4118-AA4E-69D6B19E4713}" dt="2024-07-03T16:50:50.097" v="12349" actId="1076"/>
          <ac:spMkLst>
            <pc:docMk/>
            <pc:sldMk cId="3836804122" sldId="263"/>
            <ac:spMk id="5" creationId="{781B9E5F-01E1-84B0-F7A6-1169B6A1B4F8}"/>
          </ac:spMkLst>
        </pc:spChg>
        <pc:spChg chg="del">
          <ac:chgData name="Maria Pagano" userId="60497cb8cb4b67d3" providerId="LiveId" clId="{7940EEE9-C61F-4118-AA4E-69D6B19E4713}" dt="2024-02-03T16:29:25.661" v="95" actId="478"/>
          <ac:spMkLst>
            <pc:docMk/>
            <pc:sldMk cId="3836804122" sldId="263"/>
            <ac:spMk id="5" creationId="{957A7948-1D4D-DD16-CA6F-81B61D8292E8}"/>
          </ac:spMkLst>
        </pc:spChg>
        <pc:spChg chg="add mod">
          <ac:chgData name="Maria Pagano" userId="60497cb8cb4b67d3" providerId="LiveId" clId="{7940EEE9-C61F-4118-AA4E-69D6B19E4713}" dt="2024-07-03T16:44:14.450" v="12274"/>
          <ac:spMkLst>
            <pc:docMk/>
            <pc:sldMk cId="3836804122" sldId="263"/>
            <ac:spMk id="6" creationId="{42FC44DA-42F6-0C9E-782A-1F0954C0FABB}"/>
          </ac:spMkLst>
        </pc:spChg>
        <pc:spChg chg="del">
          <ac:chgData name="Maria Pagano" userId="60497cb8cb4b67d3" providerId="LiveId" clId="{7940EEE9-C61F-4118-AA4E-69D6B19E4713}" dt="2024-02-03T16:29:36.316" v="97" actId="21"/>
          <ac:spMkLst>
            <pc:docMk/>
            <pc:sldMk cId="3836804122" sldId="263"/>
            <ac:spMk id="6" creationId="{CF2AC647-86ED-7905-7BEB-BC726B71264F}"/>
          </ac:spMkLst>
        </pc:spChg>
        <pc:spChg chg="del">
          <ac:chgData name="Maria Pagano" userId="60497cb8cb4b67d3" providerId="LiveId" clId="{7940EEE9-C61F-4118-AA4E-69D6B19E4713}" dt="2024-02-03T16:29:25.661" v="95" actId="478"/>
          <ac:spMkLst>
            <pc:docMk/>
            <pc:sldMk cId="3836804122" sldId="263"/>
            <ac:spMk id="7" creationId="{F79D8060-F0B4-7D78-92EE-E7BCEE4B5614}"/>
          </ac:spMkLst>
        </pc:spChg>
        <pc:spChg chg="del mod">
          <ac:chgData name="Maria Pagano" userId="60497cb8cb4b67d3" providerId="LiveId" clId="{7940EEE9-C61F-4118-AA4E-69D6B19E4713}" dt="2024-07-03T16:48:21.118" v="12321" actId="478"/>
          <ac:spMkLst>
            <pc:docMk/>
            <pc:sldMk cId="3836804122" sldId="263"/>
            <ac:spMk id="8" creationId="{58E4FC01-6158-09C8-7A05-B26D42EFD82D}"/>
          </ac:spMkLst>
        </pc:spChg>
        <pc:spChg chg="add mod">
          <ac:chgData name="Maria Pagano" userId="60497cb8cb4b67d3" providerId="LiveId" clId="{7940EEE9-C61F-4118-AA4E-69D6B19E4713}" dt="2024-07-03T16:49:05.824" v="12331" actId="20577"/>
          <ac:spMkLst>
            <pc:docMk/>
            <pc:sldMk cId="3836804122" sldId="263"/>
            <ac:spMk id="9" creationId="{3D4A7A3C-1E6B-87B8-7533-5549707CD69E}"/>
          </ac:spMkLst>
        </pc:spChg>
        <pc:spChg chg="add del mod">
          <ac:chgData name="Maria Pagano" userId="60497cb8cb4b67d3" providerId="LiveId" clId="{7940EEE9-C61F-4118-AA4E-69D6B19E4713}" dt="2024-07-03T16:56:36.335" v="12437" actId="21"/>
          <ac:spMkLst>
            <pc:docMk/>
            <pc:sldMk cId="3836804122" sldId="263"/>
            <ac:spMk id="10" creationId="{3252D996-9286-8B68-F094-187F049050BC}"/>
          </ac:spMkLst>
        </pc:spChg>
        <pc:picChg chg="add mod">
          <ac:chgData name="Maria Pagano" userId="60497cb8cb4b67d3" providerId="LiveId" clId="{7940EEE9-C61F-4118-AA4E-69D6B19E4713}" dt="2024-07-03T16:50:46.542" v="12348" actId="1076"/>
          <ac:picMkLst>
            <pc:docMk/>
            <pc:sldMk cId="3836804122" sldId="263"/>
            <ac:picMk id="3" creationId="{EBEBC695-AB41-45BE-B0CE-0FFC1376BDA3}"/>
          </ac:picMkLst>
        </pc:picChg>
        <pc:picChg chg="del">
          <ac:chgData name="Maria Pagano" userId="60497cb8cb4b67d3" providerId="LiveId" clId="{7940EEE9-C61F-4118-AA4E-69D6B19E4713}" dt="2024-02-03T16:29:25.661" v="95" actId="478"/>
          <ac:picMkLst>
            <pc:docMk/>
            <pc:sldMk cId="3836804122" sldId="263"/>
            <ac:picMk id="4" creationId="{AF2A46AF-0FF3-D49F-6F5F-DF954FD2AB84}"/>
          </ac:picMkLst>
        </pc:picChg>
      </pc:sldChg>
      <pc:sldChg chg="addSp delSp modSp mod">
        <pc:chgData name="Maria Pagano" userId="60497cb8cb4b67d3" providerId="LiveId" clId="{7940EEE9-C61F-4118-AA4E-69D6B19E4713}" dt="2024-07-03T17:06:47.082" v="12582" actId="1076"/>
        <pc:sldMkLst>
          <pc:docMk/>
          <pc:sldMk cId="1525359974" sldId="264"/>
        </pc:sldMkLst>
        <pc:spChg chg="add mod">
          <ac:chgData name="Maria Pagano" userId="60497cb8cb4b67d3" providerId="LiveId" clId="{7940EEE9-C61F-4118-AA4E-69D6B19E4713}" dt="2024-07-03T17:06:19.144" v="12577" actId="255"/>
          <ac:spMkLst>
            <pc:docMk/>
            <pc:sldMk cId="1525359974" sldId="264"/>
            <ac:spMk id="2" creationId="{83343EC0-222B-4B24-5B1C-E640927DEACF}"/>
          </ac:spMkLst>
        </pc:spChg>
        <pc:spChg chg="mod">
          <ac:chgData name="Maria Pagano" userId="60497cb8cb4b67d3" providerId="LiveId" clId="{7940EEE9-C61F-4118-AA4E-69D6B19E4713}" dt="2024-02-03T17:01:12.183" v="539" actId="14100"/>
          <ac:spMkLst>
            <pc:docMk/>
            <pc:sldMk cId="1525359974" sldId="264"/>
            <ac:spMk id="4" creationId="{D30249DD-2616-F193-AA3C-EE626C15E0F7}"/>
          </ac:spMkLst>
        </pc:spChg>
        <pc:spChg chg="add del mod">
          <ac:chgData name="Maria Pagano" userId="60497cb8cb4b67d3" providerId="LiveId" clId="{7940EEE9-C61F-4118-AA4E-69D6B19E4713}" dt="2024-02-19T20:41:21.385" v="4194" actId="21"/>
          <ac:spMkLst>
            <pc:docMk/>
            <pc:sldMk cId="1525359974" sldId="264"/>
            <ac:spMk id="5" creationId="{210B739C-D23F-800A-F01E-8431AF78CAE9}"/>
          </ac:spMkLst>
        </pc:spChg>
        <pc:spChg chg="del">
          <ac:chgData name="Maria Pagano" userId="60497cb8cb4b67d3" providerId="LiveId" clId="{7940EEE9-C61F-4118-AA4E-69D6B19E4713}" dt="2024-02-03T17:01:24.262" v="540" actId="478"/>
          <ac:spMkLst>
            <pc:docMk/>
            <pc:sldMk cId="1525359974" sldId="264"/>
            <ac:spMk id="5" creationId="{AA779C88-84D1-001D-91CC-7FFD6FAAAF8B}"/>
          </ac:spMkLst>
        </pc:spChg>
        <pc:spChg chg="add del mod">
          <ac:chgData name="Maria Pagano" userId="60497cb8cb4b67d3" providerId="LiveId" clId="{7940EEE9-C61F-4118-AA4E-69D6B19E4713}" dt="2024-02-19T21:13:35.614" v="4479" actId="21"/>
          <ac:spMkLst>
            <pc:docMk/>
            <pc:sldMk cId="1525359974" sldId="264"/>
            <ac:spMk id="6" creationId="{2CC3FB5A-DFF3-3700-9BE5-AE01025DB72C}"/>
          </ac:spMkLst>
        </pc:spChg>
        <pc:spChg chg="del">
          <ac:chgData name="Maria Pagano" userId="60497cb8cb4b67d3" providerId="LiveId" clId="{7940EEE9-C61F-4118-AA4E-69D6B19E4713}" dt="2024-02-03T17:01:24.262" v="540" actId="478"/>
          <ac:spMkLst>
            <pc:docMk/>
            <pc:sldMk cId="1525359974" sldId="264"/>
            <ac:spMk id="6" creationId="{88796587-C13A-46EF-A3E6-B7438E1A8102}"/>
          </ac:spMkLst>
        </pc:spChg>
        <pc:spChg chg="mod">
          <ac:chgData name="Maria Pagano" userId="60497cb8cb4b67d3" providerId="LiveId" clId="{7940EEE9-C61F-4118-AA4E-69D6B19E4713}" dt="2024-02-19T21:20:41.136" v="4615" actId="1076"/>
          <ac:spMkLst>
            <pc:docMk/>
            <pc:sldMk cId="1525359974" sldId="264"/>
            <ac:spMk id="7" creationId="{801BB501-31F6-BFA9-5D85-EAD52A080BB2}"/>
          </ac:spMkLst>
        </pc:spChg>
        <pc:spChg chg="add mod">
          <ac:chgData name="Maria Pagano" userId="60497cb8cb4b67d3" providerId="LiveId" clId="{7940EEE9-C61F-4118-AA4E-69D6B19E4713}" dt="2024-07-03T17:06:47.082" v="12582" actId="1076"/>
          <ac:spMkLst>
            <pc:docMk/>
            <pc:sldMk cId="1525359974" sldId="264"/>
            <ac:spMk id="8" creationId="{97649341-8FCB-D32A-9581-AD75D3993520}"/>
          </ac:spMkLst>
        </pc:spChg>
        <pc:spChg chg="add mod">
          <ac:chgData name="Maria Pagano" userId="60497cb8cb4b67d3" providerId="LiveId" clId="{7940EEE9-C61F-4118-AA4E-69D6B19E4713}" dt="2024-07-03T17:06:28.181" v="12578" actId="1076"/>
          <ac:spMkLst>
            <pc:docMk/>
            <pc:sldMk cId="1525359974" sldId="264"/>
            <ac:spMk id="10" creationId="{06D1BF7B-8DE0-BD9B-89D7-D0796F93373D}"/>
          </ac:spMkLst>
        </pc:spChg>
        <pc:spChg chg="del">
          <ac:chgData name="Maria Pagano" userId="60497cb8cb4b67d3" providerId="LiveId" clId="{7940EEE9-C61F-4118-AA4E-69D6B19E4713}" dt="2024-02-03T17:01:24.262" v="540" actId="478"/>
          <ac:spMkLst>
            <pc:docMk/>
            <pc:sldMk cId="1525359974" sldId="264"/>
            <ac:spMk id="12" creationId="{EDD2CCF0-8309-9EBB-2CD5-E1A0869BAB43}"/>
          </ac:spMkLst>
        </pc:spChg>
        <pc:picChg chg="del">
          <ac:chgData name="Maria Pagano" userId="60497cb8cb4b67d3" providerId="LiveId" clId="{7940EEE9-C61F-4118-AA4E-69D6B19E4713}" dt="2024-02-03T17:01:24.262" v="540" actId="478"/>
          <ac:picMkLst>
            <pc:docMk/>
            <pc:sldMk cId="1525359974" sldId="264"/>
            <ac:picMk id="3" creationId="{7143D046-6CAC-8F0E-645E-8F96C70AFE4B}"/>
          </ac:picMkLst>
        </pc:picChg>
        <pc:picChg chg="add mod">
          <ac:chgData name="Maria Pagano" userId="60497cb8cb4b67d3" providerId="LiveId" clId="{7940EEE9-C61F-4118-AA4E-69D6B19E4713}" dt="2024-07-03T17:06:31.306" v="12579" actId="1076"/>
          <ac:picMkLst>
            <pc:docMk/>
            <pc:sldMk cId="1525359974" sldId="264"/>
            <ac:picMk id="9" creationId="{F9A6B446-851D-A223-6D24-9C7B48885BFC}"/>
          </ac:picMkLst>
        </pc:picChg>
        <pc:picChg chg="del">
          <ac:chgData name="Maria Pagano" userId="60497cb8cb4b67d3" providerId="LiveId" clId="{7940EEE9-C61F-4118-AA4E-69D6B19E4713}" dt="2024-02-03T17:01:24.262" v="540" actId="478"/>
          <ac:picMkLst>
            <pc:docMk/>
            <pc:sldMk cId="1525359974" sldId="264"/>
            <ac:picMk id="10" creationId="{209938CD-2A12-232B-94E3-6956D7D90843}"/>
          </ac:picMkLst>
        </pc:picChg>
      </pc:sldChg>
      <pc:sldChg chg="addSp delSp modSp mod">
        <pc:chgData name="Maria Pagano" userId="60497cb8cb4b67d3" providerId="LiveId" clId="{7940EEE9-C61F-4118-AA4E-69D6B19E4713}" dt="2024-07-03T17:09:17.768" v="12623" actId="20577"/>
        <pc:sldMkLst>
          <pc:docMk/>
          <pc:sldMk cId="3106655373" sldId="265"/>
        </pc:sldMkLst>
        <pc:spChg chg="add mod">
          <ac:chgData name="Maria Pagano" userId="60497cb8cb4b67d3" providerId="LiveId" clId="{7940EEE9-C61F-4118-AA4E-69D6B19E4713}" dt="2024-07-03T17:09:17.768" v="12623" actId="20577"/>
          <ac:spMkLst>
            <pc:docMk/>
            <pc:sldMk cId="3106655373" sldId="265"/>
            <ac:spMk id="3" creationId="{0296E788-939E-8968-5A88-26022ACA312A}"/>
          </ac:spMkLst>
        </pc:spChg>
        <pc:spChg chg="add mod">
          <ac:chgData name="Maria Pagano" userId="60497cb8cb4b67d3" providerId="LiveId" clId="{7940EEE9-C61F-4118-AA4E-69D6B19E4713}" dt="2024-02-25T18:26:41.037" v="5072" actId="14100"/>
          <ac:spMkLst>
            <pc:docMk/>
            <pc:sldMk cId="3106655373" sldId="265"/>
            <ac:spMk id="4" creationId="{0D994DBD-1A9C-6123-46C6-F2F99CB82244}"/>
          </ac:spMkLst>
        </pc:spChg>
        <pc:spChg chg="mod">
          <ac:chgData name="Maria Pagano" userId="60497cb8cb4b67d3" providerId="LiveId" clId="{7940EEE9-C61F-4118-AA4E-69D6B19E4713}" dt="2024-02-29T16:14:07.925" v="8273" actId="1076"/>
          <ac:spMkLst>
            <pc:docMk/>
            <pc:sldMk cId="3106655373" sldId="265"/>
            <ac:spMk id="5" creationId="{8420B379-1FD8-013F-4305-5ECDF9AF9BA2}"/>
          </ac:spMkLst>
        </pc:spChg>
        <pc:spChg chg="del">
          <ac:chgData name="Maria Pagano" userId="60497cb8cb4b67d3" providerId="LiveId" clId="{7940EEE9-C61F-4118-AA4E-69D6B19E4713}" dt="2024-02-03T17:03:04.454" v="583" actId="478"/>
          <ac:spMkLst>
            <pc:docMk/>
            <pc:sldMk cId="3106655373" sldId="265"/>
            <ac:spMk id="7" creationId="{E45EB9A9-1F10-5899-2F94-DCF2E8BF718F}"/>
          </ac:spMkLst>
        </pc:spChg>
        <pc:spChg chg="mod">
          <ac:chgData name="Maria Pagano" userId="60497cb8cb4b67d3" providerId="LiveId" clId="{7940EEE9-C61F-4118-AA4E-69D6B19E4713}" dt="2024-02-19T21:19:59.393" v="4603" actId="1076"/>
          <ac:spMkLst>
            <pc:docMk/>
            <pc:sldMk cId="3106655373" sldId="265"/>
            <ac:spMk id="8" creationId="{077925C8-251C-67CC-BFFC-FE63366FFD05}"/>
          </ac:spMkLst>
        </pc:spChg>
        <pc:spChg chg="del">
          <ac:chgData name="Maria Pagano" userId="60497cb8cb4b67d3" providerId="LiveId" clId="{7940EEE9-C61F-4118-AA4E-69D6B19E4713}" dt="2024-02-03T17:03:04.454" v="583" actId="478"/>
          <ac:spMkLst>
            <pc:docMk/>
            <pc:sldMk cId="3106655373" sldId="265"/>
            <ac:spMk id="10" creationId="{2CBA41D5-8580-BC53-9533-9B268B1B68B6}"/>
          </ac:spMkLst>
        </pc:spChg>
        <pc:spChg chg="del mod">
          <ac:chgData name="Maria Pagano" userId="60497cb8cb4b67d3" providerId="LiveId" clId="{7940EEE9-C61F-4118-AA4E-69D6B19E4713}" dt="2024-02-03T17:03:15.062" v="586" actId="21"/>
          <ac:spMkLst>
            <pc:docMk/>
            <pc:sldMk cId="3106655373" sldId="265"/>
            <ac:spMk id="12" creationId="{6D20CC67-4444-E712-6CCD-5AD6EC01A90A}"/>
          </ac:spMkLst>
        </pc:spChg>
        <pc:spChg chg="del">
          <ac:chgData name="Maria Pagano" userId="60497cb8cb4b67d3" providerId="LiveId" clId="{7940EEE9-C61F-4118-AA4E-69D6B19E4713}" dt="2024-02-03T17:03:04.454" v="583" actId="478"/>
          <ac:spMkLst>
            <pc:docMk/>
            <pc:sldMk cId="3106655373" sldId="265"/>
            <ac:spMk id="14" creationId="{E0C16C65-91A2-A753-31DB-05F9C492CE9F}"/>
          </ac:spMkLst>
        </pc:spChg>
        <pc:picChg chg="add mod">
          <ac:chgData name="Maria Pagano" userId="60497cb8cb4b67d3" providerId="LiveId" clId="{7940EEE9-C61F-4118-AA4E-69D6B19E4713}" dt="2024-07-03T17:08:54.233" v="12617" actId="1076"/>
          <ac:picMkLst>
            <pc:docMk/>
            <pc:sldMk cId="3106655373" sldId="265"/>
            <ac:picMk id="2" creationId="{BF3A06AD-E8CC-A23D-7B9C-673191BF0E9C}"/>
          </ac:picMkLst>
        </pc:picChg>
        <pc:picChg chg="del">
          <ac:chgData name="Maria Pagano" userId="60497cb8cb4b67d3" providerId="LiveId" clId="{7940EEE9-C61F-4118-AA4E-69D6B19E4713}" dt="2024-02-03T17:03:04.454" v="583" actId="478"/>
          <ac:picMkLst>
            <pc:docMk/>
            <pc:sldMk cId="3106655373" sldId="265"/>
            <ac:picMk id="4" creationId="{A41F7615-A2E5-D9F1-ACD0-B4F5A1098966}"/>
          </ac:picMkLst>
        </pc:picChg>
      </pc:sldChg>
      <pc:sldChg chg="addSp delSp modSp mod">
        <pc:chgData name="Maria Pagano" userId="60497cb8cb4b67d3" providerId="LiveId" clId="{7940EEE9-C61F-4118-AA4E-69D6B19E4713}" dt="2024-07-04T16:34:58.036" v="12864" actId="1076"/>
        <pc:sldMkLst>
          <pc:docMk/>
          <pc:sldMk cId="836248315" sldId="266"/>
        </pc:sldMkLst>
        <pc:spChg chg="mod">
          <ac:chgData name="Maria Pagano" userId="60497cb8cb4b67d3" providerId="LiveId" clId="{7940EEE9-C61F-4118-AA4E-69D6B19E4713}" dt="2024-07-04T16:27:52.975" v="12757" actId="1076"/>
          <ac:spMkLst>
            <pc:docMk/>
            <pc:sldMk cId="836248315" sldId="266"/>
            <ac:spMk id="2" creationId="{3AAA8F80-5EEB-3A0B-FAA5-71F1F45D4F09}"/>
          </ac:spMkLst>
        </pc:spChg>
        <pc:spChg chg="add del mod">
          <ac:chgData name="Maria Pagano" userId="60497cb8cb4b67d3" providerId="LiveId" clId="{7940EEE9-C61F-4118-AA4E-69D6B19E4713}" dt="2024-02-29T16:02:08.274" v="7945"/>
          <ac:spMkLst>
            <pc:docMk/>
            <pc:sldMk cId="836248315" sldId="266"/>
            <ac:spMk id="3" creationId="{315EFE58-AE16-BA8C-938A-A43B13F6438F}"/>
          </ac:spMkLst>
        </pc:spChg>
        <pc:spChg chg="del">
          <ac:chgData name="Maria Pagano" userId="60497cb8cb4b67d3" providerId="LiveId" clId="{7940EEE9-C61F-4118-AA4E-69D6B19E4713}" dt="2024-02-03T17:07:50.851" v="744" actId="478"/>
          <ac:spMkLst>
            <pc:docMk/>
            <pc:sldMk cId="836248315" sldId="266"/>
            <ac:spMk id="4" creationId="{63884E23-F22E-00A7-13AD-703A18A2B44C}"/>
          </ac:spMkLst>
        </pc:spChg>
        <pc:spChg chg="add mod">
          <ac:chgData name="Maria Pagano" userId="60497cb8cb4b67d3" providerId="LiveId" clId="{7940EEE9-C61F-4118-AA4E-69D6B19E4713}" dt="2024-07-04T16:27:49.437" v="12756" actId="1076"/>
          <ac:spMkLst>
            <pc:docMk/>
            <pc:sldMk cId="836248315" sldId="266"/>
            <ac:spMk id="6" creationId="{21F568A4-693E-4E77-49B0-DABCF41275EC}"/>
          </ac:spMkLst>
        </pc:spChg>
        <pc:spChg chg="del">
          <ac:chgData name="Maria Pagano" userId="60497cb8cb4b67d3" providerId="LiveId" clId="{7940EEE9-C61F-4118-AA4E-69D6B19E4713}" dt="2024-02-03T17:07:50.851" v="744" actId="478"/>
          <ac:spMkLst>
            <pc:docMk/>
            <pc:sldMk cId="836248315" sldId="266"/>
            <ac:spMk id="6" creationId="{DAD77CEE-051B-4973-FD84-7B66F30D8F80}"/>
          </ac:spMkLst>
        </pc:spChg>
        <pc:spChg chg="add mod">
          <ac:chgData name="Maria Pagano" userId="60497cb8cb4b67d3" providerId="LiveId" clId="{7940EEE9-C61F-4118-AA4E-69D6B19E4713}" dt="2024-07-04T16:28:38.799" v="12771" actId="20577"/>
          <ac:spMkLst>
            <pc:docMk/>
            <pc:sldMk cId="836248315" sldId="266"/>
            <ac:spMk id="7" creationId="{FC03CDA5-BAE0-2E5B-EF54-53009819DF14}"/>
          </ac:spMkLst>
        </pc:spChg>
        <pc:spChg chg="add mod">
          <ac:chgData name="Maria Pagano" userId="60497cb8cb4b67d3" providerId="LiveId" clId="{7940EEE9-C61F-4118-AA4E-69D6B19E4713}" dt="2024-07-04T16:29:25.282" v="12790" actId="1076"/>
          <ac:spMkLst>
            <pc:docMk/>
            <pc:sldMk cId="836248315" sldId="266"/>
            <ac:spMk id="9" creationId="{79BAE66A-13CD-088F-D180-EB1980BB36C4}"/>
          </ac:spMkLst>
        </pc:spChg>
        <pc:spChg chg="add mod">
          <ac:chgData name="Maria Pagano" userId="60497cb8cb4b67d3" providerId="LiveId" clId="{7940EEE9-C61F-4118-AA4E-69D6B19E4713}" dt="2024-07-04T16:34:58.036" v="12864" actId="1076"/>
          <ac:spMkLst>
            <pc:docMk/>
            <pc:sldMk cId="836248315" sldId="266"/>
            <ac:spMk id="10" creationId="{F9AB2796-2A7A-EBA4-D25A-E3BA483E1034}"/>
          </ac:spMkLst>
        </pc:spChg>
        <pc:spChg chg="add del mod">
          <ac:chgData name="Maria Pagano" userId="60497cb8cb4b67d3" providerId="LiveId" clId="{7940EEE9-C61F-4118-AA4E-69D6B19E4713}" dt="2024-02-29T16:12:52.328" v="8269"/>
          <ac:spMkLst>
            <pc:docMk/>
            <pc:sldMk cId="836248315" sldId="266"/>
            <ac:spMk id="11" creationId="{C5AD41B4-6168-E923-8B27-B6413F14493C}"/>
          </ac:spMkLst>
        </pc:spChg>
        <pc:picChg chg="del">
          <ac:chgData name="Maria Pagano" userId="60497cb8cb4b67d3" providerId="LiveId" clId="{7940EEE9-C61F-4118-AA4E-69D6B19E4713}" dt="2024-02-03T17:07:50.851" v="744" actId="478"/>
          <ac:picMkLst>
            <pc:docMk/>
            <pc:sldMk cId="836248315" sldId="266"/>
            <ac:picMk id="3" creationId="{C775A55E-5753-E01A-47F1-4A9E4AFB46C2}"/>
          </ac:picMkLst>
        </pc:picChg>
        <pc:picChg chg="add mod">
          <ac:chgData name="Maria Pagano" userId="60497cb8cb4b67d3" providerId="LiveId" clId="{7940EEE9-C61F-4118-AA4E-69D6B19E4713}" dt="2024-07-04T16:29:32.904" v="12792" actId="1076"/>
          <ac:picMkLst>
            <pc:docMk/>
            <pc:sldMk cId="836248315" sldId="266"/>
            <ac:picMk id="4" creationId="{D5DF8BE7-ED87-78AD-620C-8918EC991F3E}"/>
          </ac:picMkLst>
        </pc:picChg>
        <pc:picChg chg="add del mod modCrop">
          <ac:chgData name="Maria Pagano" userId="60497cb8cb4b67d3" providerId="LiveId" clId="{7940EEE9-C61F-4118-AA4E-69D6B19E4713}" dt="2024-02-29T16:02:08.269" v="7943" actId="21"/>
          <ac:picMkLst>
            <pc:docMk/>
            <pc:sldMk cId="836248315" sldId="266"/>
            <ac:picMk id="8" creationId="{74E98F2F-FB7E-1C35-AEAF-0850660B9E30}"/>
          </ac:picMkLst>
        </pc:picChg>
        <pc:picChg chg="add del">
          <ac:chgData name="Maria Pagano" userId="60497cb8cb4b67d3" providerId="LiveId" clId="{7940EEE9-C61F-4118-AA4E-69D6B19E4713}" dt="2024-02-29T16:02:35.583" v="7947" actId="21"/>
          <ac:picMkLst>
            <pc:docMk/>
            <pc:sldMk cId="836248315" sldId="266"/>
            <ac:picMk id="1026" creationId="{F2E54C60-4E97-71F6-CE71-CD90E40FA80A}"/>
          </ac:picMkLst>
        </pc:picChg>
      </pc:sldChg>
      <pc:sldChg chg="addSp delSp modSp mod">
        <pc:chgData name="Maria Pagano" userId="60497cb8cb4b67d3" providerId="LiveId" clId="{7940EEE9-C61F-4118-AA4E-69D6B19E4713}" dt="2024-07-04T16:25:07.936" v="12708" actId="1076"/>
        <pc:sldMkLst>
          <pc:docMk/>
          <pc:sldMk cId="3812873973" sldId="267"/>
        </pc:sldMkLst>
        <pc:spChg chg="mod">
          <ac:chgData name="Maria Pagano" userId="60497cb8cb4b67d3" providerId="LiveId" clId="{7940EEE9-C61F-4118-AA4E-69D6B19E4713}" dt="2024-07-04T16:25:07.936" v="12708" actId="1076"/>
          <ac:spMkLst>
            <pc:docMk/>
            <pc:sldMk cId="3812873973" sldId="267"/>
            <ac:spMk id="2" creationId="{D276D90E-21A9-949F-3585-AE7C85DD8136}"/>
          </ac:spMkLst>
        </pc:spChg>
        <pc:spChg chg="del">
          <ac:chgData name="Maria Pagano" userId="60497cb8cb4b67d3" providerId="LiveId" clId="{7940EEE9-C61F-4118-AA4E-69D6B19E4713}" dt="2024-02-03T17:06:26.668" v="686" actId="478"/>
          <ac:spMkLst>
            <pc:docMk/>
            <pc:sldMk cId="3812873973" sldId="267"/>
            <ac:spMk id="3" creationId="{5DC15430-7333-9ED2-CEDD-695F1F940634}"/>
          </ac:spMkLst>
        </pc:spChg>
        <pc:spChg chg="add del mod">
          <ac:chgData name="Maria Pagano" userId="60497cb8cb4b67d3" providerId="LiveId" clId="{7940EEE9-C61F-4118-AA4E-69D6B19E4713}" dt="2024-02-25T21:19:58.242" v="6878"/>
          <ac:spMkLst>
            <pc:docMk/>
            <pc:sldMk cId="3812873973" sldId="267"/>
            <ac:spMk id="3" creationId="{DC335A7D-C58B-A1E7-F996-38C1E691072D}"/>
          </ac:spMkLst>
        </pc:spChg>
        <pc:spChg chg="add del mod">
          <ac:chgData name="Maria Pagano" userId="60497cb8cb4b67d3" providerId="LiveId" clId="{7940EEE9-C61F-4118-AA4E-69D6B19E4713}" dt="2024-07-04T16:24:38.552" v="12702" actId="478"/>
          <ac:spMkLst>
            <pc:docMk/>
            <pc:sldMk cId="3812873973" sldId="267"/>
            <ac:spMk id="4" creationId="{DED6D1EB-182B-9C69-24F2-D2A2CB543B3C}"/>
          </ac:spMkLst>
        </pc:spChg>
        <pc:spChg chg="mod">
          <ac:chgData name="Maria Pagano" userId="60497cb8cb4b67d3" providerId="LiveId" clId="{7940EEE9-C61F-4118-AA4E-69D6B19E4713}" dt="2024-02-25T21:20:31.336" v="6884" actId="1076"/>
          <ac:spMkLst>
            <pc:docMk/>
            <pc:sldMk cId="3812873973" sldId="267"/>
            <ac:spMk id="5" creationId="{65D7BA05-4A2D-E0A8-F744-41C3C9F28685}"/>
          </ac:spMkLst>
        </pc:spChg>
        <pc:spChg chg="del">
          <ac:chgData name="Maria Pagano" userId="60497cb8cb4b67d3" providerId="LiveId" clId="{7940EEE9-C61F-4118-AA4E-69D6B19E4713}" dt="2024-02-03T17:06:26.668" v="686" actId="478"/>
          <ac:spMkLst>
            <pc:docMk/>
            <pc:sldMk cId="3812873973" sldId="267"/>
            <ac:spMk id="6" creationId="{BEB6F0FD-75B3-DF17-DEA6-81BCB9ADAA94}"/>
          </ac:spMkLst>
        </pc:spChg>
        <pc:spChg chg="add mod">
          <ac:chgData name="Maria Pagano" userId="60497cb8cb4b67d3" providerId="LiveId" clId="{7940EEE9-C61F-4118-AA4E-69D6B19E4713}" dt="2024-07-04T16:25:01.721" v="12706" actId="1076"/>
          <ac:spMkLst>
            <pc:docMk/>
            <pc:sldMk cId="3812873973" sldId="267"/>
            <ac:spMk id="7" creationId="{F280EAF3-C7A3-DE89-0087-6D2271DBE90F}"/>
          </ac:spMkLst>
        </pc:spChg>
        <pc:spChg chg="add del mod">
          <ac:chgData name="Maria Pagano" userId="60497cb8cb4b67d3" providerId="LiveId" clId="{7940EEE9-C61F-4118-AA4E-69D6B19E4713}" dt="2024-02-25T21:02:58.682" v="6418" actId="21"/>
          <ac:spMkLst>
            <pc:docMk/>
            <pc:sldMk cId="3812873973" sldId="267"/>
            <ac:spMk id="8" creationId="{5A293990-DB43-219A-9CA2-2DB756E33C1D}"/>
          </ac:spMkLst>
        </pc:spChg>
        <pc:picChg chg="del">
          <ac:chgData name="Maria Pagano" userId="60497cb8cb4b67d3" providerId="LiveId" clId="{7940EEE9-C61F-4118-AA4E-69D6B19E4713}" dt="2024-02-03T17:06:26.668" v="686" actId="478"/>
          <ac:picMkLst>
            <pc:docMk/>
            <pc:sldMk cId="3812873973" sldId="267"/>
            <ac:picMk id="4" creationId="{43197CBC-1375-7C3E-0EFD-5509A3CB910C}"/>
          </ac:picMkLst>
        </pc:picChg>
      </pc:sldChg>
      <pc:sldChg chg="addSp delSp modSp mod">
        <pc:chgData name="Maria Pagano" userId="60497cb8cb4b67d3" providerId="LiveId" clId="{7940EEE9-C61F-4118-AA4E-69D6B19E4713}" dt="2024-07-04T18:07:04.189" v="13967" actId="1076"/>
        <pc:sldMkLst>
          <pc:docMk/>
          <pc:sldMk cId="884369315" sldId="268"/>
        </pc:sldMkLst>
        <pc:spChg chg="add mod">
          <ac:chgData name="Maria Pagano" userId="60497cb8cb4b67d3" providerId="LiveId" clId="{7940EEE9-C61F-4118-AA4E-69D6B19E4713}" dt="2024-07-04T16:50:23.471" v="13024" actId="1076"/>
          <ac:spMkLst>
            <pc:docMk/>
            <pc:sldMk cId="884369315" sldId="268"/>
            <ac:spMk id="2" creationId="{B0ED176F-4CE0-FEF0-5738-9139708C2233}"/>
          </ac:spMkLst>
        </pc:spChg>
        <pc:spChg chg="add del mod">
          <ac:chgData name="Maria Pagano" userId="60497cb8cb4b67d3" providerId="LiveId" clId="{7940EEE9-C61F-4118-AA4E-69D6B19E4713}" dt="2024-02-25T20:47:12.663" v="5557" actId="21"/>
          <ac:spMkLst>
            <pc:docMk/>
            <pc:sldMk cId="884369315" sldId="268"/>
            <ac:spMk id="4" creationId="{93C47515-E37A-BB4D-F9B5-7158A848E829}"/>
          </ac:spMkLst>
        </pc:spChg>
        <pc:spChg chg="add del mod">
          <ac:chgData name="Maria Pagano" userId="60497cb8cb4b67d3" providerId="LiveId" clId="{7940EEE9-C61F-4118-AA4E-69D6B19E4713}" dt="2024-07-04T16:50:45.012" v="13027" actId="21"/>
          <ac:spMkLst>
            <pc:docMk/>
            <pc:sldMk cId="884369315" sldId="268"/>
            <ac:spMk id="4" creationId="{9711AE5E-716C-A1C0-8A70-152DEAB5E9ED}"/>
          </ac:spMkLst>
        </pc:spChg>
        <pc:spChg chg="add mod">
          <ac:chgData name="Maria Pagano" userId="60497cb8cb4b67d3" providerId="LiveId" clId="{7940EEE9-C61F-4118-AA4E-69D6B19E4713}" dt="2024-07-04T18:06:48.394" v="13964" actId="1076"/>
          <ac:spMkLst>
            <pc:docMk/>
            <pc:sldMk cId="884369315" sldId="268"/>
            <ac:spMk id="5" creationId="{BE8D6FC3-6404-1F41-521B-E61A153D7B95}"/>
          </ac:spMkLst>
        </pc:spChg>
        <pc:spChg chg="mod">
          <ac:chgData name="Maria Pagano" userId="60497cb8cb4b67d3" providerId="LiveId" clId="{7940EEE9-C61F-4118-AA4E-69D6B19E4713}" dt="2024-02-25T18:29:52.772" v="5263" actId="20577"/>
          <ac:spMkLst>
            <pc:docMk/>
            <pc:sldMk cId="884369315" sldId="268"/>
            <ac:spMk id="6" creationId="{38105D39-50FF-CB27-B7D5-8C6CB2392EAB}"/>
          </ac:spMkLst>
        </pc:spChg>
        <pc:spChg chg="add mod">
          <ac:chgData name="Maria Pagano" userId="60497cb8cb4b67d3" providerId="LiveId" clId="{7940EEE9-C61F-4118-AA4E-69D6B19E4713}" dt="2024-07-04T18:07:00.790" v="13966" actId="1076"/>
          <ac:spMkLst>
            <pc:docMk/>
            <pc:sldMk cId="884369315" sldId="268"/>
            <ac:spMk id="7" creationId="{BB3B7145-5940-C701-DBB4-1515F64BBD10}"/>
          </ac:spMkLst>
        </pc:spChg>
        <pc:spChg chg="del">
          <ac:chgData name="Maria Pagano" userId="60497cb8cb4b67d3" providerId="LiveId" clId="{7940EEE9-C61F-4118-AA4E-69D6B19E4713}" dt="2024-02-03T17:04:51.853" v="631" actId="478"/>
          <ac:spMkLst>
            <pc:docMk/>
            <pc:sldMk cId="884369315" sldId="268"/>
            <ac:spMk id="8" creationId="{08696281-748C-2513-F81D-74F023AB55E6}"/>
          </ac:spMkLst>
        </pc:spChg>
        <pc:spChg chg="mod">
          <ac:chgData name="Maria Pagano" userId="60497cb8cb4b67d3" providerId="LiveId" clId="{7940EEE9-C61F-4118-AA4E-69D6B19E4713}" dt="2024-02-25T20:42:25.316" v="5266" actId="1076"/>
          <ac:spMkLst>
            <pc:docMk/>
            <pc:sldMk cId="884369315" sldId="268"/>
            <ac:spMk id="10" creationId="{B8BBD51D-D6B0-A354-CD1F-2A57891D2C41}"/>
          </ac:spMkLst>
        </pc:spChg>
        <pc:spChg chg="del">
          <ac:chgData name="Maria Pagano" userId="60497cb8cb4b67d3" providerId="LiveId" clId="{7940EEE9-C61F-4118-AA4E-69D6B19E4713}" dt="2024-02-03T17:04:51.853" v="631" actId="478"/>
          <ac:spMkLst>
            <pc:docMk/>
            <pc:sldMk cId="884369315" sldId="268"/>
            <ac:spMk id="11" creationId="{3321A19D-936D-C053-B20E-1B830C8C0B2B}"/>
          </ac:spMkLst>
        </pc:spChg>
        <pc:picChg chg="add mod modCrop">
          <ac:chgData name="Maria Pagano" userId="60497cb8cb4b67d3" providerId="LiveId" clId="{7940EEE9-C61F-4118-AA4E-69D6B19E4713}" dt="2024-07-04T18:07:04.189" v="13967" actId="1076"/>
          <ac:picMkLst>
            <pc:docMk/>
            <pc:sldMk cId="884369315" sldId="268"/>
            <ac:picMk id="3" creationId="{B3608A23-6A7D-7822-E9A8-702A663C83A4}"/>
          </ac:picMkLst>
        </pc:picChg>
        <pc:picChg chg="del">
          <ac:chgData name="Maria Pagano" userId="60497cb8cb4b67d3" providerId="LiveId" clId="{7940EEE9-C61F-4118-AA4E-69D6B19E4713}" dt="2024-02-03T17:04:51.853" v="631" actId="478"/>
          <ac:picMkLst>
            <pc:docMk/>
            <pc:sldMk cId="884369315" sldId="268"/>
            <ac:picMk id="9" creationId="{B64127B5-222B-C2F6-D07E-1185BBB5EC9D}"/>
          </ac:picMkLst>
        </pc:picChg>
      </pc:sldChg>
      <pc:sldChg chg="addSp delSp modSp mod">
        <pc:chgData name="Maria Pagano" userId="60497cb8cb4b67d3" providerId="LiveId" clId="{7940EEE9-C61F-4118-AA4E-69D6B19E4713}" dt="2024-07-04T18:07:35.546" v="13974" actId="20577"/>
        <pc:sldMkLst>
          <pc:docMk/>
          <pc:sldMk cId="439961931" sldId="269"/>
        </pc:sldMkLst>
        <pc:spChg chg="mod">
          <ac:chgData name="Maria Pagano" userId="60497cb8cb4b67d3" providerId="LiveId" clId="{7940EEE9-C61F-4118-AA4E-69D6B19E4713}" dt="2024-02-29T19:57:33.035" v="10276" actId="1076"/>
          <ac:spMkLst>
            <pc:docMk/>
            <pc:sldMk cId="439961931" sldId="269"/>
            <ac:spMk id="2" creationId="{3AAA8F80-5EEB-3A0B-FAA5-71F1F45D4F09}"/>
          </ac:spMkLst>
        </pc:spChg>
        <pc:spChg chg="del">
          <ac:chgData name="Maria Pagano" userId="60497cb8cb4b67d3" providerId="LiveId" clId="{7940EEE9-C61F-4118-AA4E-69D6B19E4713}" dt="2024-02-03T17:12:12.801" v="802" actId="478"/>
          <ac:spMkLst>
            <pc:docMk/>
            <pc:sldMk cId="439961931" sldId="269"/>
            <ac:spMk id="3" creationId="{151C4A55-FAD3-6AAD-B1BD-F0BCD1A6C3D3}"/>
          </ac:spMkLst>
        </pc:spChg>
        <pc:spChg chg="add mod">
          <ac:chgData name="Maria Pagano" userId="60497cb8cb4b67d3" providerId="LiveId" clId="{7940EEE9-C61F-4118-AA4E-69D6B19E4713}" dt="2024-07-04T18:07:35.546" v="13974" actId="20577"/>
          <ac:spMkLst>
            <pc:docMk/>
            <pc:sldMk cId="439961931" sldId="269"/>
            <ac:spMk id="3" creationId="{62E18214-E550-4C2E-D702-D434867F5D55}"/>
          </ac:spMkLst>
        </pc:spChg>
        <pc:spChg chg="add mod">
          <ac:chgData name="Maria Pagano" userId="60497cb8cb4b67d3" providerId="LiveId" clId="{7940EEE9-C61F-4118-AA4E-69D6B19E4713}" dt="2024-07-04T16:34:15.911" v="12857" actId="1076"/>
          <ac:spMkLst>
            <pc:docMk/>
            <pc:sldMk cId="439961931" sldId="269"/>
            <ac:spMk id="4" creationId="{8C2705B8-30D9-8EA9-8FA5-7AF4E445B32F}"/>
          </ac:spMkLst>
        </pc:spChg>
        <pc:spChg chg="del">
          <ac:chgData name="Maria Pagano" userId="60497cb8cb4b67d3" providerId="LiveId" clId="{7940EEE9-C61F-4118-AA4E-69D6B19E4713}" dt="2024-02-03T17:12:12.801" v="802" actId="478"/>
          <ac:spMkLst>
            <pc:docMk/>
            <pc:sldMk cId="439961931" sldId="269"/>
            <ac:spMk id="5" creationId="{C158B860-E731-8E09-AFF2-BCFB6A32C14A}"/>
          </ac:spMkLst>
        </pc:spChg>
        <pc:spChg chg="mod">
          <ac:chgData name="Maria Pagano" userId="60497cb8cb4b67d3" providerId="LiveId" clId="{7940EEE9-C61F-4118-AA4E-69D6B19E4713}" dt="2024-02-29T16:50:21.845" v="9014" actId="1076"/>
          <ac:spMkLst>
            <pc:docMk/>
            <pc:sldMk cId="439961931" sldId="269"/>
            <ac:spMk id="6" creationId="{65812DE4-E39B-8A82-6E29-8888625D0413}"/>
          </ac:spMkLst>
        </pc:spChg>
        <pc:spChg chg="add del mod">
          <ac:chgData name="Maria Pagano" userId="60497cb8cb4b67d3" providerId="LiveId" clId="{7940EEE9-C61F-4118-AA4E-69D6B19E4713}" dt="2024-02-29T19:57:12.212" v="10272" actId="21"/>
          <ac:spMkLst>
            <pc:docMk/>
            <pc:sldMk cId="439961931" sldId="269"/>
            <ac:spMk id="8" creationId="{398D6A75-A0AF-AF77-D05B-C468F924926B}"/>
          </ac:spMkLst>
        </pc:spChg>
        <pc:picChg chg="del">
          <ac:chgData name="Maria Pagano" userId="60497cb8cb4b67d3" providerId="LiveId" clId="{7940EEE9-C61F-4118-AA4E-69D6B19E4713}" dt="2024-02-03T17:12:12.801" v="802" actId="478"/>
          <ac:picMkLst>
            <pc:docMk/>
            <pc:sldMk cId="439961931" sldId="269"/>
            <ac:picMk id="4" creationId="{17A51099-2FBA-A102-2950-1BD2A7AE87C9}"/>
          </ac:picMkLst>
        </pc:picChg>
        <pc:picChg chg="add mod">
          <ac:chgData name="Maria Pagano" userId="60497cb8cb4b67d3" providerId="LiveId" clId="{7940EEE9-C61F-4118-AA4E-69D6B19E4713}" dt="2024-07-04T17:00:15.350" v="13098" actId="1076"/>
          <ac:picMkLst>
            <pc:docMk/>
            <pc:sldMk cId="439961931" sldId="269"/>
            <ac:picMk id="7" creationId="{EB372F91-02B1-74B0-F118-B633182293D1}"/>
          </ac:picMkLst>
        </pc:picChg>
      </pc:sldChg>
      <pc:sldChg chg="addSp delSp modSp mod">
        <pc:chgData name="Maria Pagano" userId="60497cb8cb4b67d3" providerId="LiveId" clId="{7940EEE9-C61F-4118-AA4E-69D6B19E4713}" dt="2024-07-04T17:02:42.378" v="13103" actId="1076"/>
        <pc:sldMkLst>
          <pc:docMk/>
          <pc:sldMk cId="2748221448" sldId="270"/>
        </pc:sldMkLst>
        <pc:spChg chg="mod">
          <ac:chgData name="Maria Pagano" userId="60497cb8cb4b67d3" providerId="LiveId" clId="{7940EEE9-C61F-4118-AA4E-69D6B19E4713}" dt="2024-07-04T16:38:57.665" v="12927" actId="1076"/>
          <ac:spMkLst>
            <pc:docMk/>
            <pc:sldMk cId="2748221448" sldId="270"/>
            <ac:spMk id="2" creationId="{3AAA8F80-5EEB-3A0B-FAA5-71F1F45D4F09}"/>
          </ac:spMkLst>
        </pc:spChg>
        <pc:spChg chg="add mod">
          <ac:chgData name="Maria Pagano" userId="60497cb8cb4b67d3" providerId="LiveId" clId="{7940EEE9-C61F-4118-AA4E-69D6B19E4713}" dt="2024-07-04T16:38:15.642" v="12919" actId="1076"/>
          <ac:spMkLst>
            <pc:docMk/>
            <pc:sldMk cId="2748221448" sldId="270"/>
            <ac:spMk id="3" creationId="{EA8070BD-E238-896D-2975-9A611E30F3F8}"/>
          </ac:spMkLst>
        </pc:spChg>
        <pc:spChg chg="add del mod">
          <ac:chgData name="Maria Pagano" userId="60497cb8cb4b67d3" providerId="LiveId" clId="{7940EEE9-C61F-4118-AA4E-69D6B19E4713}" dt="2024-07-03T16:44:56.078" v="12281" actId="478"/>
          <ac:spMkLst>
            <pc:docMk/>
            <pc:sldMk cId="2748221448" sldId="270"/>
            <ac:spMk id="4" creationId="{53EB4159-9C1F-5429-1662-9F9F1007138B}"/>
          </ac:spMkLst>
        </pc:spChg>
        <pc:spChg chg="add del mod">
          <ac:chgData name="Maria Pagano" userId="60497cb8cb4b67d3" providerId="LiveId" clId="{7940EEE9-C61F-4118-AA4E-69D6B19E4713}" dt="2024-02-29T17:48:00.452" v="9266" actId="21"/>
          <ac:spMkLst>
            <pc:docMk/>
            <pc:sldMk cId="2748221448" sldId="270"/>
            <ac:spMk id="6" creationId="{04234240-A9D8-3CBB-F675-2AE260AEC090}"/>
          </ac:spMkLst>
        </pc:spChg>
        <pc:spChg chg="add mod">
          <ac:chgData name="Maria Pagano" userId="60497cb8cb4b67d3" providerId="LiveId" clId="{7940EEE9-C61F-4118-AA4E-69D6B19E4713}" dt="2024-07-03T16:45:01.526" v="12283" actId="1076"/>
          <ac:spMkLst>
            <pc:docMk/>
            <pc:sldMk cId="2748221448" sldId="270"/>
            <ac:spMk id="6" creationId="{6D63F934-8691-1988-CD5D-DAB0B8C69A52}"/>
          </ac:spMkLst>
        </pc:spChg>
        <pc:spChg chg="add mod">
          <ac:chgData name="Maria Pagano" userId="60497cb8cb4b67d3" providerId="LiveId" clId="{7940EEE9-C61F-4118-AA4E-69D6B19E4713}" dt="2024-02-29T17:48:35.269" v="9268" actId="208"/>
          <ac:spMkLst>
            <pc:docMk/>
            <pc:sldMk cId="2748221448" sldId="270"/>
            <ac:spMk id="7" creationId="{EF3EC607-434D-030B-D11D-355E2DFF91AB}"/>
          </ac:spMkLst>
        </pc:spChg>
        <pc:spChg chg="add del mod">
          <ac:chgData name="Maria Pagano" userId="60497cb8cb4b67d3" providerId="LiveId" clId="{7940EEE9-C61F-4118-AA4E-69D6B19E4713}" dt="2024-07-04T17:02:36.929" v="13102" actId="21"/>
          <ac:spMkLst>
            <pc:docMk/>
            <pc:sldMk cId="2748221448" sldId="270"/>
            <ac:spMk id="10" creationId="{F2CC5728-A354-51A6-79A6-C2A709295525}"/>
          </ac:spMkLst>
        </pc:spChg>
        <pc:spChg chg="add mod">
          <ac:chgData name="Maria Pagano" userId="60497cb8cb4b67d3" providerId="LiveId" clId="{7940EEE9-C61F-4118-AA4E-69D6B19E4713}" dt="2024-07-04T17:02:42.378" v="13103" actId="1076"/>
          <ac:spMkLst>
            <pc:docMk/>
            <pc:sldMk cId="2748221448" sldId="270"/>
            <ac:spMk id="11" creationId="{B1F46452-63BA-7C31-85CB-2F287ED32495}"/>
          </ac:spMkLst>
        </pc:spChg>
        <pc:spChg chg="add del mod">
          <ac:chgData name="Maria Pagano" userId="60497cb8cb4b67d3" providerId="LiveId" clId="{7940EEE9-C61F-4118-AA4E-69D6B19E4713}" dt="2024-07-04T16:43:32.218" v="12949" actId="21"/>
          <ac:spMkLst>
            <pc:docMk/>
            <pc:sldMk cId="2748221448" sldId="270"/>
            <ac:spMk id="12" creationId="{85F75C63-1303-17EB-3AA1-5DEDDF7D5A5B}"/>
          </ac:spMkLst>
        </pc:spChg>
        <pc:spChg chg="del">
          <ac:chgData name="Maria Pagano" userId="60497cb8cb4b67d3" providerId="LiveId" clId="{7940EEE9-C61F-4118-AA4E-69D6B19E4713}" dt="2024-02-03T17:13:16.377" v="827" actId="478"/>
          <ac:spMkLst>
            <pc:docMk/>
            <pc:sldMk cId="2748221448" sldId="270"/>
            <ac:spMk id="12" creationId="{B9959B03-9B3C-D27E-A89E-7C9E7B0F89CA}"/>
          </ac:spMkLst>
        </pc:spChg>
        <pc:spChg chg="del">
          <ac:chgData name="Maria Pagano" userId="60497cb8cb4b67d3" providerId="LiveId" clId="{7940EEE9-C61F-4118-AA4E-69D6B19E4713}" dt="2024-02-03T17:13:16.377" v="827" actId="478"/>
          <ac:spMkLst>
            <pc:docMk/>
            <pc:sldMk cId="2748221448" sldId="270"/>
            <ac:spMk id="19" creationId="{485BD3F5-BB79-56A7-7E64-08239E329422}"/>
          </ac:spMkLst>
        </pc:spChg>
        <pc:picChg chg="add mod modCrop">
          <ac:chgData name="Maria Pagano" userId="60497cb8cb4b67d3" providerId="LiveId" clId="{7940EEE9-C61F-4118-AA4E-69D6B19E4713}" dt="2024-07-04T16:39:03.700" v="12929" actId="14100"/>
          <ac:picMkLst>
            <pc:docMk/>
            <pc:sldMk cId="2748221448" sldId="270"/>
            <ac:picMk id="5" creationId="{822F3CF8-F97E-36D3-3C4C-41AB209D6CD4}"/>
          </ac:picMkLst>
        </pc:picChg>
        <pc:picChg chg="del">
          <ac:chgData name="Maria Pagano" userId="60497cb8cb4b67d3" providerId="LiveId" clId="{7940EEE9-C61F-4118-AA4E-69D6B19E4713}" dt="2024-02-03T17:13:16.377" v="827" actId="478"/>
          <ac:picMkLst>
            <pc:docMk/>
            <pc:sldMk cId="2748221448" sldId="270"/>
            <ac:picMk id="13" creationId="{BB086ABA-9831-0C2C-4476-A1852143B8F3}"/>
          </ac:picMkLst>
        </pc:picChg>
        <pc:cxnChg chg="add del mod">
          <ac:chgData name="Maria Pagano" userId="60497cb8cb4b67d3" providerId="LiveId" clId="{7940EEE9-C61F-4118-AA4E-69D6B19E4713}" dt="2024-07-04T16:38:45.662" v="12925" actId="21"/>
          <ac:cxnSpMkLst>
            <pc:docMk/>
            <pc:sldMk cId="2748221448" sldId="270"/>
            <ac:cxnSpMk id="9" creationId="{DF731A88-F828-5CF5-E12F-B05C7B887B9E}"/>
          </ac:cxnSpMkLst>
        </pc:cxnChg>
      </pc:sldChg>
      <pc:sldChg chg="addSp delSp modSp mod">
        <pc:chgData name="Maria Pagano" userId="60497cb8cb4b67d3" providerId="LiveId" clId="{7940EEE9-C61F-4118-AA4E-69D6B19E4713}" dt="2024-07-04T18:07:21.186" v="13970" actId="20577"/>
        <pc:sldMkLst>
          <pc:docMk/>
          <pc:sldMk cId="3380813303" sldId="271"/>
        </pc:sldMkLst>
        <pc:spChg chg="mod">
          <ac:chgData name="Maria Pagano" userId="60497cb8cb4b67d3" providerId="LiveId" clId="{7940EEE9-C61F-4118-AA4E-69D6B19E4713}" dt="2024-07-04T16:30:53.516" v="12805" actId="1076"/>
          <ac:spMkLst>
            <pc:docMk/>
            <pc:sldMk cId="3380813303" sldId="271"/>
            <ac:spMk id="2" creationId="{3AAA8F80-5EEB-3A0B-FAA5-71F1F45D4F09}"/>
          </ac:spMkLst>
        </pc:spChg>
        <pc:spChg chg="add mod">
          <ac:chgData name="Maria Pagano" userId="60497cb8cb4b67d3" providerId="LiveId" clId="{7940EEE9-C61F-4118-AA4E-69D6B19E4713}" dt="2024-07-04T18:07:21.186" v="13970" actId="20577"/>
          <ac:spMkLst>
            <pc:docMk/>
            <pc:sldMk cId="3380813303" sldId="271"/>
            <ac:spMk id="3" creationId="{5A18B8BA-F435-4923-8C30-16823F4F43AA}"/>
          </ac:spMkLst>
        </pc:spChg>
        <pc:spChg chg="del">
          <ac:chgData name="Maria Pagano" userId="60497cb8cb4b67d3" providerId="LiveId" clId="{7940EEE9-C61F-4118-AA4E-69D6B19E4713}" dt="2024-02-03T17:10:45.730" v="776" actId="478"/>
          <ac:spMkLst>
            <pc:docMk/>
            <pc:sldMk cId="3380813303" sldId="271"/>
            <ac:spMk id="4" creationId="{ADD9D180-A4F4-33CE-11D4-1232BF8E5E6A}"/>
          </ac:spMkLst>
        </pc:spChg>
        <pc:spChg chg="mod">
          <ac:chgData name="Maria Pagano" userId="60497cb8cb4b67d3" providerId="LiveId" clId="{7940EEE9-C61F-4118-AA4E-69D6B19E4713}" dt="2024-02-29T16:41:17.915" v="8793" actId="1076"/>
          <ac:spMkLst>
            <pc:docMk/>
            <pc:sldMk cId="3380813303" sldId="271"/>
            <ac:spMk id="5" creationId="{5AD47F48-3EC0-9BBB-99A5-8089EA66C2F5}"/>
          </ac:spMkLst>
        </pc:spChg>
        <pc:spChg chg="del">
          <ac:chgData name="Maria Pagano" userId="60497cb8cb4b67d3" providerId="LiveId" clId="{7940EEE9-C61F-4118-AA4E-69D6B19E4713}" dt="2024-02-03T17:10:53.636" v="777" actId="21"/>
          <ac:spMkLst>
            <pc:docMk/>
            <pc:sldMk cId="3380813303" sldId="271"/>
            <ac:spMk id="7" creationId="{3109DCEC-4AB3-0CB1-2751-C77998FA1D2F}"/>
          </ac:spMkLst>
        </pc:spChg>
        <pc:spChg chg="add mod">
          <ac:chgData name="Maria Pagano" userId="60497cb8cb4b67d3" providerId="LiveId" clId="{7940EEE9-C61F-4118-AA4E-69D6B19E4713}" dt="2024-07-04T16:34:30.063" v="12859" actId="1076"/>
          <ac:spMkLst>
            <pc:docMk/>
            <pc:sldMk cId="3380813303" sldId="271"/>
            <ac:spMk id="7" creationId="{6A0E98E7-7259-158F-A68E-9D9C0F69CC67}"/>
          </ac:spMkLst>
        </pc:spChg>
        <pc:spChg chg="add del mod">
          <ac:chgData name="Maria Pagano" userId="60497cb8cb4b67d3" providerId="LiveId" clId="{7940EEE9-C61F-4118-AA4E-69D6B19E4713}" dt="2024-07-04T16:30:27.840" v="12797" actId="21"/>
          <ac:spMkLst>
            <pc:docMk/>
            <pc:sldMk cId="3380813303" sldId="271"/>
            <ac:spMk id="8" creationId="{58794CFC-BCA8-DC0B-C6A2-2EDD02816398}"/>
          </ac:spMkLst>
        </pc:spChg>
        <pc:picChg chg="del">
          <ac:chgData name="Maria Pagano" userId="60497cb8cb4b67d3" providerId="LiveId" clId="{7940EEE9-C61F-4118-AA4E-69D6B19E4713}" dt="2024-02-03T17:10:45.730" v="776" actId="478"/>
          <ac:picMkLst>
            <pc:docMk/>
            <pc:sldMk cId="3380813303" sldId="271"/>
            <ac:picMk id="3" creationId="{0D13E0E6-B056-A0B2-DFB5-DDFC1CEAA3C6}"/>
          </ac:picMkLst>
        </pc:picChg>
        <pc:picChg chg="add mod">
          <ac:chgData name="Maria Pagano" userId="60497cb8cb4b67d3" providerId="LiveId" clId="{7940EEE9-C61F-4118-AA4E-69D6B19E4713}" dt="2024-07-04T16:30:56.153" v="12806" actId="1076"/>
          <ac:picMkLst>
            <pc:docMk/>
            <pc:sldMk cId="3380813303" sldId="271"/>
            <ac:picMk id="6" creationId="{40656F63-984F-B8C5-879D-044A316577CF}"/>
          </ac:picMkLst>
        </pc:picChg>
      </pc:sldChg>
      <pc:sldChg chg="addSp delSp modSp mod">
        <pc:chgData name="Maria Pagano" userId="60497cb8cb4b67d3" providerId="LiveId" clId="{7940EEE9-C61F-4118-AA4E-69D6B19E4713}" dt="2024-07-04T17:06:50.133" v="13167" actId="21"/>
        <pc:sldMkLst>
          <pc:docMk/>
          <pc:sldMk cId="2767994652" sldId="272"/>
        </pc:sldMkLst>
        <pc:spChg chg="del">
          <ac:chgData name="Maria Pagano" userId="60497cb8cb4b67d3" providerId="LiveId" clId="{7940EEE9-C61F-4118-AA4E-69D6B19E4713}" dt="2024-02-03T17:15:30.936" v="882" actId="478"/>
          <ac:spMkLst>
            <pc:docMk/>
            <pc:sldMk cId="2767994652" sldId="272"/>
            <ac:spMk id="3" creationId="{98CEDBBA-872D-2476-2D4B-BA1FC82E41AE}"/>
          </ac:spMkLst>
        </pc:spChg>
        <pc:spChg chg="add del mod">
          <ac:chgData name="Maria Pagano" userId="60497cb8cb4b67d3" providerId="LiveId" clId="{7940EEE9-C61F-4118-AA4E-69D6B19E4713}" dt="2024-07-04T17:06:50.133" v="13167" actId="21"/>
          <ac:spMkLst>
            <pc:docMk/>
            <pc:sldMk cId="2767994652" sldId="272"/>
            <ac:spMk id="3" creationId="{C1593026-0CE3-2CF5-64EE-3B7347A2434F}"/>
          </ac:spMkLst>
        </pc:spChg>
        <pc:spChg chg="add mod">
          <ac:chgData name="Maria Pagano" userId="60497cb8cb4b67d3" providerId="LiveId" clId="{7940EEE9-C61F-4118-AA4E-69D6B19E4713}" dt="2024-07-04T17:03:04.204" v="13106" actId="1076"/>
          <ac:spMkLst>
            <pc:docMk/>
            <pc:sldMk cId="2767994652" sldId="272"/>
            <ac:spMk id="4" creationId="{9E9CDC4A-3D3F-7708-CE78-7DDD8FD6DFAF}"/>
          </ac:spMkLst>
        </pc:spChg>
        <pc:spChg chg="add mod">
          <ac:chgData name="Maria Pagano" userId="60497cb8cb4b67d3" providerId="LiveId" clId="{7940EEE9-C61F-4118-AA4E-69D6B19E4713}" dt="2024-07-04T16:41:11.594" v="12946" actId="1076"/>
          <ac:spMkLst>
            <pc:docMk/>
            <pc:sldMk cId="2767994652" sldId="272"/>
            <ac:spMk id="5" creationId="{61E96170-2692-96B7-DC11-667CD52E2B57}"/>
          </ac:spMkLst>
        </pc:spChg>
        <pc:spChg chg="add del mod">
          <ac:chgData name="Maria Pagano" userId="60497cb8cb4b67d3" providerId="LiveId" clId="{7940EEE9-C61F-4118-AA4E-69D6B19E4713}" dt="2024-07-04T17:02:25.210" v="13100" actId="21"/>
          <ac:spMkLst>
            <pc:docMk/>
            <pc:sldMk cId="2767994652" sldId="272"/>
            <ac:spMk id="6" creationId="{AF6EE3CA-A933-88EE-A475-558B71960904}"/>
          </ac:spMkLst>
        </pc:spChg>
        <pc:spChg chg="del">
          <ac:chgData name="Maria Pagano" userId="60497cb8cb4b67d3" providerId="LiveId" clId="{7940EEE9-C61F-4118-AA4E-69D6B19E4713}" dt="2024-02-03T17:15:30.936" v="882" actId="478"/>
          <ac:spMkLst>
            <pc:docMk/>
            <pc:sldMk cId="2767994652" sldId="272"/>
            <ac:spMk id="9" creationId="{6062021A-0E51-FD3E-9164-3DBF2B16DA74}"/>
          </ac:spMkLst>
        </pc:spChg>
        <pc:spChg chg="mod">
          <ac:chgData name="Maria Pagano" userId="60497cb8cb4b67d3" providerId="LiveId" clId="{7940EEE9-C61F-4118-AA4E-69D6B19E4713}" dt="2024-07-04T16:45:12.348" v="13008" actId="1076"/>
          <ac:spMkLst>
            <pc:docMk/>
            <pc:sldMk cId="2767994652" sldId="272"/>
            <ac:spMk id="10" creationId="{223FB94D-60D5-94EA-85B3-8D1B475CCA23}"/>
          </ac:spMkLst>
        </pc:spChg>
        <pc:picChg chg="add mod">
          <ac:chgData name="Maria Pagano" userId="60497cb8cb4b67d3" providerId="LiveId" clId="{7940EEE9-C61F-4118-AA4E-69D6B19E4713}" dt="2024-07-04T17:03:06.034" v="13107" actId="1076"/>
          <ac:picMkLst>
            <pc:docMk/>
            <pc:sldMk cId="2767994652" sldId="272"/>
            <ac:picMk id="2" creationId="{A6F42CEB-5BB9-0458-FE42-759252D7E44E}"/>
          </ac:picMkLst>
        </pc:picChg>
        <pc:picChg chg="del">
          <ac:chgData name="Maria Pagano" userId="60497cb8cb4b67d3" providerId="LiveId" clId="{7940EEE9-C61F-4118-AA4E-69D6B19E4713}" dt="2024-02-03T17:15:30.936" v="882" actId="478"/>
          <ac:picMkLst>
            <pc:docMk/>
            <pc:sldMk cId="2767994652" sldId="272"/>
            <ac:picMk id="8" creationId="{1654E8F8-B275-A57D-20BB-FED9066075B6}"/>
          </ac:picMkLst>
        </pc:picChg>
      </pc:sldChg>
      <pc:sldChg chg="addSp delSp modSp mod">
        <pc:chgData name="Maria Pagano" userId="60497cb8cb4b67d3" providerId="LiveId" clId="{7940EEE9-C61F-4118-AA4E-69D6B19E4713}" dt="2024-07-04T17:13:58.055" v="13253" actId="20577"/>
        <pc:sldMkLst>
          <pc:docMk/>
          <pc:sldMk cId="4257426408" sldId="273"/>
        </pc:sldMkLst>
        <pc:spChg chg="add del mod">
          <ac:chgData name="Maria Pagano" userId="60497cb8cb4b67d3" providerId="LiveId" clId="{7940EEE9-C61F-4118-AA4E-69D6B19E4713}" dt="2024-07-04T17:07:06.578" v="13169" actId="21"/>
          <ac:spMkLst>
            <pc:docMk/>
            <pc:sldMk cId="4257426408" sldId="273"/>
            <ac:spMk id="2" creationId="{07F04F28-DE7A-240D-19BF-172FAFA4363A}"/>
          </ac:spMkLst>
        </pc:spChg>
        <pc:spChg chg="del">
          <ac:chgData name="Maria Pagano" userId="60497cb8cb4b67d3" providerId="LiveId" clId="{7940EEE9-C61F-4118-AA4E-69D6B19E4713}" dt="2024-02-03T17:17:10.962" v="904" actId="478"/>
          <ac:spMkLst>
            <pc:docMk/>
            <pc:sldMk cId="4257426408" sldId="273"/>
            <ac:spMk id="2" creationId="{88B68049-216F-BD6C-04E4-83A38A0C6312}"/>
          </ac:spMkLst>
        </pc:spChg>
        <pc:spChg chg="add mod">
          <ac:chgData name="Maria Pagano" userId="60497cb8cb4b67d3" providerId="LiveId" clId="{7940EEE9-C61F-4118-AA4E-69D6B19E4713}" dt="2024-07-04T17:13:58.055" v="13253" actId="20577"/>
          <ac:spMkLst>
            <pc:docMk/>
            <pc:sldMk cId="4257426408" sldId="273"/>
            <ac:spMk id="3" creationId="{C1593026-0CE3-2CF5-64EE-3B7347A2434F}"/>
          </ac:spMkLst>
        </pc:spChg>
        <pc:spChg chg="del">
          <ac:chgData name="Maria Pagano" userId="60497cb8cb4b67d3" providerId="LiveId" clId="{7940EEE9-C61F-4118-AA4E-69D6B19E4713}" dt="2024-02-03T17:17:10.962" v="904" actId="478"/>
          <ac:spMkLst>
            <pc:docMk/>
            <pc:sldMk cId="4257426408" sldId="273"/>
            <ac:spMk id="4" creationId="{83B23BE0-7567-96E7-DDDF-9811635FDCD0}"/>
          </ac:spMkLst>
        </pc:spChg>
        <pc:spChg chg="mod">
          <ac:chgData name="Maria Pagano" userId="60497cb8cb4b67d3" providerId="LiveId" clId="{7940EEE9-C61F-4118-AA4E-69D6B19E4713}" dt="2024-07-04T17:07:39.581" v="13176" actId="1076"/>
          <ac:spMkLst>
            <pc:docMk/>
            <pc:sldMk cId="4257426408" sldId="273"/>
            <ac:spMk id="5" creationId="{B1B50403-8B7C-1E78-1238-74EAD6347B1B}"/>
          </ac:spMkLst>
        </pc:spChg>
        <pc:spChg chg="add mod">
          <ac:chgData name="Maria Pagano" userId="60497cb8cb4b67d3" providerId="LiveId" clId="{7940EEE9-C61F-4118-AA4E-69D6B19E4713}" dt="2024-07-04T17:07:43.529" v="13177" actId="1076"/>
          <ac:spMkLst>
            <pc:docMk/>
            <pc:sldMk cId="4257426408" sldId="273"/>
            <ac:spMk id="6" creationId="{6ED82003-D2A6-C573-5E53-687487915878}"/>
          </ac:spMkLst>
        </pc:spChg>
        <pc:spChg chg="add mod">
          <ac:chgData name="Maria Pagano" userId="60497cb8cb4b67d3" providerId="LiveId" clId="{7940EEE9-C61F-4118-AA4E-69D6B19E4713}" dt="2024-07-04T17:07:20.663" v="13171" actId="1076"/>
          <ac:spMkLst>
            <pc:docMk/>
            <pc:sldMk cId="4257426408" sldId="273"/>
            <ac:spMk id="8" creationId="{A0CC69A3-ECAF-3CD5-4C57-85B3D158082C}"/>
          </ac:spMkLst>
        </pc:spChg>
        <pc:spChg chg="add mod">
          <ac:chgData name="Maria Pagano" userId="60497cb8cb4b67d3" providerId="LiveId" clId="{7940EEE9-C61F-4118-AA4E-69D6B19E4713}" dt="2024-07-04T17:04:50.371" v="13141" actId="1076"/>
          <ac:spMkLst>
            <pc:docMk/>
            <pc:sldMk cId="4257426408" sldId="273"/>
            <ac:spMk id="9" creationId="{7F1F1A7F-DE19-20FF-0FA1-56C6C1690BF3}"/>
          </ac:spMkLst>
        </pc:spChg>
        <pc:picChg chg="del">
          <ac:chgData name="Maria Pagano" userId="60497cb8cb4b67d3" providerId="LiveId" clId="{7940EEE9-C61F-4118-AA4E-69D6B19E4713}" dt="2024-02-03T17:17:10.962" v="904" actId="478"/>
          <ac:picMkLst>
            <pc:docMk/>
            <pc:sldMk cId="4257426408" sldId="273"/>
            <ac:picMk id="3" creationId="{48EC0373-EE97-494C-8EC4-905B4C0EA3AC}"/>
          </ac:picMkLst>
        </pc:picChg>
        <pc:picChg chg="add mod modCrop">
          <ac:chgData name="Maria Pagano" userId="60497cb8cb4b67d3" providerId="LiveId" clId="{7940EEE9-C61F-4118-AA4E-69D6B19E4713}" dt="2024-07-04T17:07:47.670" v="13178" actId="1076"/>
          <ac:picMkLst>
            <pc:docMk/>
            <pc:sldMk cId="4257426408" sldId="273"/>
            <ac:picMk id="7" creationId="{B8843DE4-EAF0-3660-A5D9-2B7EB53489DD}"/>
          </ac:picMkLst>
        </pc:picChg>
      </pc:sldChg>
      <pc:sldChg chg="addSp delSp modSp mod">
        <pc:chgData name="Maria Pagano" userId="60497cb8cb4b67d3" providerId="LiveId" clId="{7940EEE9-C61F-4118-AA4E-69D6B19E4713}" dt="2024-07-04T17:08:35.987" v="13193" actId="1076"/>
        <pc:sldMkLst>
          <pc:docMk/>
          <pc:sldMk cId="3423787628" sldId="274"/>
        </pc:sldMkLst>
        <pc:spChg chg="add mod">
          <ac:chgData name="Maria Pagano" userId="60497cb8cb4b67d3" providerId="LiveId" clId="{7940EEE9-C61F-4118-AA4E-69D6B19E4713}" dt="2024-02-29T19:55:48.614" v="10259" actId="208"/>
          <ac:spMkLst>
            <pc:docMk/>
            <pc:sldMk cId="3423787628" sldId="274"/>
            <ac:spMk id="2" creationId="{9974040C-D7E3-6237-7996-5EFCD551D71A}"/>
          </ac:spMkLst>
        </pc:spChg>
        <pc:spChg chg="add mod">
          <ac:chgData name="Maria Pagano" userId="60497cb8cb4b67d3" providerId="LiveId" clId="{7940EEE9-C61F-4118-AA4E-69D6B19E4713}" dt="2024-07-04T17:08:35.987" v="13193" actId="1076"/>
          <ac:spMkLst>
            <pc:docMk/>
            <pc:sldMk cId="3423787628" sldId="274"/>
            <ac:spMk id="3" creationId="{9DB366C9-A751-0386-BFAB-0D25FF71CC55}"/>
          </ac:spMkLst>
        </pc:spChg>
        <pc:spChg chg="del">
          <ac:chgData name="Maria Pagano" userId="60497cb8cb4b67d3" providerId="LiveId" clId="{7940EEE9-C61F-4118-AA4E-69D6B19E4713}" dt="2024-02-03T17:24:44.053" v="935" actId="478"/>
          <ac:spMkLst>
            <pc:docMk/>
            <pc:sldMk cId="3423787628" sldId="274"/>
            <ac:spMk id="3" creationId="{E6C51617-9767-B8F0-A9D2-804628639F0A}"/>
          </ac:spMkLst>
        </pc:spChg>
        <pc:spChg chg="add del mod">
          <ac:chgData name="Maria Pagano" userId="60497cb8cb4b67d3" providerId="LiveId" clId="{7940EEE9-C61F-4118-AA4E-69D6B19E4713}" dt="2024-02-29T19:47:46.943" v="10133" actId="21"/>
          <ac:spMkLst>
            <pc:docMk/>
            <pc:sldMk cId="3423787628" sldId="274"/>
            <ac:spMk id="4" creationId="{9DBCEAD3-3F3E-1CA9-341C-00A450571F3D}"/>
          </ac:spMkLst>
        </pc:spChg>
        <pc:spChg chg="del">
          <ac:chgData name="Maria Pagano" userId="60497cb8cb4b67d3" providerId="LiveId" clId="{7940EEE9-C61F-4118-AA4E-69D6B19E4713}" dt="2024-02-03T17:24:44.053" v="935" actId="478"/>
          <ac:spMkLst>
            <pc:docMk/>
            <pc:sldMk cId="3423787628" sldId="274"/>
            <ac:spMk id="4" creationId="{FE0E696C-DB40-A287-348C-B06A4CD28F59}"/>
          </ac:spMkLst>
        </pc:spChg>
        <pc:spChg chg="mod">
          <ac:chgData name="Maria Pagano" userId="60497cb8cb4b67d3" providerId="LiveId" clId="{7940EEE9-C61F-4118-AA4E-69D6B19E4713}" dt="2024-02-29T19:52:38.503" v="10234" actId="20577"/>
          <ac:spMkLst>
            <pc:docMk/>
            <pc:sldMk cId="3423787628" sldId="274"/>
            <ac:spMk id="5" creationId="{AF2CC0BF-1A1C-E4E9-7ACD-0D4BC3A486EE}"/>
          </ac:spMkLst>
        </pc:spChg>
        <pc:spChg chg="add mod">
          <ac:chgData name="Maria Pagano" userId="60497cb8cb4b67d3" providerId="LiveId" clId="{7940EEE9-C61F-4118-AA4E-69D6B19E4713}" dt="2024-02-03T17:25:34.260" v="938"/>
          <ac:spMkLst>
            <pc:docMk/>
            <pc:sldMk cId="3423787628" sldId="274"/>
            <ac:spMk id="6" creationId="{6B1549A1-6D38-34D7-9EB2-B2266D478DC9}"/>
          </ac:spMkLst>
        </pc:spChg>
        <pc:spChg chg="add mod">
          <ac:chgData name="Maria Pagano" userId="60497cb8cb4b67d3" providerId="LiveId" clId="{7940EEE9-C61F-4118-AA4E-69D6B19E4713}" dt="2024-02-29T19:50:42.338" v="10223" actId="1076"/>
          <ac:spMkLst>
            <pc:docMk/>
            <pc:sldMk cId="3423787628" sldId="274"/>
            <ac:spMk id="8" creationId="{AD2804F5-7D9A-1031-CE79-1EC4FE22B2BA}"/>
          </ac:spMkLst>
        </pc:spChg>
        <pc:graphicFrameChg chg="add del mod">
          <ac:chgData name="Maria Pagano" userId="60497cb8cb4b67d3" providerId="LiveId" clId="{7940EEE9-C61F-4118-AA4E-69D6B19E4713}" dt="2024-02-29T19:46:18.336" v="10122" actId="21"/>
          <ac:graphicFrameMkLst>
            <pc:docMk/>
            <pc:sldMk cId="3423787628" sldId="274"/>
            <ac:graphicFrameMk id="3" creationId="{F66DFF74-CAFC-938B-CD03-9AD6BC805B99}"/>
          </ac:graphicFrameMkLst>
        </pc:graphicFrameChg>
        <pc:graphicFrameChg chg="add mod modGraphic">
          <ac:chgData name="Maria Pagano" userId="60497cb8cb4b67d3" providerId="LiveId" clId="{7940EEE9-C61F-4118-AA4E-69D6B19E4713}" dt="2024-02-29T19:50:48.902" v="10224" actId="1076"/>
          <ac:graphicFrameMkLst>
            <pc:docMk/>
            <pc:sldMk cId="3423787628" sldId="274"/>
            <ac:graphicFrameMk id="7" creationId="{7D7A0A11-7EEF-0F58-CB76-010FE01176E6}"/>
          </ac:graphicFrameMkLst>
        </pc:graphicFrameChg>
        <pc:picChg chg="del">
          <ac:chgData name="Maria Pagano" userId="60497cb8cb4b67d3" providerId="LiveId" clId="{7940EEE9-C61F-4118-AA4E-69D6B19E4713}" dt="2024-02-03T17:24:44.053" v="935" actId="478"/>
          <ac:picMkLst>
            <pc:docMk/>
            <pc:sldMk cId="3423787628" sldId="274"/>
            <ac:picMk id="1026" creationId="{6F3DB5ED-256B-8993-49AD-010F60D0F51B}"/>
          </ac:picMkLst>
        </pc:picChg>
      </pc:sldChg>
      <pc:sldChg chg="addSp delSp modSp mod">
        <pc:chgData name="Maria Pagano" userId="60497cb8cb4b67d3" providerId="LiveId" clId="{7940EEE9-C61F-4118-AA4E-69D6B19E4713}" dt="2024-03-04T20:16:10.696" v="11796" actId="1076"/>
        <pc:sldMkLst>
          <pc:docMk/>
          <pc:sldMk cId="2894280901" sldId="275"/>
        </pc:sldMkLst>
        <pc:spChg chg="mod">
          <ac:chgData name="Maria Pagano" userId="60497cb8cb4b67d3" providerId="LiveId" clId="{7940EEE9-C61F-4118-AA4E-69D6B19E4713}" dt="2024-03-04T17:43:30.666" v="10969" actId="20577"/>
          <ac:spMkLst>
            <pc:docMk/>
            <pc:sldMk cId="2894280901" sldId="275"/>
            <ac:spMk id="2" creationId="{E9C47F88-A0D4-6822-D509-F0583ACCE19E}"/>
          </ac:spMkLst>
        </pc:spChg>
        <pc:spChg chg="add mod">
          <ac:chgData name="Maria Pagano" userId="60497cb8cb4b67d3" providerId="LiveId" clId="{7940EEE9-C61F-4118-AA4E-69D6B19E4713}" dt="2024-03-04T20:08:21.442" v="11698" actId="14100"/>
          <ac:spMkLst>
            <pc:docMk/>
            <pc:sldMk cId="2894280901" sldId="275"/>
            <ac:spMk id="4" creationId="{E06681FF-8946-09DC-B8F2-92FEB6A60FD3}"/>
          </ac:spMkLst>
        </pc:spChg>
        <pc:spChg chg="del">
          <ac:chgData name="Maria Pagano" userId="60497cb8cb4b67d3" providerId="LiveId" clId="{7940EEE9-C61F-4118-AA4E-69D6B19E4713}" dt="2024-02-03T17:25:57.644" v="946" actId="478"/>
          <ac:spMkLst>
            <pc:docMk/>
            <pc:sldMk cId="2894280901" sldId="275"/>
            <ac:spMk id="5" creationId="{589B2092-51B1-7F6A-97F9-C953388415EB}"/>
          </ac:spMkLst>
        </pc:spChg>
        <pc:spChg chg="add del mod">
          <ac:chgData name="Maria Pagano" userId="60497cb8cb4b67d3" providerId="LiveId" clId="{7940EEE9-C61F-4118-AA4E-69D6B19E4713}" dt="2024-02-29T19:42:45.589" v="10100"/>
          <ac:spMkLst>
            <pc:docMk/>
            <pc:sldMk cId="2894280901" sldId="275"/>
            <ac:spMk id="5" creationId="{AD093770-5A3E-C20C-A747-E6945835E981}"/>
          </ac:spMkLst>
        </pc:spChg>
        <pc:spChg chg="del">
          <ac:chgData name="Maria Pagano" userId="60497cb8cb4b67d3" providerId="LiveId" clId="{7940EEE9-C61F-4118-AA4E-69D6B19E4713}" dt="2024-02-03T17:25:57.644" v="946" actId="478"/>
          <ac:spMkLst>
            <pc:docMk/>
            <pc:sldMk cId="2894280901" sldId="275"/>
            <ac:spMk id="6" creationId="{FA499951-15B2-35C2-620F-B6156B9CB6F6}"/>
          </ac:spMkLst>
        </pc:spChg>
        <pc:spChg chg="add del mod">
          <ac:chgData name="Maria Pagano" userId="60497cb8cb4b67d3" providerId="LiveId" clId="{7940EEE9-C61F-4118-AA4E-69D6B19E4713}" dt="2024-02-29T19:42:22.134" v="10093" actId="21"/>
          <ac:spMkLst>
            <pc:docMk/>
            <pc:sldMk cId="2894280901" sldId="275"/>
            <ac:spMk id="7" creationId="{7776A079-7F20-8001-D671-9F6089113694}"/>
          </ac:spMkLst>
        </pc:spChg>
        <pc:spChg chg="add mod">
          <ac:chgData name="Maria Pagano" userId="60497cb8cb4b67d3" providerId="LiveId" clId="{7940EEE9-C61F-4118-AA4E-69D6B19E4713}" dt="2024-03-04T20:16:10.696" v="11796" actId="1076"/>
          <ac:spMkLst>
            <pc:docMk/>
            <pc:sldMk cId="2894280901" sldId="275"/>
            <ac:spMk id="8" creationId="{134D9D6A-2995-B71D-73BF-0700B5E2CE9D}"/>
          </ac:spMkLst>
        </pc:spChg>
        <pc:spChg chg="del">
          <ac:chgData name="Maria Pagano" userId="60497cb8cb4b67d3" providerId="LiveId" clId="{7940EEE9-C61F-4118-AA4E-69D6B19E4713}" dt="2024-02-03T17:25:57.644" v="946" actId="478"/>
          <ac:spMkLst>
            <pc:docMk/>
            <pc:sldMk cId="2894280901" sldId="275"/>
            <ac:spMk id="8" creationId="{A78C2D13-30B1-B24B-84C1-DA4381E634A7}"/>
          </ac:spMkLst>
        </pc:spChg>
        <pc:spChg chg="add mod">
          <ac:chgData name="Maria Pagano" userId="60497cb8cb4b67d3" providerId="LiveId" clId="{7940EEE9-C61F-4118-AA4E-69D6B19E4713}" dt="2024-02-03T17:26:31.034" v="949"/>
          <ac:spMkLst>
            <pc:docMk/>
            <pc:sldMk cId="2894280901" sldId="275"/>
            <ac:spMk id="9" creationId="{161A784F-F46E-58AA-13E4-918AE2E0E5EF}"/>
          </ac:spMkLst>
        </pc:spChg>
        <pc:picChg chg="del">
          <ac:chgData name="Maria Pagano" userId="60497cb8cb4b67d3" providerId="LiveId" clId="{7940EEE9-C61F-4118-AA4E-69D6B19E4713}" dt="2024-02-03T17:25:57.644" v="946" actId="478"/>
          <ac:picMkLst>
            <pc:docMk/>
            <pc:sldMk cId="2894280901" sldId="275"/>
            <ac:picMk id="3" creationId="{6797F53D-EB11-987F-DC2D-3F75F5C5C8AA}"/>
          </ac:picMkLst>
        </pc:picChg>
        <pc:picChg chg="add del">
          <ac:chgData name="Maria Pagano" userId="60497cb8cb4b67d3" providerId="LiveId" clId="{7940EEE9-C61F-4118-AA4E-69D6B19E4713}" dt="2024-03-04T20:07:14.413" v="11682" actId="21"/>
          <ac:picMkLst>
            <pc:docMk/>
            <pc:sldMk cId="2894280901" sldId="275"/>
            <ac:picMk id="3" creationId="{E2483386-C27D-22E2-6ADF-D67B62936B82}"/>
          </ac:picMkLst>
        </pc:picChg>
        <pc:picChg chg="add mod modCrop">
          <ac:chgData name="Maria Pagano" userId="60497cb8cb4b67d3" providerId="LiveId" clId="{7940EEE9-C61F-4118-AA4E-69D6B19E4713}" dt="2024-03-04T20:09:16.290" v="11708" actId="1076"/>
          <ac:picMkLst>
            <pc:docMk/>
            <pc:sldMk cId="2894280901" sldId="275"/>
            <ac:picMk id="5" creationId="{E8A39441-E0BF-8F4D-DCC8-37665849759B}"/>
          </ac:picMkLst>
        </pc:picChg>
        <pc:picChg chg="add mod">
          <ac:chgData name="Maria Pagano" userId="60497cb8cb4b67d3" providerId="LiveId" clId="{7940EEE9-C61F-4118-AA4E-69D6B19E4713}" dt="2024-03-04T20:09:58.713" v="11715" actId="1076"/>
          <ac:picMkLst>
            <pc:docMk/>
            <pc:sldMk cId="2894280901" sldId="275"/>
            <ac:picMk id="6" creationId="{15505EFF-321B-B710-36F9-EB5855437F75}"/>
          </ac:picMkLst>
        </pc:picChg>
        <pc:picChg chg="add mod">
          <ac:chgData name="Maria Pagano" userId="60497cb8cb4b67d3" providerId="LiveId" clId="{7940EEE9-C61F-4118-AA4E-69D6B19E4713}" dt="2024-03-04T20:10:42.224" v="11719" actId="1076"/>
          <ac:picMkLst>
            <pc:docMk/>
            <pc:sldMk cId="2894280901" sldId="275"/>
            <ac:picMk id="7" creationId="{6621C8FB-8F03-F44C-607B-411C54064421}"/>
          </ac:picMkLst>
        </pc:picChg>
      </pc:sldChg>
      <pc:sldChg chg="addSp delSp modSp mod">
        <pc:chgData name="Maria Pagano" userId="60497cb8cb4b67d3" providerId="LiveId" clId="{7940EEE9-C61F-4118-AA4E-69D6B19E4713}" dt="2024-07-04T17:10:28.481" v="13218" actId="1076"/>
        <pc:sldMkLst>
          <pc:docMk/>
          <pc:sldMk cId="3851085897" sldId="276"/>
        </pc:sldMkLst>
        <pc:spChg chg="mod">
          <ac:chgData name="Maria Pagano" userId="60497cb8cb4b67d3" providerId="LiveId" clId="{7940EEE9-C61F-4118-AA4E-69D6B19E4713}" dt="2024-07-04T17:09:42.177" v="13206" actId="1076"/>
          <ac:spMkLst>
            <pc:docMk/>
            <pc:sldMk cId="3851085897" sldId="276"/>
            <ac:spMk id="2" creationId="{BDFBDFFD-FC35-C4E4-65EE-BFBADA7FBBFD}"/>
          </ac:spMkLst>
        </pc:spChg>
        <pc:spChg chg="add del mod">
          <ac:chgData name="Maria Pagano" userId="60497cb8cb4b67d3" providerId="LiveId" clId="{7940EEE9-C61F-4118-AA4E-69D6B19E4713}" dt="2024-07-04T17:09:13.874" v="13194" actId="21"/>
          <ac:spMkLst>
            <pc:docMk/>
            <pc:sldMk cId="3851085897" sldId="276"/>
            <ac:spMk id="4" creationId="{A470E586-620E-C58D-92B0-45FE72B6F573}"/>
          </ac:spMkLst>
        </pc:spChg>
        <pc:spChg chg="del">
          <ac:chgData name="Maria Pagano" userId="60497cb8cb4b67d3" providerId="LiveId" clId="{7940EEE9-C61F-4118-AA4E-69D6B19E4713}" dt="2024-02-03T17:26:55.594" v="979" actId="478"/>
          <ac:spMkLst>
            <pc:docMk/>
            <pc:sldMk cId="3851085897" sldId="276"/>
            <ac:spMk id="5" creationId="{66F0D085-41E2-7B08-D780-689C1065AEA7}"/>
          </ac:spMkLst>
        </pc:spChg>
        <pc:spChg chg="add mod">
          <ac:chgData name="Maria Pagano" userId="60497cb8cb4b67d3" providerId="LiveId" clId="{7940EEE9-C61F-4118-AA4E-69D6B19E4713}" dt="2024-03-04T17:43:45.587" v="10970" actId="1076"/>
          <ac:spMkLst>
            <pc:docMk/>
            <pc:sldMk cId="3851085897" sldId="276"/>
            <ac:spMk id="6" creationId="{156A513B-1590-A73B-37D1-9B2F5AE0C849}"/>
          </ac:spMkLst>
        </pc:spChg>
        <pc:spChg chg="add mod">
          <ac:chgData name="Maria Pagano" userId="60497cb8cb4b67d3" providerId="LiveId" clId="{7940EEE9-C61F-4118-AA4E-69D6B19E4713}" dt="2024-07-04T17:10:28.481" v="13218" actId="1076"/>
          <ac:spMkLst>
            <pc:docMk/>
            <pc:sldMk cId="3851085897" sldId="276"/>
            <ac:spMk id="7" creationId="{7BBBA75F-711F-D967-697A-2CF556A24639}"/>
          </ac:spMkLst>
        </pc:spChg>
        <pc:spChg chg="del">
          <ac:chgData name="Maria Pagano" userId="60497cb8cb4b67d3" providerId="LiveId" clId="{7940EEE9-C61F-4118-AA4E-69D6B19E4713}" dt="2024-02-03T17:26:55.594" v="979" actId="478"/>
          <ac:spMkLst>
            <pc:docMk/>
            <pc:sldMk cId="3851085897" sldId="276"/>
            <ac:spMk id="7" creationId="{A351CD32-317D-56E7-61D7-EF95F3B3859B}"/>
          </ac:spMkLst>
        </pc:spChg>
        <pc:picChg chg="add mod modCrop">
          <ac:chgData name="Maria Pagano" userId="60497cb8cb4b67d3" providerId="LiveId" clId="{7940EEE9-C61F-4118-AA4E-69D6B19E4713}" dt="2024-07-04T17:09:44.425" v="13207" actId="1076"/>
          <ac:picMkLst>
            <pc:docMk/>
            <pc:sldMk cId="3851085897" sldId="276"/>
            <ac:picMk id="3" creationId="{4B2DA3CD-776F-C14E-E75A-75C219CCCC97}"/>
          </ac:picMkLst>
        </pc:picChg>
        <pc:picChg chg="del">
          <ac:chgData name="Maria Pagano" userId="60497cb8cb4b67d3" providerId="LiveId" clId="{7940EEE9-C61F-4118-AA4E-69D6B19E4713}" dt="2024-02-03T17:26:55.594" v="979" actId="478"/>
          <ac:picMkLst>
            <pc:docMk/>
            <pc:sldMk cId="3851085897" sldId="276"/>
            <ac:picMk id="2050" creationId="{7DAF2B13-57BA-8007-39D2-DEC3DFA16501}"/>
          </ac:picMkLst>
        </pc:picChg>
      </pc:sldChg>
      <pc:sldChg chg="addSp delSp modSp mod">
        <pc:chgData name="Maria Pagano" userId="60497cb8cb4b67d3" providerId="LiveId" clId="{7940EEE9-C61F-4118-AA4E-69D6B19E4713}" dt="2024-03-04T19:49:31.639" v="11469" actId="11529"/>
        <pc:sldMkLst>
          <pc:docMk/>
          <pc:sldMk cId="1396582856" sldId="277"/>
        </pc:sldMkLst>
        <pc:spChg chg="mod">
          <ac:chgData name="Maria Pagano" userId="60497cb8cb4b67d3" providerId="LiveId" clId="{7940EEE9-C61F-4118-AA4E-69D6B19E4713}" dt="2024-03-04T18:08:32.556" v="11166" actId="1076"/>
          <ac:spMkLst>
            <pc:docMk/>
            <pc:sldMk cId="1396582856" sldId="277"/>
            <ac:spMk id="2" creationId="{117CA631-9696-8734-8159-54464B77DFD3}"/>
          </ac:spMkLst>
        </pc:spChg>
        <pc:spChg chg="del">
          <ac:chgData name="Maria Pagano" userId="60497cb8cb4b67d3" providerId="LiveId" clId="{7940EEE9-C61F-4118-AA4E-69D6B19E4713}" dt="2024-02-03T17:28:04.556" v="1014" actId="478"/>
          <ac:spMkLst>
            <pc:docMk/>
            <pc:sldMk cId="1396582856" sldId="277"/>
            <ac:spMk id="3" creationId="{AC9E0FF9-6D38-C3AD-8333-AEEE770C186D}"/>
          </ac:spMkLst>
        </pc:spChg>
        <pc:spChg chg="add mod">
          <ac:chgData name="Maria Pagano" userId="60497cb8cb4b67d3" providerId="LiveId" clId="{7940EEE9-C61F-4118-AA4E-69D6B19E4713}" dt="2024-03-04T18:17:37.527" v="11346" actId="1076"/>
          <ac:spMkLst>
            <pc:docMk/>
            <pc:sldMk cId="1396582856" sldId="277"/>
            <ac:spMk id="4" creationId="{35BFE55D-934A-78E0-F64E-BBDD9EE1A096}"/>
          </ac:spMkLst>
        </pc:spChg>
        <pc:spChg chg="add mod">
          <ac:chgData name="Maria Pagano" userId="60497cb8cb4b67d3" providerId="LiveId" clId="{7940EEE9-C61F-4118-AA4E-69D6B19E4713}" dt="2024-03-04T18:24:39.617" v="11402" actId="113"/>
          <ac:spMkLst>
            <pc:docMk/>
            <pc:sldMk cId="1396582856" sldId="277"/>
            <ac:spMk id="6" creationId="{5EE23F97-B126-BDBD-D5B1-AB3D0CD92789}"/>
          </ac:spMkLst>
        </pc:spChg>
        <pc:spChg chg="del">
          <ac:chgData name="Maria Pagano" userId="60497cb8cb4b67d3" providerId="LiveId" clId="{7940EEE9-C61F-4118-AA4E-69D6B19E4713}" dt="2024-02-03T17:28:04.556" v="1014" actId="478"/>
          <ac:spMkLst>
            <pc:docMk/>
            <pc:sldMk cId="1396582856" sldId="277"/>
            <ac:spMk id="7" creationId="{17842182-ECFC-3D9C-0172-D79CE4C801BB}"/>
          </ac:spMkLst>
        </pc:spChg>
        <pc:spChg chg="add mod">
          <ac:chgData name="Maria Pagano" userId="60497cb8cb4b67d3" providerId="LiveId" clId="{7940EEE9-C61F-4118-AA4E-69D6B19E4713}" dt="2024-03-04T18:26:30.591" v="11421" actId="14100"/>
          <ac:spMkLst>
            <pc:docMk/>
            <pc:sldMk cId="1396582856" sldId="277"/>
            <ac:spMk id="8" creationId="{1CA5AC18-3F5C-DFA6-010B-524E2E567283}"/>
          </ac:spMkLst>
        </pc:spChg>
        <pc:spChg chg="del">
          <ac:chgData name="Maria Pagano" userId="60497cb8cb4b67d3" providerId="LiveId" clId="{7940EEE9-C61F-4118-AA4E-69D6B19E4713}" dt="2024-02-03T17:28:04.556" v="1014" actId="478"/>
          <ac:spMkLst>
            <pc:docMk/>
            <pc:sldMk cId="1396582856" sldId="277"/>
            <ac:spMk id="8" creationId="{36E44D54-759C-D6B7-B327-103FDBF31AD8}"/>
          </ac:spMkLst>
        </pc:spChg>
        <pc:spChg chg="add mod">
          <ac:chgData name="Maria Pagano" userId="60497cb8cb4b67d3" providerId="LiveId" clId="{7940EEE9-C61F-4118-AA4E-69D6B19E4713}" dt="2024-03-04T18:28:06.414" v="11438" actId="1076"/>
          <ac:spMkLst>
            <pc:docMk/>
            <pc:sldMk cId="1396582856" sldId="277"/>
            <ac:spMk id="9" creationId="{8A0C42EB-ED83-BBF0-EFD0-E3419D14C495}"/>
          </ac:spMkLst>
        </pc:spChg>
        <pc:spChg chg="del">
          <ac:chgData name="Maria Pagano" userId="60497cb8cb4b67d3" providerId="LiveId" clId="{7940EEE9-C61F-4118-AA4E-69D6B19E4713}" dt="2024-02-03T17:28:04.556" v="1014" actId="478"/>
          <ac:spMkLst>
            <pc:docMk/>
            <pc:sldMk cId="1396582856" sldId="277"/>
            <ac:spMk id="10" creationId="{2EA56477-9C40-C856-3F98-8F7FDE962217}"/>
          </ac:spMkLst>
        </pc:spChg>
        <pc:spChg chg="add del mod">
          <ac:chgData name="Maria Pagano" userId="60497cb8cb4b67d3" providerId="LiveId" clId="{7940EEE9-C61F-4118-AA4E-69D6B19E4713}" dt="2024-03-04T18:25:46.976" v="11416" actId="21"/>
          <ac:spMkLst>
            <pc:docMk/>
            <pc:sldMk cId="1396582856" sldId="277"/>
            <ac:spMk id="10" creationId="{C97737BC-752E-EA72-D279-505BE679254B}"/>
          </ac:spMkLst>
        </pc:spChg>
        <pc:spChg chg="add mod">
          <ac:chgData name="Maria Pagano" userId="60497cb8cb4b67d3" providerId="LiveId" clId="{7940EEE9-C61F-4118-AA4E-69D6B19E4713}" dt="2024-02-03T17:28:28.768" v="1017"/>
          <ac:spMkLst>
            <pc:docMk/>
            <pc:sldMk cId="1396582856" sldId="277"/>
            <ac:spMk id="11" creationId="{86F46E86-1EC3-5A69-8B85-4EBD83C26B42}"/>
          </ac:spMkLst>
        </pc:spChg>
        <pc:spChg chg="del">
          <ac:chgData name="Maria Pagano" userId="60497cb8cb4b67d3" providerId="LiveId" clId="{7940EEE9-C61F-4118-AA4E-69D6B19E4713}" dt="2024-02-03T17:28:04.556" v="1014" actId="478"/>
          <ac:spMkLst>
            <pc:docMk/>
            <pc:sldMk cId="1396582856" sldId="277"/>
            <ac:spMk id="12" creationId="{06C0A841-1800-D630-4B6F-3549EED4F21B}"/>
          </ac:spMkLst>
        </pc:spChg>
        <pc:spChg chg="add mod">
          <ac:chgData name="Maria Pagano" userId="60497cb8cb4b67d3" providerId="LiveId" clId="{7940EEE9-C61F-4118-AA4E-69D6B19E4713}" dt="2024-03-04T18:27:27.207" v="11432" actId="1076"/>
          <ac:spMkLst>
            <pc:docMk/>
            <pc:sldMk cId="1396582856" sldId="277"/>
            <ac:spMk id="13" creationId="{CFCF87B7-9871-EAA5-2455-B5B2CD40F466}"/>
          </ac:spMkLst>
        </pc:spChg>
        <pc:spChg chg="del">
          <ac:chgData name="Maria Pagano" userId="60497cb8cb4b67d3" providerId="LiveId" clId="{7940EEE9-C61F-4118-AA4E-69D6B19E4713}" dt="2024-02-03T17:28:04.556" v="1014" actId="478"/>
          <ac:spMkLst>
            <pc:docMk/>
            <pc:sldMk cId="1396582856" sldId="277"/>
            <ac:spMk id="14" creationId="{DA65E448-8CA5-5AE5-7D2D-A531D77B9E5F}"/>
          </ac:spMkLst>
        </pc:spChg>
        <pc:spChg chg="add mod">
          <ac:chgData name="Maria Pagano" userId="60497cb8cb4b67d3" providerId="LiveId" clId="{7940EEE9-C61F-4118-AA4E-69D6B19E4713}" dt="2024-03-04T18:27:23.360" v="11431" actId="1076"/>
          <ac:spMkLst>
            <pc:docMk/>
            <pc:sldMk cId="1396582856" sldId="277"/>
            <ac:spMk id="15" creationId="{2E143DF6-2AFD-F2A2-3D41-3ECFEC203441}"/>
          </ac:spMkLst>
        </pc:spChg>
        <pc:picChg chg="del">
          <ac:chgData name="Maria Pagano" userId="60497cb8cb4b67d3" providerId="LiveId" clId="{7940EEE9-C61F-4118-AA4E-69D6B19E4713}" dt="2024-02-03T17:28:04.556" v="1014" actId="478"/>
          <ac:picMkLst>
            <pc:docMk/>
            <pc:sldMk cId="1396582856" sldId="277"/>
            <ac:picMk id="4" creationId="{FB35FC01-4203-CFA7-EE1F-9CE380DB3A15}"/>
          </ac:picMkLst>
        </pc:picChg>
        <pc:picChg chg="del">
          <ac:chgData name="Maria Pagano" userId="60497cb8cb4b67d3" providerId="LiveId" clId="{7940EEE9-C61F-4118-AA4E-69D6B19E4713}" dt="2024-02-03T17:28:04.556" v="1014" actId="478"/>
          <ac:picMkLst>
            <pc:docMk/>
            <pc:sldMk cId="1396582856" sldId="277"/>
            <ac:picMk id="5" creationId="{35327B14-7651-7FB4-D9E7-94B1BC71CC4F}"/>
          </ac:picMkLst>
        </pc:picChg>
        <pc:picChg chg="del">
          <ac:chgData name="Maria Pagano" userId="60497cb8cb4b67d3" providerId="LiveId" clId="{7940EEE9-C61F-4118-AA4E-69D6B19E4713}" dt="2024-02-03T17:28:04.556" v="1014" actId="478"/>
          <ac:picMkLst>
            <pc:docMk/>
            <pc:sldMk cId="1396582856" sldId="277"/>
            <ac:picMk id="6" creationId="{1F863D78-073B-4337-B4DE-B33B2CCD0364}"/>
          </ac:picMkLst>
        </pc:picChg>
        <pc:picChg chg="add del mod">
          <ac:chgData name="Maria Pagano" userId="60497cb8cb4b67d3" providerId="LiveId" clId="{7940EEE9-C61F-4118-AA4E-69D6B19E4713}" dt="2024-03-04T18:20:38.108" v="11370" actId="21"/>
          <ac:picMkLst>
            <pc:docMk/>
            <pc:sldMk cId="1396582856" sldId="277"/>
            <ac:picMk id="23" creationId="{388640EA-73A7-06A1-85CA-84DB94C26122}"/>
          </ac:picMkLst>
        </pc:picChg>
        <pc:picChg chg="add del mod">
          <ac:chgData name="Maria Pagano" userId="60497cb8cb4b67d3" providerId="LiveId" clId="{7940EEE9-C61F-4118-AA4E-69D6B19E4713}" dt="2024-03-04T18:22:32.371" v="11388" actId="21"/>
          <ac:picMkLst>
            <pc:docMk/>
            <pc:sldMk cId="1396582856" sldId="277"/>
            <ac:picMk id="24" creationId="{40309211-2805-27E7-75CC-63A9A0EEB58B}"/>
          </ac:picMkLst>
        </pc:picChg>
        <pc:picChg chg="add del mod">
          <ac:chgData name="Maria Pagano" userId="60497cb8cb4b67d3" providerId="LiveId" clId="{7940EEE9-C61F-4118-AA4E-69D6B19E4713}" dt="2024-03-04T18:22:09.952" v="11382" actId="21"/>
          <ac:picMkLst>
            <pc:docMk/>
            <pc:sldMk cId="1396582856" sldId="277"/>
            <ac:picMk id="25" creationId="{5FF16FCD-1FE1-240D-7B3E-6BF70487E762}"/>
          </ac:picMkLst>
        </pc:picChg>
        <pc:picChg chg="add del mod">
          <ac:chgData name="Maria Pagano" userId="60497cb8cb4b67d3" providerId="LiveId" clId="{7940EEE9-C61F-4118-AA4E-69D6B19E4713}" dt="2024-03-04T18:26:34.403" v="11422" actId="21"/>
          <ac:picMkLst>
            <pc:docMk/>
            <pc:sldMk cId="1396582856" sldId="277"/>
            <ac:picMk id="26" creationId="{05339890-1AB5-89A8-735F-40F7F7ADAA4F}"/>
          </ac:picMkLst>
        </pc:picChg>
        <pc:cxnChg chg="add del">
          <ac:chgData name="Maria Pagano" userId="60497cb8cb4b67d3" providerId="LiveId" clId="{7940EEE9-C61F-4118-AA4E-69D6B19E4713}" dt="2024-03-04T18:13:02.472" v="11204" actId="21"/>
          <ac:cxnSpMkLst>
            <pc:docMk/>
            <pc:sldMk cId="1396582856" sldId="277"/>
            <ac:cxnSpMk id="17" creationId="{1E0C17AD-9830-7204-BF04-5A96016A6D4E}"/>
          </ac:cxnSpMkLst>
        </pc:cxnChg>
        <pc:cxnChg chg="add del mod">
          <ac:chgData name="Maria Pagano" userId="60497cb8cb4b67d3" providerId="LiveId" clId="{7940EEE9-C61F-4118-AA4E-69D6B19E4713}" dt="2024-03-04T18:20:44.609" v="11371" actId="21"/>
          <ac:cxnSpMkLst>
            <pc:docMk/>
            <pc:sldMk cId="1396582856" sldId="277"/>
            <ac:cxnSpMk id="19" creationId="{612B7BF0-DAA5-BD42-10A8-7A76AB59246A}"/>
          </ac:cxnSpMkLst>
        </pc:cxnChg>
        <pc:cxnChg chg="add del mod">
          <ac:chgData name="Maria Pagano" userId="60497cb8cb4b67d3" providerId="LiveId" clId="{7940EEE9-C61F-4118-AA4E-69D6B19E4713}" dt="2024-03-04T18:19:43.891" v="11361" actId="21"/>
          <ac:cxnSpMkLst>
            <pc:docMk/>
            <pc:sldMk cId="1396582856" sldId="277"/>
            <ac:cxnSpMk id="21" creationId="{15AE1D7E-F98A-71D0-7691-B501194563F5}"/>
          </ac:cxnSpMkLst>
        </pc:cxnChg>
        <pc:cxnChg chg="add del mod">
          <ac:chgData name="Maria Pagano" userId="60497cb8cb4b67d3" providerId="LiveId" clId="{7940EEE9-C61F-4118-AA4E-69D6B19E4713}" dt="2024-03-04T18:20:14.316" v="11365" actId="21"/>
          <ac:cxnSpMkLst>
            <pc:docMk/>
            <pc:sldMk cId="1396582856" sldId="277"/>
            <ac:cxnSpMk id="22" creationId="{53FF7D97-AB61-1124-77F9-F3F2404F062D}"/>
          </ac:cxnSpMkLst>
        </pc:cxnChg>
        <pc:cxnChg chg="add del mod">
          <ac:chgData name="Maria Pagano" userId="60497cb8cb4b67d3" providerId="LiveId" clId="{7940EEE9-C61F-4118-AA4E-69D6B19E4713}" dt="2024-03-04T18:26:02.115" v="11419" actId="21"/>
          <ac:cxnSpMkLst>
            <pc:docMk/>
            <pc:sldMk cId="1396582856" sldId="277"/>
            <ac:cxnSpMk id="28" creationId="{4D35F4D1-8A3D-7BAD-5278-843180F487AE}"/>
          </ac:cxnSpMkLst>
        </pc:cxnChg>
        <pc:cxnChg chg="add del mod">
          <ac:chgData name="Maria Pagano" userId="60497cb8cb4b67d3" providerId="LiveId" clId="{7940EEE9-C61F-4118-AA4E-69D6B19E4713}" dt="2024-03-04T18:26:00.197" v="11418" actId="21"/>
          <ac:cxnSpMkLst>
            <pc:docMk/>
            <pc:sldMk cId="1396582856" sldId="277"/>
            <ac:cxnSpMk id="30" creationId="{08424134-7575-BA00-3B9B-FAC5D6E7E2A9}"/>
          </ac:cxnSpMkLst>
        </pc:cxnChg>
        <pc:cxnChg chg="add del mod">
          <ac:chgData name="Maria Pagano" userId="60497cb8cb4b67d3" providerId="LiveId" clId="{7940EEE9-C61F-4118-AA4E-69D6B19E4713}" dt="2024-03-04T18:30:15.329" v="11448" actId="21"/>
          <ac:cxnSpMkLst>
            <pc:docMk/>
            <pc:sldMk cId="1396582856" sldId="277"/>
            <ac:cxnSpMk id="32" creationId="{962AB691-E5A8-6850-332D-9405D1A0D781}"/>
          </ac:cxnSpMkLst>
        </pc:cxnChg>
        <pc:cxnChg chg="add del">
          <ac:chgData name="Maria Pagano" userId="60497cb8cb4b67d3" providerId="LiveId" clId="{7940EEE9-C61F-4118-AA4E-69D6B19E4713}" dt="2024-03-04T18:30:19.412" v="11449" actId="21"/>
          <ac:cxnSpMkLst>
            <pc:docMk/>
            <pc:sldMk cId="1396582856" sldId="277"/>
            <ac:cxnSpMk id="34" creationId="{F18A7BC3-D937-F830-29AF-D1B1C312EADF}"/>
          </ac:cxnSpMkLst>
        </pc:cxnChg>
        <pc:cxnChg chg="add del">
          <ac:chgData name="Maria Pagano" userId="60497cb8cb4b67d3" providerId="LiveId" clId="{7940EEE9-C61F-4118-AA4E-69D6B19E4713}" dt="2024-03-04T18:30:22.781" v="11450" actId="21"/>
          <ac:cxnSpMkLst>
            <pc:docMk/>
            <pc:sldMk cId="1396582856" sldId="277"/>
            <ac:cxnSpMk id="36" creationId="{59D089DA-15F4-5911-F84F-BAC3BA1A1A05}"/>
          </ac:cxnSpMkLst>
        </pc:cxnChg>
        <pc:cxnChg chg="add del mod">
          <ac:chgData name="Maria Pagano" userId="60497cb8cb4b67d3" providerId="LiveId" clId="{7940EEE9-C61F-4118-AA4E-69D6B19E4713}" dt="2024-03-04T18:30:53.803" v="11455" actId="21"/>
          <ac:cxnSpMkLst>
            <pc:docMk/>
            <pc:sldMk cId="1396582856" sldId="277"/>
            <ac:cxnSpMk id="38" creationId="{247E0557-E1EE-7398-B50C-EA875DEBC505}"/>
          </ac:cxnSpMkLst>
        </pc:cxnChg>
        <pc:cxnChg chg="add del">
          <ac:chgData name="Maria Pagano" userId="60497cb8cb4b67d3" providerId="LiveId" clId="{7940EEE9-C61F-4118-AA4E-69D6B19E4713}" dt="2024-03-04T18:30:36.564" v="11452" actId="21"/>
          <ac:cxnSpMkLst>
            <pc:docMk/>
            <pc:sldMk cId="1396582856" sldId="277"/>
            <ac:cxnSpMk id="40" creationId="{1F0CD53D-8BA2-76B2-5C00-7425C1B713E2}"/>
          </ac:cxnSpMkLst>
        </pc:cxnChg>
        <pc:cxnChg chg="add del mod">
          <ac:chgData name="Maria Pagano" userId="60497cb8cb4b67d3" providerId="LiveId" clId="{7940EEE9-C61F-4118-AA4E-69D6B19E4713}" dt="2024-03-04T18:29:41.797" v="11445" actId="21"/>
          <ac:cxnSpMkLst>
            <pc:docMk/>
            <pc:sldMk cId="1396582856" sldId="277"/>
            <ac:cxnSpMk id="42" creationId="{F3858495-D6C1-B522-B730-9188BA830E24}"/>
          </ac:cxnSpMkLst>
        </pc:cxnChg>
        <pc:cxnChg chg="add del">
          <ac:chgData name="Maria Pagano" userId="60497cb8cb4b67d3" providerId="LiveId" clId="{7940EEE9-C61F-4118-AA4E-69D6B19E4713}" dt="2024-03-04T18:30:40.487" v="11453" actId="21"/>
          <ac:cxnSpMkLst>
            <pc:docMk/>
            <pc:sldMk cId="1396582856" sldId="277"/>
            <ac:cxnSpMk id="44" creationId="{99141ED3-3495-289D-471B-1A3426F4F3E2}"/>
          </ac:cxnSpMkLst>
        </pc:cxnChg>
        <pc:cxnChg chg="add del">
          <ac:chgData name="Maria Pagano" userId="60497cb8cb4b67d3" providerId="LiveId" clId="{7940EEE9-C61F-4118-AA4E-69D6B19E4713}" dt="2024-03-04T18:30:55.556" v="11456" actId="21"/>
          <ac:cxnSpMkLst>
            <pc:docMk/>
            <pc:sldMk cId="1396582856" sldId="277"/>
            <ac:cxnSpMk id="46" creationId="{B1EA3180-7C59-4CA9-FCB8-B2D357C5A635}"/>
          </ac:cxnSpMkLst>
        </pc:cxnChg>
        <pc:cxnChg chg="add">
          <ac:chgData name="Maria Pagano" userId="60497cb8cb4b67d3" providerId="LiveId" clId="{7940EEE9-C61F-4118-AA4E-69D6B19E4713}" dt="2024-03-04T18:31:07.882" v="11457" actId="11529"/>
          <ac:cxnSpMkLst>
            <pc:docMk/>
            <pc:sldMk cId="1396582856" sldId="277"/>
            <ac:cxnSpMk id="48" creationId="{E99557CC-EC1E-EB48-E522-55FE093FE250}"/>
          </ac:cxnSpMkLst>
        </pc:cxnChg>
        <pc:cxnChg chg="add del mod">
          <ac:chgData name="Maria Pagano" userId="60497cb8cb4b67d3" providerId="LiveId" clId="{7940EEE9-C61F-4118-AA4E-69D6B19E4713}" dt="2024-03-04T19:49:21.395" v="11468" actId="21"/>
          <ac:cxnSpMkLst>
            <pc:docMk/>
            <pc:sldMk cId="1396582856" sldId="277"/>
            <ac:cxnSpMk id="50" creationId="{156AECAC-2F33-1D25-3270-A03F111DD8C4}"/>
          </ac:cxnSpMkLst>
        </pc:cxnChg>
        <pc:cxnChg chg="add mod">
          <ac:chgData name="Maria Pagano" userId="60497cb8cb4b67d3" providerId="LiveId" clId="{7940EEE9-C61F-4118-AA4E-69D6B19E4713}" dt="2024-03-04T19:49:01.847" v="11466" actId="1076"/>
          <ac:cxnSpMkLst>
            <pc:docMk/>
            <pc:sldMk cId="1396582856" sldId="277"/>
            <ac:cxnSpMk id="52" creationId="{2E18AE17-A7F5-3548-F6D9-7B2ECCF93178}"/>
          </ac:cxnSpMkLst>
        </pc:cxnChg>
        <pc:cxnChg chg="add mod">
          <ac:chgData name="Maria Pagano" userId="60497cb8cb4b67d3" providerId="LiveId" clId="{7940EEE9-C61F-4118-AA4E-69D6B19E4713}" dt="2024-03-04T19:48:55.856" v="11465" actId="1076"/>
          <ac:cxnSpMkLst>
            <pc:docMk/>
            <pc:sldMk cId="1396582856" sldId="277"/>
            <ac:cxnSpMk id="54" creationId="{8FEBA116-6B6E-0D99-CBF7-493A9F7BEA0A}"/>
          </ac:cxnSpMkLst>
        </pc:cxnChg>
        <pc:cxnChg chg="add">
          <ac:chgData name="Maria Pagano" userId="60497cb8cb4b67d3" providerId="LiveId" clId="{7940EEE9-C61F-4118-AA4E-69D6B19E4713}" dt="2024-03-04T19:49:31.639" v="11469" actId="11529"/>
          <ac:cxnSpMkLst>
            <pc:docMk/>
            <pc:sldMk cId="1396582856" sldId="277"/>
            <ac:cxnSpMk id="57" creationId="{F507CA11-FCBB-C4A5-6241-01A3F1C04566}"/>
          </ac:cxnSpMkLst>
        </pc:cxnChg>
      </pc:sldChg>
      <pc:sldChg chg="addSp delSp modSp del mod">
        <pc:chgData name="Maria Pagano" userId="60497cb8cb4b67d3" providerId="LiveId" clId="{7940EEE9-C61F-4118-AA4E-69D6B19E4713}" dt="2024-03-04T19:50:09.308" v="11470" actId="2696"/>
        <pc:sldMkLst>
          <pc:docMk/>
          <pc:sldMk cId="1175218556" sldId="278"/>
        </pc:sldMkLst>
        <pc:spChg chg="mod">
          <ac:chgData name="Maria Pagano" userId="60497cb8cb4b67d3" providerId="LiveId" clId="{7940EEE9-C61F-4118-AA4E-69D6B19E4713}" dt="2024-02-03T17:29:11.808" v="1055" actId="14100"/>
          <ac:spMkLst>
            <pc:docMk/>
            <pc:sldMk cId="1175218556" sldId="278"/>
            <ac:spMk id="2" creationId="{0594A05E-1724-276B-C08B-8E8247236372}"/>
          </ac:spMkLst>
        </pc:spChg>
        <pc:spChg chg="add mod">
          <ac:chgData name="Maria Pagano" userId="60497cb8cb4b67d3" providerId="LiveId" clId="{7940EEE9-C61F-4118-AA4E-69D6B19E4713}" dt="2024-02-03T17:30:11.555" v="1070" actId="20577"/>
          <ac:spMkLst>
            <pc:docMk/>
            <pc:sldMk cId="1175218556" sldId="278"/>
            <ac:spMk id="4" creationId="{4B280271-88F7-A28A-D058-C58E3D7C9781}"/>
          </ac:spMkLst>
        </pc:spChg>
        <pc:spChg chg="del">
          <ac:chgData name="Maria Pagano" userId="60497cb8cb4b67d3" providerId="LiveId" clId="{7940EEE9-C61F-4118-AA4E-69D6B19E4713}" dt="2024-02-03T17:29:18.427" v="1056" actId="478"/>
          <ac:spMkLst>
            <pc:docMk/>
            <pc:sldMk cId="1175218556" sldId="278"/>
            <ac:spMk id="7" creationId="{4D62FA87-6CE6-6DAD-9745-A44355652F38}"/>
          </ac:spMkLst>
        </pc:spChg>
        <pc:spChg chg="del">
          <ac:chgData name="Maria Pagano" userId="60497cb8cb4b67d3" providerId="LiveId" clId="{7940EEE9-C61F-4118-AA4E-69D6B19E4713}" dt="2024-02-03T17:29:18.427" v="1056" actId="478"/>
          <ac:spMkLst>
            <pc:docMk/>
            <pc:sldMk cId="1175218556" sldId="278"/>
            <ac:spMk id="9" creationId="{A4F4CA0B-35D1-F12C-523E-A412D6EEFEEB}"/>
          </ac:spMkLst>
        </pc:spChg>
        <pc:spChg chg="del">
          <ac:chgData name="Maria Pagano" userId="60497cb8cb4b67d3" providerId="LiveId" clId="{7940EEE9-C61F-4118-AA4E-69D6B19E4713}" dt="2024-02-03T17:29:18.427" v="1056" actId="478"/>
          <ac:spMkLst>
            <pc:docMk/>
            <pc:sldMk cId="1175218556" sldId="278"/>
            <ac:spMk id="11" creationId="{2EA52958-4C59-60C3-6F3A-E2319B04DA9E}"/>
          </ac:spMkLst>
        </pc:spChg>
        <pc:spChg chg="del">
          <ac:chgData name="Maria Pagano" userId="60497cb8cb4b67d3" providerId="LiveId" clId="{7940EEE9-C61F-4118-AA4E-69D6B19E4713}" dt="2024-02-03T17:29:18.427" v="1056" actId="478"/>
          <ac:spMkLst>
            <pc:docMk/>
            <pc:sldMk cId="1175218556" sldId="278"/>
            <ac:spMk id="13" creationId="{AD5650C9-87CC-90E2-1A76-E794C5E1EA27}"/>
          </ac:spMkLst>
        </pc:spChg>
        <pc:picChg chg="add mod">
          <ac:chgData name="Maria Pagano" userId="60497cb8cb4b67d3" providerId="LiveId" clId="{7940EEE9-C61F-4118-AA4E-69D6B19E4713}" dt="2024-03-04T18:32:32.875" v="11464" actId="1076"/>
          <ac:picMkLst>
            <pc:docMk/>
            <pc:sldMk cId="1175218556" sldId="278"/>
            <ac:picMk id="3" creationId="{22937734-03D9-132F-C9F5-CD7B0979BDD0}"/>
          </ac:picMkLst>
        </pc:picChg>
        <pc:picChg chg="add del mod">
          <ac:chgData name="Maria Pagano" userId="60497cb8cb4b67d3" providerId="LiveId" clId="{7940EEE9-C61F-4118-AA4E-69D6B19E4713}" dt="2024-03-04T18:32:14.215" v="11463" actId="21"/>
          <ac:picMkLst>
            <pc:docMk/>
            <pc:sldMk cId="1175218556" sldId="278"/>
            <ac:picMk id="5" creationId="{5BDE9123-4573-9430-9B0E-8BF3E570F605}"/>
          </ac:picMkLst>
        </pc:picChg>
        <pc:picChg chg="del">
          <ac:chgData name="Maria Pagano" userId="60497cb8cb4b67d3" providerId="LiveId" clId="{7940EEE9-C61F-4118-AA4E-69D6B19E4713}" dt="2024-02-03T17:29:18.427" v="1056" actId="478"/>
          <ac:picMkLst>
            <pc:docMk/>
            <pc:sldMk cId="1175218556" sldId="278"/>
            <ac:picMk id="5" creationId="{6B72A93E-0D02-6297-A193-6BCC4FD6CAA1}"/>
          </ac:picMkLst>
        </pc:picChg>
        <pc:picChg chg="del">
          <ac:chgData name="Maria Pagano" userId="60497cb8cb4b67d3" providerId="LiveId" clId="{7940EEE9-C61F-4118-AA4E-69D6B19E4713}" dt="2024-02-03T17:29:18.427" v="1056" actId="478"/>
          <ac:picMkLst>
            <pc:docMk/>
            <pc:sldMk cId="1175218556" sldId="278"/>
            <ac:picMk id="6" creationId="{CCB60ED5-89B2-B237-0EFE-2A803E228BA3}"/>
          </ac:picMkLst>
        </pc:picChg>
        <pc:picChg chg="add del mod">
          <ac:chgData name="Maria Pagano" userId="60497cb8cb4b67d3" providerId="LiveId" clId="{7940EEE9-C61F-4118-AA4E-69D6B19E4713}" dt="2024-03-04T18:32:10.673" v="11462" actId="21"/>
          <ac:picMkLst>
            <pc:docMk/>
            <pc:sldMk cId="1175218556" sldId="278"/>
            <ac:picMk id="6" creationId="{EBB57BA8-F1DC-C9D3-0566-185406DA7197}"/>
          </ac:picMkLst>
        </pc:picChg>
        <pc:picChg chg="add del">
          <ac:chgData name="Maria Pagano" userId="60497cb8cb4b67d3" providerId="LiveId" clId="{7940EEE9-C61F-4118-AA4E-69D6B19E4713}" dt="2024-03-04T18:23:43.191" v="11396" actId="21"/>
          <ac:picMkLst>
            <pc:docMk/>
            <pc:sldMk cId="1175218556" sldId="278"/>
            <ac:picMk id="7" creationId="{D03D76B9-5D74-27B8-92B6-81EFD59600EC}"/>
          </ac:picMkLst>
        </pc:picChg>
      </pc:sldChg>
      <pc:sldChg chg="addSp delSp modSp mod">
        <pc:chgData name="Maria Pagano" userId="60497cb8cb4b67d3" providerId="LiveId" clId="{7940EEE9-C61F-4118-AA4E-69D6B19E4713}" dt="2024-07-04T17:16:15.502" v="13289" actId="20577"/>
        <pc:sldMkLst>
          <pc:docMk/>
          <pc:sldMk cId="2694808646" sldId="280"/>
        </pc:sldMkLst>
        <pc:spChg chg="mod">
          <ac:chgData name="Maria Pagano" userId="60497cb8cb4b67d3" providerId="LiveId" clId="{7940EEE9-C61F-4118-AA4E-69D6B19E4713}" dt="2024-03-04T20:25:14.270" v="11829" actId="20577"/>
          <ac:spMkLst>
            <pc:docMk/>
            <pc:sldMk cId="2694808646" sldId="280"/>
            <ac:spMk id="2" creationId="{38ACFEDC-6DED-1A9C-D41C-0A9D79097DD8}"/>
          </ac:spMkLst>
        </pc:spChg>
        <pc:spChg chg="del">
          <ac:chgData name="Maria Pagano" userId="60497cb8cb4b67d3" providerId="LiveId" clId="{7940EEE9-C61F-4118-AA4E-69D6B19E4713}" dt="2024-02-03T17:31:54.057" v="1159" actId="478"/>
          <ac:spMkLst>
            <pc:docMk/>
            <pc:sldMk cId="2694808646" sldId="280"/>
            <ac:spMk id="3" creationId="{C4A73720-B9A5-BCE0-A730-CAAF99E6C27D}"/>
          </ac:spMkLst>
        </pc:spChg>
        <pc:spChg chg="add mod">
          <ac:chgData name="Maria Pagano" userId="60497cb8cb4b67d3" providerId="LiveId" clId="{7940EEE9-C61F-4118-AA4E-69D6B19E4713}" dt="2024-07-04T17:16:15.502" v="13289" actId="20577"/>
          <ac:spMkLst>
            <pc:docMk/>
            <pc:sldMk cId="2694808646" sldId="280"/>
            <ac:spMk id="4" creationId="{43032084-9779-10E5-656E-11CB3B2223EB}"/>
          </ac:spMkLst>
        </pc:spChg>
        <pc:spChg chg="add mod">
          <ac:chgData name="Maria Pagano" userId="60497cb8cb4b67d3" providerId="LiveId" clId="{7940EEE9-C61F-4118-AA4E-69D6B19E4713}" dt="2024-07-04T17:15:58.413" v="13276" actId="1076"/>
          <ac:spMkLst>
            <pc:docMk/>
            <pc:sldMk cId="2694808646" sldId="280"/>
            <ac:spMk id="5" creationId="{4C1B6794-FB6C-777C-D964-9C99B70E1BD5}"/>
          </ac:spMkLst>
        </pc:spChg>
        <pc:spChg chg="del">
          <ac:chgData name="Maria Pagano" userId="60497cb8cb4b67d3" providerId="LiveId" clId="{7940EEE9-C61F-4118-AA4E-69D6B19E4713}" dt="2024-02-03T17:31:54.057" v="1159" actId="478"/>
          <ac:spMkLst>
            <pc:docMk/>
            <pc:sldMk cId="2694808646" sldId="280"/>
            <ac:spMk id="6" creationId="{253724C4-B447-A7AA-4D7F-386E9EBFA89F}"/>
          </ac:spMkLst>
        </pc:spChg>
        <pc:spChg chg="mod">
          <ac:chgData name="Maria Pagano" userId="60497cb8cb4b67d3" providerId="LiveId" clId="{7940EEE9-C61F-4118-AA4E-69D6B19E4713}" dt="2024-02-03T17:32:09.706" v="1170" actId="20577"/>
          <ac:spMkLst>
            <pc:docMk/>
            <pc:sldMk cId="2694808646" sldId="280"/>
            <ac:spMk id="7" creationId="{F119A023-AF2A-7C71-ADD1-96D01F90D17F}"/>
          </ac:spMkLst>
        </pc:spChg>
        <pc:picChg chg="add mod">
          <ac:chgData name="Maria Pagano" userId="60497cb8cb4b67d3" providerId="LiveId" clId="{7940EEE9-C61F-4118-AA4E-69D6B19E4713}" dt="2024-07-04T17:15:52.227" v="13275" actId="1076"/>
          <ac:picMkLst>
            <pc:docMk/>
            <pc:sldMk cId="2694808646" sldId="280"/>
            <ac:picMk id="3" creationId="{47652B55-0D66-ED41-9007-15E3E975C4C5}"/>
          </ac:picMkLst>
        </pc:picChg>
        <pc:picChg chg="del">
          <ac:chgData name="Maria Pagano" userId="60497cb8cb4b67d3" providerId="LiveId" clId="{7940EEE9-C61F-4118-AA4E-69D6B19E4713}" dt="2024-02-03T17:31:54.057" v="1159" actId="478"/>
          <ac:picMkLst>
            <pc:docMk/>
            <pc:sldMk cId="2694808646" sldId="280"/>
            <ac:picMk id="5" creationId="{214D6FCF-3E53-6168-AE48-B885C5DC68D9}"/>
          </ac:picMkLst>
        </pc:picChg>
      </pc:sldChg>
      <pc:sldChg chg="addSp delSp modSp mod">
        <pc:chgData name="Maria Pagano" userId="60497cb8cb4b67d3" providerId="LiveId" clId="{7940EEE9-C61F-4118-AA4E-69D6B19E4713}" dt="2024-07-04T18:11:10.130" v="14006" actId="20577"/>
        <pc:sldMkLst>
          <pc:docMk/>
          <pc:sldMk cId="4188627449" sldId="281"/>
        </pc:sldMkLst>
        <pc:spChg chg="mod">
          <ac:chgData name="Maria Pagano" userId="60497cb8cb4b67d3" providerId="LiveId" clId="{7940EEE9-C61F-4118-AA4E-69D6B19E4713}" dt="2024-02-03T17:34:13.114" v="1306" actId="20577"/>
          <ac:spMkLst>
            <pc:docMk/>
            <pc:sldMk cId="4188627449" sldId="281"/>
            <ac:spMk id="2" creationId="{A161435A-9250-A10C-6755-35F3BE7A5032}"/>
          </ac:spMkLst>
        </pc:spChg>
        <pc:spChg chg="del">
          <ac:chgData name="Maria Pagano" userId="60497cb8cb4b67d3" providerId="LiveId" clId="{7940EEE9-C61F-4118-AA4E-69D6B19E4713}" dt="2024-02-03T17:34:24.200" v="1307" actId="478"/>
          <ac:spMkLst>
            <pc:docMk/>
            <pc:sldMk cId="4188627449" sldId="281"/>
            <ac:spMk id="4" creationId="{BDCE2A4B-DBFD-D793-23EB-F577C63C8E32}"/>
          </ac:spMkLst>
        </pc:spChg>
        <pc:spChg chg="add del mod">
          <ac:chgData name="Maria Pagano" userId="60497cb8cb4b67d3" providerId="LiveId" clId="{7940EEE9-C61F-4118-AA4E-69D6B19E4713}" dt="2024-07-04T17:21:20.881" v="13357"/>
          <ac:spMkLst>
            <pc:docMk/>
            <pc:sldMk cId="4188627449" sldId="281"/>
            <ac:spMk id="5" creationId="{6652DF5B-F9DB-4094-9D2D-CF56199F9A72}"/>
          </ac:spMkLst>
        </pc:spChg>
        <pc:spChg chg="mod">
          <ac:chgData name="Maria Pagano" userId="60497cb8cb4b67d3" providerId="LiveId" clId="{7940EEE9-C61F-4118-AA4E-69D6B19E4713}" dt="2024-07-04T18:11:10.130" v="14006" actId="20577"/>
          <ac:spMkLst>
            <pc:docMk/>
            <pc:sldMk cId="4188627449" sldId="281"/>
            <ac:spMk id="6" creationId="{8250EE3B-3C6E-3EE2-89A1-B0561C547E7B}"/>
          </ac:spMkLst>
        </pc:spChg>
        <pc:spChg chg="del">
          <ac:chgData name="Maria Pagano" userId="60497cb8cb4b67d3" providerId="LiveId" clId="{7940EEE9-C61F-4118-AA4E-69D6B19E4713}" dt="2024-02-03T17:34:24.200" v="1307" actId="478"/>
          <ac:spMkLst>
            <pc:docMk/>
            <pc:sldMk cId="4188627449" sldId="281"/>
            <ac:spMk id="6" creationId="{AC8B7939-2C0C-3AFF-5CDF-18CEEEF4E31B}"/>
          </ac:spMkLst>
        </pc:spChg>
        <pc:spChg chg="add del mod">
          <ac:chgData name="Maria Pagano" userId="60497cb8cb4b67d3" providerId="LiveId" clId="{7940EEE9-C61F-4118-AA4E-69D6B19E4713}" dt="2024-07-04T17:21:31.455" v="13360" actId="21"/>
          <ac:spMkLst>
            <pc:docMk/>
            <pc:sldMk cId="4188627449" sldId="281"/>
            <ac:spMk id="8" creationId="{49D8B837-D59B-612B-8E2E-42AD8011F9AA}"/>
          </ac:spMkLst>
        </pc:spChg>
        <pc:spChg chg="add del">
          <ac:chgData name="Maria Pagano" userId="60497cb8cb4b67d3" providerId="LiveId" clId="{7940EEE9-C61F-4118-AA4E-69D6B19E4713}" dt="2024-07-04T17:21:26.708" v="13359" actId="22"/>
          <ac:spMkLst>
            <pc:docMk/>
            <pc:sldMk cId="4188627449" sldId="281"/>
            <ac:spMk id="10" creationId="{A29E4AA0-7C7F-B7E5-0A7B-6DCB86C7CC4C}"/>
          </ac:spMkLst>
        </pc:spChg>
        <pc:spChg chg="add mod">
          <ac:chgData name="Maria Pagano" userId="60497cb8cb4b67d3" providerId="LiveId" clId="{7940EEE9-C61F-4118-AA4E-69D6B19E4713}" dt="2024-07-04T17:22:20.694" v="13373" actId="1076"/>
          <ac:spMkLst>
            <pc:docMk/>
            <pc:sldMk cId="4188627449" sldId="281"/>
            <ac:spMk id="12" creationId="{3CD0609F-9C9A-051D-E543-C6BAD10E5257}"/>
          </ac:spMkLst>
        </pc:spChg>
        <pc:picChg chg="add mod">
          <ac:chgData name="Maria Pagano" userId="60497cb8cb4b67d3" providerId="LiveId" clId="{7940EEE9-C61F-4118-AA4E-69D6B19E4713}" dt="2024-07-04T17:22:11.978" v="13370" actId="1076"/>
          <ac:picMkLst>
            <pc:docMk/>
            <pc:sldMk cId="4188627449" sldId="281"/>
            <ac:picMk id="3" creationId="{2AFEBC97-55C0-601D-2F9B-266A5AC219D3}"/>
          </ac:picMkLst>
        </pc:picChg>
        <pc:picChg chg="del">
          <ac:chgData name="Maria Pagano" userId="60497cb8cb4b67d3" providerId="LiveId" clId="{7940EEE9-C61F-4118-AA4E-69D6B19E4713}" dt="2024-02-03T17:34:24.200" v="1307" actId="478"/>
          <ac:picMkLst>
            <pc:docMk/>
            <pc:sldMk cId="4188627449" sldId="281"/>
            <ac:picMk id="5" creationId="{3457C6E3-658C-8F6D-4698-D08C9281F47B}"/>
          </ac:picMkLst>
        </pc:picChg>
      </pc:sldChg>
      <pc:sldChg chg="addSp delSp modSp mod">
        <pc:chgData name="Maria Pagano" userId="60497cb8cb4b67d3" providerId="LiveId" clId="{7940EEE9-C61F-4118-AA4E-69D6B19E4713}" dt="2024-07-04T17:23:25.160" v="13401" actId="1076"/>
        <pc:sldMkLst>
          <pc:docMk/>
          <pc:sldMk cId="171999787" sldId="282"/>
        </pc:sldMkLst>
        <pc:spChg chg="mod">
          <ac:chgData name="Maria Pagano" userId="60497cb8cb4b67d3" providerId="LiveId" clId="{7940EEE9-C61F-4118-AA4E-69D6B19E4713}" dt="2024-07-04T17:23:13.561" v="13396" actId="1076"/>
          <ac:spMkLst>
            <pc:docMk/>
            <pc:sldMk cId="171999787" sldId="282"/>
            <ac:spMk id="2" creationId="{97208CAB-8261-94BD-7F02-5BF7189F03A5}"/>
          </ac:spMkLst>
        </pc:spChg>
        <pc:spChg chg="del">
          <ac:chgData name="Maria Pagano" userId="60497cb8cb4b67d3" providerId="LiveId" clId="{7940EEE9-C61F-4118-AA4E-69D6B19E4713}" dt="2024-02-03T17:35:20.136" v="1347" actId="478"/>
          <ac:spMkLst>
            <pc:docMk/>
            <pc:sldMk cId="171999787" sldId="282"/>
            <ac:spMk id="3" creationId="{97091A24-7BA1-BF9A-1A54-732E4421DED3}"/>
          </ac:spMkLst>
        </pc:spChg>
        <pc:spChg chg="del">
          <ac:chgData name="Maria Pagano" userId="60497cb8cb4b67d3" providerId="LiveId" clId="{7940EEE9-C61F-4118-AA4E-69D6B19E4713}" dt="2024-02-03T17:35:20.136" v="1347" actId="478"/>
          <ac:spMkLst>
            <pc:docMk/>
            <pc:sldMk cId="171999787" sldId="282"/>
            <ac:spMk id="5" creationId="{C5AECE96-E268-24F3-5B49-0F1B41B9E54C}"/>
          </ac:spMkLst>
        </pc:spChg>
        <pc:spChg chg="mod">
          <ac:chgData name="Maria Pagano" userId="60497cb8cb4b67d3" providerId="LiveId" clId="{7940EEE9-C61F-4118-AA4E-69D6B19E4713}" dt="2024-07-04T17:23:23.346" v="13400" actId="1076"/>
          <ac:spMkLst>
            <pc:docMk/>
            <pc:sldMk cId="171999787" sldId="282"/>
            <ac:spMk id="6" creationId="{282D657C-0AA2-2C56-51AE-4C78B76AE7F7}"/>
          </ac:spMkLst>
        </pc:spChg>
        <pc:spChg chg="add mod">
          <ac:chgData name="Maria Pagano" userId="60497cb8cb4b67d3" providerId="LiveId" clId="{7940EEE9-C61F-4118-AA4E-69D6B19E4713}" dt="2024-07-04T17:23:25.160" v="13401" actId="1076"/>
          <ac:spMkLst>
            <pc:docMk/>
            <pc:sldMk cId="171999787" sldId="282"/>
            <ac:spMk id="8" creationId="{B3353BAE-1388-C123-3199-1B580D6081BF}"/>
          </ac:spMkLst>
        </pc:spChg>
        <pc:picChg chg="del">
          <ac:chgData name="Maria Pagano" userId="60497cb8cb4b67d3" providerId="LiveId" clId="{7940EEE9-C61F-4118-AA4E-69D6B19E4713}" dt="2024-02-03T17:35:20.136" v="1347" actId="478"/>
          <ac:picMkLst>
            <pc:docMk/>
            <pc:sldMk cId="171999787" sldId="282"/>
            <ac:picMk id="4" creationId="{798E37DB-91AF-BFD6-7FC9-11DAB96CBF37}"/>
          </ac:picMkLst>
        </pc:picChg>
        <pc:picChg chg="add mod modCrop">
          <ac:chgData name="Maria Pagano" userId="60497cb8cb4b67d3" providerId="LiveId" clId="{7940EEE9-C61F-4118-AA4E-69D6B19E4713}" dt="2024-07-04T17:23:15.902" v="13397" actId="1076"/>
          <ac:picMkLst>
            <pc:docMk/>
            <pc:sldMk cId="171999787" sldId="282"/>
            <ac:picMk id="7" creationId="{C9401930-EBAE-9DEB-67A6-CF937F030327}"/>
          </ac:picMkLst>
        </pc:picChg>
      </pc:sldChg>
      <pc:sldChg chg="addSp delSp modSp mod">
        <pc:chgData name="Maria Pagano" userId="60497cb8cb4b67d3" providerId="LiveId" clId="{7940EEE9-C61F-4118-AA4E-69D6B19E4713}" dt="2024-07-04T18:11:50.953" v="14022" actId="20577"/>
        <pc:sldMkLst>
          <pc:docMk/>
          <pc:sldMk cId="962158815" sldId="283"/>
        </pc:sldMkLst>
        <pc:spChg chg="mod">
          <ac:chgData name="Maria Pagano" userId="60497cb8cb4b67d3" providerId="LiveId" clId="{7940EEE9-C61F-4118-AA4E-69D6B19E4713}" dt="2024-02-03T17:37:02.039" v="1390" actId="20577"/>
          <ac:spMkLst>
            <pc:docMk/>
            <pc:sldMk cId="962158815" sldId="283"/>
            <ac:spMk id="2" creationId="{5689198B-87E7-F786-B8E5-C13A4F4C2486}"/>
          </ac:spMkLst>
        </pc:spChg>
        <pc:spChg chg="add mod">
          <ac:chgData name="Maria Pagano" userId="60497cb8cb4b67d3" providerId="LiveId" clId="{7940EEE9-C61F-4118-AA4E-69D6B19E4713}" dt="2024-02-03T17:37:28.050" v="1394"/>
          <ac:spMkLst>
            <pc:docMk/>
            <pc:sldMk cId="962158815" sldId="283"/>
            <ac:spMk id="4" creationId="{A1035FEC-9D25-13DF-B8BB-382EDE4DD6B1}"/>
          </ac:spMkLst>
        </pc:spChg>
        <pc:spChg chg="del">
          <ac:chgData name="Maria Pagano" userId="60497cb8cb4b67d3" providerId="LiveId" clId="{7940EEE9-C61F-4118-AA4E-69D6B19E4713}" dt="2024-02-03T17:37:08.951" v="1391" actId="478"/>
          <ac:spMkLst>
            <pc:docMk/>
            <pc:sldMk cId="962158815" sldId="283"/>
            <ac:spMk id="7" creationId="{F9B2B87D-3383-B95F-D88F-0A34980191FD}"/>
          </ac:spMkLst>
        </pc:spChg>
        <pc:spChg chg="del">
          <ac:chgData name="Maria Pagano" userId="60497cb8cb4b67d3" providerId="LiveId" clId="{7940EEE9-C61F-4118-AA4E-69D6B19E4713}" dt="2024-02-03T17:37:08.951" v="1391" actId="478"/>
          <ac:spMkLst>
            <pc:docMk/>
            <pc:sldMk cId="962158815" sldId="283"/>
            <ac:spMk id="9" creationId="{7EA9A0FE-F859-1950-F5B3-A4DABD2E3E78}"/>
          </ac:spMkLst>
        </pc:spChg>
        <pc:spChg chg="mod">
          <ac:chgData name="Maria Pagano" userId="60497cb8cb4b67d3" providerId="LiveId" clId="{7940EEE9-C61F-4118-AA4E-69D6B19E4713}" dt="2024-02-03T17:37:13.402" v="1392" actId="1076"/>
          <ac:spMkLst>
            <pc:docMk/>
            <pc:sldMk cId="962158815" sldId="283"/>
            <ac:spMk id="10" creationId="{84351524-C499-F3DC-CB68-B8804DAF0661}"/>
          </ac:spMkLst>
        </pc:spChg>
        <pc:spChg chg="mod">
          <ac:chgData name="Maria Pagano" userId="60497cb8cb4b67d3" providerId="LiveId" clId="{7940EEE9-C61F-4118-AA4E-69D6B19E4713}" dt="2024-07-04T18:11:24.433" v="14010" actId="20577"/>
          <ac:spMkLst>
            <pc:docMk/>
            <pc:sldMk cId="962158815" sldId="283"/>
            <ac:spMk id="14" creationId="{0577513F-8C30-5001-498F-772ED1C058C6}"/>
          </ac:spMkLst>
        </pc:spChg>
        <pc:spChg chg="mod">
          <ac:chgData name="Maria Pagano" userId="60497cb8cb4b67d3" providerId="LiveId" clId="{7940EEE9-C61F-4118-AA4E-69D6B19E4713}" dt="2024-07-04T18:11:43.273" v="14018" actId="20577"/>
          <ac:spMkLst>
            <pc:docMk/>
            <pc:sldMk cId="962158815" sldId="283"/>
            <ac:spMk id="15" creationId="{404F356C-56FA-4E55-96A6-2D7FB2B51D56}"/>
          </ac:spMkLst>
        </pc:spChg>
        <pc:spChg chg="mod">
          <ac:chgData name="Maria Pagano" userId="60497cb8cb4b67d3" providerId="LiveId" clId="{7940EEE9-C61F-4118-AA4E-69D6B19E4713}" dt="2024-07-04T18:11:50.953" v="14022" actId="20577"/>
          <ac:spMkLst>
            <pc:docMk/>
            <pc:sldMk cId="962158815" sldId="283"/>
            <ac:spMk id="16" creationId="{51CEF425-1661-674C-7BD2-B5023E2C32B6}"/>
          </ac:spMkLst>
        </pc:spChg>
        <pc:spChg chg="mod">
          <ac:chgData name="Maria Pagano" userId="60497cb8cb4b67d3" providerId="LiveId" clId="{7940EEE9-C61F-4118-AA4E-69D6B19E4713}" dt="2024-07-04T18:11:32.313" v="14014" actId="20577"/>
          <ac:spMkLst>
            <pc:docMk/>
            <pc:sldMk cId="962158815" sldId="283"/>
            <ac:spMk id="17" creationId="{26344B23-B006-7CCC-AFB2-05197D8C0C95}"/>
          </ac:spMkLst>
        </pc:spChg>
        <pc:picChg chg="add">
          <ac:chgData name="Maria Pagano" userId="60497cb8cb4b67d3" providerId="LiveId" clId="{7940EEE9-C61F-4118-AA4E-69D6B19E4713}" dt="2024-02-03T17:37:22.890" v="1393"/>
          <ac:picMkLst>
            <pc:docMk/>
            <pc:sldMk cId="962158815" sldId="283"/>
            <ac:picMk id="3" creationId="{6AD05F71-1CAF-341A-C10F-211AFA87CC8D}"/>
          </ac:picMkLst>
        </pc:picChg>
        <pc:picChg chg="del">
          <ac:chgData name="Maria Pagano" userId="60497cb8cb4b67d3" providerId="LiveId" clId="{7940EEE9-C61F-4118-AA4E-69D6B19E4713}" dt="2024-02-03T17:37:08.951" v="1391" actId="478"/>
          <ac:picMkLst>
            <pc:docMk/>
            <pc:sldMk cId="962158815" sldId="283"/>
            <ac:picMk id="8" creationId="{ED58EBCA-5FC5-DAF0-007C-864D861CA204}"/>
          </ac:picMkLst>
        </pc:picChg>
      </pc:sldChg>
      <pc:sldChg chg="addSp delSp modSp mod">
        <pc:chgData name="Maria Pagano" userId="60497cb8cb4b67d3" providerId="LiveId" clId="{7940EEE9-C61F-4118-AA4E-69D6B19E4713}" dt="2024-07-04T18:11:59.497" v="14026" actId="20577"/>
        <pc:sldMkLst>
          <pc:docMk/>
          <pc:sldMk cId="1922041196" sldId="284"/>
        </pc:sldMkLst>
        <pc:spChg chg="mod">
          <ac:chgData name="Maria Pagano" userId="60497cb8cb4b67d3" providerId="LiveId" clId="{7940EEE9-C61F-4118-AA4E-69D6B19E4713}" dt="2024-02-03T17:38:02.390" v="1474" actId="20577"/>
          <ac:spMkLst>
            <pc:docMk/>
            <pc:sldMk cId="1922041196" sldId="284"/>
            <ac:spMk id="2" creationId="{D57B01B8-3E42-8298-BAC2-8D504503D0F1}"/>
          </ac:spMkLst>
        </pc:spChg>
        <pc:spChg chg="mod">
          <ac:chgData name="Maria Pagano" userId="60497cb8cb4b67d3" providerId="LiveId" clId="{7940EEE9-C61F-4118-AA4E-69D6B19E4713}" dt="2024-07-04T18:11:59.497" v="14026" actId="20577"/>
          <ac:spMkLst>
            <pc:docMk/>
            <pc:sldMk cId="1922041196" sldId="284"/>
            <ac:spMk id="3" creationId="{556B91AE-E4AF-18A6-AC85-084B78A84030}"/>
          </ac:spMkLst>
        </pc:spChg>
        <pc:spChg chg="add mod">
          <ac:chgData name="Maria Pagano" userId="60497cb8cb4b67d3" providerId="LiveId" clId="{7940EEE9-C61F-4118-AA4E-69D6B19E4713}" dt="2024-07-04T17:24:55.037" v="13455" actId="1076"/>
          <ac:spMkLst>
            <pc:docMk/>
            <pc:sldMk cId="1922041196" sldId="284"/>
            <ac:spMk id="4" creationId="{44F74554-D208-493D-3435-DC673804EC0E}"/>
          </ac:spMkLst>
        </pc:spChg>
        <pc:spChg chg="del">
          <ac:chgData name="Maria Pagano" userId="60497cb8cb4b67d3" providerId="LiveId" clId="{7940EEE9-C61F-4118-AA4E-69D6B19E4713}" dt="2024-02-03T17:38:08.095" v="1475" actId="478"/>
          <ac:spMkLst>
            <pc:docMk/>
            <pc:sldMk cId="1922041196" sldId="284"/>
            <ac:spMk id="4" creationId="{F71395D0-8E35-C5C3-9A5B-C1473C4C394D}"/>
          </ac:spMkLst>
        </pc:spChg>
        <pc:spChg chg="add mod">
          <ac:chgData name="Maria Pagano" userId="60497cb8cb4b67d3" providerId="LiveId" clId="{7940EEE9-C61F-4118-AA4E-69D6B19E4713}" dt="2024-02-03T17:38:17.792" v="1476"/>
          <ac:spMkLst>
            <pc:docMk/>
            <pc:sldMk cId="1922041196" sldId="284"/>
            <ac:spMk id="6" creationId="{1C177614-BD4E-2233-44DD-012573D93C6D}"/>
          </ac:spMkLst>
        </pc:spChg>
        <pc:picChg chg="del">
          <ac:chgData name="Maria Pagano" userId="60497cb8cb4b67d3" providerId="LiveId" clId="{7940EEE9-C61F-4118-AA4E-69D6B19E4713}" dt="2024-02-03T17:38:08.095" v="1475" actId="478"/>
          <ac:picMkLst>
            <pc:docMk/>
            <pc:sldMk cId="1922041196" sldId="284"/>
            <ac:picMk id="3" creationId="{9B59B952-F003-067B-26BC-0DBBB4A4CF80}"/>
          </ac:picMkLst>
        </pc:picChg>
        <pc:picChg chg="add mod">
          <ac:chgData name="Maria Pagano" userId="60497cb8cb4b67d3" providerId="LiveId" clId="{7940EEE9-C61F-4118-AA4E-69D6B19E4713}" dt="2024-07-04T17:24:49.440" v="13454" actId="1076"/>
          <ac:picMkLst>
            <pc:docMk/>
            <pc:sldMk cId="1922041196" sldId="284"/>
            <ac:picMk id="7" creationId="{47E016CE-C051-C302-0D9D-A2419E483198}"/>
          </ac:picMkLst>
        </pc:picChg>
      </pc:sldChg>
      <pc:sldChg chg="addSp delSp modSp mod">
        <pc:chgData name="Maria Pagano" userId="60497cb8cb4b67d3" providerId="LiveId" clId="{7940EEE9-C61F-4118-AA4E-69D6B19E4713}" dt="2024-07-04T18:12:22.313" v="14038" actId="20577"/>
        <pc:sldMkLst>
          <pc:docMk/>
          <pc:sldMk cId="1871332026" sldId="285"/>
        </pc:sldMkLst>
        <pc:spChg chg="mod">
          <ac:chgData name="Maria Pagano" userId="60497cb8cb4b67d3" providerId="LiveId" clId="{7940EEE9-C61F-4118-AA4E-69D6B19E4713}" dt="2024-02-03T17:38:49.383" v="1495" actId="20577"/>
          <ac:spMkLst>
            <pc:docMk/>
            <pc:sldMk cId="1871332026" sldId="285"/>
            <ac:spMk id="2" creationId="{F8F0477F-E920-610C-4EE5-1C0581953379}"/>
          </ac:spMkLst>
        </pc:spChg>
        <pc:spChg chg="mod">
          <ac:chgData name="Maria Pagano" userId="60497cb8cb4b67d3" providerId="LiveId" clId="{7940EEE9-C61F-4118-AA4E-69D6B19E4713}" dt="2024-07-04T18:12:16.778" v="14034" actId="20577"/>
          <ac:spMkLst>
            <pc:docMk/>
            <pc:sldMk cId="1871332026" sldId="285"/>
            <ac:spMk id="3" creationId="{A7423BF1-6BC7-926B-F8FD-238B26A34F75}"/>
          </ac:spMkLst>
        </pc:spChg>
        <pc:spChg chg="add mod">
          <ac:chgData name="Maria Pagano" userId="60497cb8cb4b67d3" providerId="LiveId" clId="{7940EEE9-C61F-4118-AA4E-69D6B19E4713}" dt="2024-02-03T17:39:44.622" v="1500" actId="1076"/>
          <ac:spMkLst>
            <pc:docMk/>
            <pc:sldMk cId="1871332026" sldId="285"/>
            <ac:spMk id="4" creationId="{5EDAEB66-A25F-237F-6CE4-A9945664465E}"/>
          </ac:spMkLst>
        </pc:spChg>
        <pc:spChg chg="mod">
          <ac:chgData name="Maria Pagano" userId="60497cb8cb4b67d3" providerId="LiveId" clId="{7940EEE9-C61F-4118-AA4E-69D6B19E4713}" dt="2024-07-04T18:12:10.161" v="14030" actId="20577"/>
          <ac:spMkLst>
            <pc:docMk/>
            <pc:sldMk cId="1871332026" sldId="285"/>
            <ac:spMk id="5" creationId="{D996C0A6-7F5A-12F2-CCE8-2E4A506ABB3A}"/>
          </ac:spMkLst>
        </pc:spChg>
        <pc:spChg chg="del">
          <ac:chgData name="Maria Pagano" userId="60497cb8cb4b67d3" providerId="LiveId" clId="{7940EEE9-C61F-4118-AA4E-69D6B19E4713}" dt="2024-02-03T17:38:54.702" v="1496" actId="478"/>
          <ac:spMkLst>
            <pc:docMk/>
            <pc:sldMk cId="1871332026" sldId="285"/>
            <ac:spMk id="5" creationId="{DD574290-01E2-6219-1C99-A92DA47D1C51}"/>
          </ac:spMkLst>
        </pc:spChg>
        <pc:spChg chg="mod">
          <ac:chgData name="Maria Pagano" userId="60497cb8cb4b67d3" providerId="LiveId" clId="{7940EEE9-C61F-4118-AA4E-69D6B19E4713}" dt="2024-02-03T17:39:55.239" v="1513" actId="20577"/>
          <ac:spMkLst>
            <pc:docMk/>
            <pc:sldMk cId="1871332026" sldId="285"/>
            <ac:spMk id="6" creationId="{2EF67AB4-D9FF-168F-F7EE-77D0B2DCC8B8}"/>
          </ac:spMkLst>
        </pc:spChg>
        <pc:spChg chg="add mod">
          <ac:chgData name="Maria Pagano" userId="60497cb8cb4b67d3" providerId="LiveId" clId="{7940EEE9-C61F-4118-AA4E-69D6B19E4713}" dt="2024-02-03T17:39:49.732" v="1501" actId="1076"/>
          <ac:spMkLst>
            <pc:docMk/>
            <pc:sldMk cId="1871332026" sldId="285"/>
            <ac:spMk id="7" creationId="{C0FFA610-7147-A710-4B46-9AD423103CBB}"/>
          </ac:spMkLst>
        </pc:spChg>
        <pc:spChg chg="mod">
          <ac:chgData name="Maria Pagano" userId="60497cb8cb4b67d3" providerId="LiveId" clId="{7940EEE9-C61F-4118-AA4E-69D6B19E4713}" dt="2024-07-04T18:12:22.313" v="14038" actId="20577"/>
          <ac:spMkLst>
            <pc:docMk/>
            <pc:sldMk cId="1871332026" sldId="285"/>
            <ac:spMk id="8" creationId="{76816CBC-566F-7131-4DF6-28D888918666}"/>
          </ac:spMkLst>
        </pc:spChg>
        <pc:picChg chg="del">
          <ac:chgData name="Maria Pagano" userId="60497cb8cb4b67d3" providerId="LiveId" clId="{7940EEE9-C61F-4118-AA4E-69D6B19E4713}" dt="2024-02-03T17:38:54.702" v="1496" actId="478"/>
          <ac:picMkLst>
            <pc:docMk/>
            <pc:sldMk cId="1871332026" sldId="285"/>
            <ac:picMk id="3" creationId="{444B2DCE-ED27-5FC2-A948-94EA5BEE83F2}"/>
          </ac:picMkLst>
        </pc:picChg>
      </pc:sldChg>
      <pc:sldChg chg="addSp delSp modSp mod">
        <pc:chgData name="Maria Pagano" userId="60497cb8cb4b67d3" providerId="LiveId" clId="{7940EEE9-C61F-4118-AA4E-69D6B19E4713}" dt="2024-07-04T17:27:23.565" v="13487" actId="1076"/>
        <pc:sldMkLst>
          <pc:docMk/>
          <pc:sldMk cId="2636013245" sldId="286"/>
        </pc:sldMkLst>
        <pc:spChg chg="mod">
          <ac:chgData name="Maria Pagano" userId="60497cb8cb4b67d3" providerId="LiveId" clId="{7940EEE9-C61F-4118-AA4E-69D6B19E4713}" dt="2024-07-04T17:26:47.199" v="13479" actId="1076"/>
          <ac:spMkLst>
            <pc:docMk/>
            <pc:sldMk cId="2636013245" sldId="286"/>
            <ac:spMk id="2" creationId="{C520D7B1-FA8D-A6D2-338C-AC08922772FD}"/>
          </ac:spMkLst>
        </pc:spChg>
        <pc:spChg chg="mod">
          <ac:chgData name="Maria Pagano" userId="60497cb8cb4b67d3" providerId="LiveId" clId="{7940EEE9-C61F-4118-AA4E-69D6B19E4713}" dt="2024-07-04T17:26:50.058" v="13480" actId="1076"/>
          <ac:spMkLst>
            <pc:docMk/>
            <pc:sldMk cId="2636013245" sldId="286"/>
            <ac:spMk id="3" creationId="{C0FFA610-7147-A710-4B46-9AD423103CBB}"/>
          </ac:spMkLst>
        </pc:spChg>
        <pc:spChg chg="del">
          <ac:chgData name="Maria Pagano" userId="60497cb8cb4b67d3" providerId="LiveId" clId="{7940EEE9-C61F-4118-AA4E-69D6B19E4713}" dt="2024-02-03T17:40:33.421" v="1587" actId="478"/>
          <ac:spMkLst>
            <pc:docMk/>
            <pc:sldMk cId="2636013245" sldId="286"/>
            <ac:spMk id="4" creationId="{C095E34B-C12C-88D0-E0E7-6EC63E26F7A5}"/>
          </ac:spMkLst>
        </pc:spChg>
        <pc:spChg chg="mod">
          <ac:chgData name="Maria Pagano" userId="60497cb8cb4b67d3" providerId="LiveId" clId="{7940EEE9-C61F-4118-AA4E-69D6B19E4713}" dt="2024-07-04T17:27:07.195" v="13483" actId="1076"/>
          <ac:spMkLst>
            <pc:docMk/>
            <pc:sldMk cId="2636013245" sldId="286"/>
            <ac:spMk id="5" creationId="{D8324042-D140-0A9D-90BC-CEE2183729B8}"/>
          </ac:spMkLst>
        </pc:spChg>
        <pc:spChg chg="del">
          <ac:chgData name="Maria Pagano" userId="60497cb8cb4b67d3" providerId="LiveId" clId="{7940EEE9-C61F-4118-AA4E-69D6B19E4713}" dt="2024-02-03T17:40:33.421" v="1587" actId="478"/>
          <ac:spMkLst>
            <pc:docMk/>
            <pc:sldMk cId="2636013245" sldId="286"/>
            <ac:spMk id="6" creationId="{15E61531-574E-F893-3243-B43CA1488FE5}"/>
          </ac:spMkLst>
        </pc:spChg>
        <pc:spChg chg="add mod">
          <ac:chgData name="Maria Pagano" userId="60497cb8cb4b67d3" providerId="LiveId" clId="{7940EEE9-C61F-4118-AA4E-69D6B19E4713}" dt="2024-07-04T17:27:23.565" v="13487" actId="1076"/>
          <ac:spMkLst>
            <pc:docMk/>
            <pc:sldMk cId="2636013245" sldId="286"/>
            <ac:spMk id="8" creationId="{D018E0BF-BB22-C823-A23A-1180332C02D1}"/>
          </ac:spMkLst>
        </pc:spChg>
        <pc:picChg chg="del">
          <ac:chgData name="Maria Pagano" userId="60497cb8cb4b67d3" providerId="LiveId" clId="{7940EEE9-C61F-4118-AA4E-69D6B19E4713}" dt="2024-02-03T17:40:33.421" v="1587" actId="478"/>
          <ac:picMkLst>
            <pc:docMk/>
            <pc:sldMk cId="2636013245" sldId="286"/>
            <ac:picMk id="3" creationId="{DD9E859B-C3EA-7504-C288-E6214FB6D05B}"/>
          </ac:picMkLst>
        </pc:picChg>
        <pc:picChg chg="add mod modCrop">
          <ac:chgData name="Maria Pagano" userId="60497cb8cb4b67d3" providerId="LiveId" clId="{7940EEE9-C61F-4118-AA4E-69D6B19E4713}" dt="2024-07-04T17:27:18.446" v="13486" actId="1076"/>
          <ac:picMkLst>
            <pc:docMk/>
            <pc:sldMk cId="2636013245" sldId="286"/>
            <ac:picMk id="7" creationId="{0FC14A09-1A80-4263-E168-53E58DC5A6B8}"/>
          </ac:picMkLst>
        </pc:picChg>
      </pc:sldChg>
      <pc:sldChg chg="addSp delSp modSp mod">
        <pc:chgData name="Maria Pagano" userId="60497cb8cb4b67d3" providerId="LiveId" clId="{7940EEE9-C61F-4118-AA4E-69D6B19E4713}" dt="2024-07-04T18:12:34.608" v="14042" actId="20577"/>
        <pc:sldMkLst>
          <pc:docMk/>
          <pc:sldMk cId="4180763330" sldId="287"/>
        </pc:sldMkLst>
        <pc:spChg chg="mod">
          <ac:chgData name="Maria Pagano" userId="60497cb8cb4b67d3" providerId="LiveId" clId="{7940EEE9-C61F-4118-AA4E-69D6B19E4713}" dt="2024-02-03T17:42:03.277" v="1672" actId="20577"/>
          <ac:spMkLst>
            <pc:docMk/>
            <pc:sldMk cId="4180763330" sldId="287"/>
            <ac:spMk id="2" creationId="{92D00AE2-06E1-BB54-A4D2-3E564A30EB5B}"/>
          </ac:spMkLst>
        </pc:spChg>
        <pc:spChg chg="add mod">
          <ac:chgData name="Maria Pagano" userId="60497cb8cb4b67d3" providerId="LiveId" clId="{7940EEE9-C61F-4118-AA4E-69D6B19E4713}" dt="2024-07-04T17:30:44.216" v="13531" actId="20577"/>
          <ac:spMkLst>
            <pc:docMk/>
            <pc:sldMk cId="4180763330" sldId="287"/>
            <ac:spMk id="3" creationId="{54B343C2-AF1E-7010-C0FF-E38385079CDC}"/>
          </ac:spMkLst>
        </pc:spChg>
        <pc:spChg chg="add mod">
          <ac:chgData name="Maria Pagano" userId="60497cb8cb4b67d3" providerId="LiveId" clId="{7940EEE9-C61F-4118-AA4E-69D6B19E4713}" dt="2024-07-04T17:28:38.652" v="13499" actId="1076"/>
          <ac:spMkLst>
            <pc:docMk/>
            <pc:sldMk cId="4180763330" sldId="287"/>
            <ac:spMk id="4" creationId="{F8029628-9998-EC76-0606-398CA8F32E0E}"/>
          </ac:spMkLst>
        </pc:spChg>
        <pc:spChg chg="del">
          <ac:chgData name="Maria Pagano" userId="60497cb8cb4b67d3" providerId="LiveId" clId="{7940EEE9-C61F-4118-AA4E-69D6B19E4713}" dt="2024-02-03T17:42:09.933" v="1673" actId="478"/>
          <ac:spMkLst>
            <pc:docMk/>
            <pc:sldMk cId="4180763330" sldId="287"/>
            <ac:spMk id="5" creationId="{1D4901DB-CA79-FF24-FE09-03CBD0001389}"/>
          </ac:spMkLst>
        </pc:spChg>
        <pc:spChg chg="mod">
          <ac:chgData name="Maria Pagano" userId="60497cb8cb4b67d3" providerId="LiveId" clId="{7940EEE9-C61F-4118-AA4E-69D6B19E4713}" dt="2024-07-04T18:12:34.608" v="14042" actId="20577"/>
          <ac:spMkLst>
            <pc:docMk/>
            <pc:sldMk cId="4180763330" sldId="287"/>
            <ac:spMk id="8" creationId="{D21555E9-A0C0-841B-1AAC-80F733ED935C}"/>
          </ac:spMkLst>
        </pc:spChg>
        <pc:picChg chg="del">
          <ac:chgData name="Maria Pagano" userId="60497cb8cb4b67d3" providerId="LiveId" clId="{7940EEE9-C61F-4118-AA4E-69D6B19E4713}" dt="2024-02-03T17:42:09.933" v="1673" actId="478"/>
          <ac:picMkLst>
            <pc:docMk/>
            <pc:sldMk cId="4180763330" sldId="287"/>
            <ac:picMk id="3" creationId="{95B3D99E-4E48-0A56-310F-15F3CEFD4EDD}"/>
          </ac:picMkLst>
        </pc:picChg>
        <pc:picChg chg="add mod">
          <ac:chgData name="Maria Pagano" userId="60497cb8cb4b67d3" providerId="LiveId" clId="{7940EEE9-C61F-4118-AA4E-69D6B19E4713}" dt="2024-07-04T17:28:44.041" v="13500" actId="1076"/>
          <ac:picMkLst>
            <pc:docMk/>
            <pc:sldMk cId="4180763330" sldId="287"/>
            <ac:picMk id="7" creationId="{4AF75F6B-1FFB-9FD3-D610-D2118AB3EF10}"/>
          </ac:picMkLst>
        </pc:picChg>
      </pc:sldChg>
      <pc:sldChg chg="addSp delSp modSp mod">
        <pc:chgData name="Maria Pagano" userId="60497cb8cb4b67d3" providerId="LiveId" clId="{7940EEE9-C61F-4118-AA4E-69D6B19E4713}" dt="2024-07-04T17:32:13.099" v="13549" actId="14100"/>
        <pc:sldMkLst>
          <pc:docMk/>
          <pc:sldMk cId="2894987899" sldId="288"/>
        </pc:sldMkLst>
        <pc:spChg chg="mod">
          <ac:chgData name="Maria Pagano" userId="60497cb8cb4b67d3" providerId="LiveId" clId="{7940EEE9-C61F-4118-AA4E-69D6B19E4713}" dt="2024-02-03T17:42:51.213" v="1694" actId="20577"/>
          <ac:spMkLst>
            <pc:docMk/>
            <pc:sldMk cId="2894987899" sldId="288"/>
            <ac:spMk id="2" creationId="{35B9B079-1DDC-2768-FE5F-6F9CAF844310}"/>
          </ac:spMkLst>
        </pc:spChg>
        <pc:spChg chg="del">
          <ac:chgData name="Maria Pagano" userId="60497cb8cb4b67d3" providerId="LiveId" clId="{7940EEE9-C61F-4118-AA4E-69D6B19E4713}" dt="2024-02-03T17:43:21.677" v="1695" actId="478"/>
          <ac:spMkLst>
            <pc:docMk/>
            <pc:sldMk cId="2894987899" sldId="288"/>
            <ac:spMk id="3" creationId="{C21F3330-1785-F84E-7AA0-F5D0DA0E4A68}"/>
          </ac:spMkLst>
        </pc:spChg>
        <pc:spChg chg="mod">
          <ac:chgData name="Maria Pagano" userId="60497cb8cb4b67d3" providerId="LiveId" clId="{7940EEE9-C61F-4118-AA4E-69D6B19E4713}" dt="2024-02-03T17:44:48.510" v="1716" actId="1076"/>
          <ac:spMkLst>
            <pc:docMk/>
            <pc:sldMk cId="2894987899" sldId="288"/>
            <ac:spMk id="5" creationId="{C3D58475-DB24-0D16-F65A-F53AECA3FA82}"/>
          </ac:spMkLst>
        </pc:spChg>
        <pc:spChg chg="add mod">
          <ac:chgData name="Maria Pagano" userId="60497cb8cb4b67d3" providerId="LiveId" clId="{7940EEE9-C61F-4118-AA4E-69D6B19E4713}" dt="2024-07-04T17:31:30.246" v="13533" actId="15"/>
          <ac:spMkLst>
            <pc:docMk/>
            <pc:sldMk cId="2894987899" sldId="288"/>
            <ac:spMk id="6" creationId="{D4465124-140E-9686-6D17-AD1687D23F45}"/>
          </ac:spMkLst>
        </pc:spChg>
        <pc:spChg chg="add mod">
          <ac:chgData name="Maria Pagano" userId="60497cb8cb4b67d3" providerId="LiveId" clId="{7940EEE9-C61F-4118-AA4E-69D6B19E4713}" dt="2024-02-03T17:43:42.315" v="1699" actId="1076"/>
          <ac:spMkLst>
            <pc:docMk/>
            <pc:sldMk cId="2894987899" sldId="288"/>
            <ac:spMk id="7" creationId="{62B2E56A-BD3D-81F5-772B-04E1AE793E3D}"/>
          </ac:spMkLst>
        </pc:spChg>
        <pc:spChg chg="del">
          <ac:chgData name="Maria Pagano" userId="60497cb8cb4b67d3" providerId="LiveId" clId="{7940EEE9-C61F-4118-AA4E-69D6B19E4713}" dt="2024-02-03T17:43:21.677" v="1695" actId="478"/>
          <ac:spMkLst>
            <pc:docMk/>
            <pc:sldMk cId="2894987899" sldId="288"/>
            <ac:spMk id="9" creationId="{BE094C0D-7494-E08B-3005-774F01A33B27}"/>
          </ac:spMkLst>
        </pc:spChg>
        <pc:spChg chg="add mod">
          <ac:chgData name="Maria Pagano" userId="60497cb8cb4b67d3" providerId="LiveId" clId="{7940EEE9-C61F-4118-AA4E-69D6B19E4713}" dt="2024-07-04T17:32:13.099" v="13549" actId="14100"/>
          <ac:spMkLst>
            <pc:docMk/>
            <pc:sldMk cId="2894987899" sldId="288"/>
            <ac:spMk id="10" creationId="{0A27DBFF-4C54-3B45-AFDB-6822AE4E944E}"/>
          </ac:spMkLst>
        </pc:spChg>
        <pc:picChg chg="del">
          <ac:chgData name="Maria Pagano" userId="60497cb8cb4b67d3" providerId="LiveId" clId="{7940EEE9-C61F-4118-AA4E-69D6B19E4713}" dt="2024-02-03T17:43:21.677" v="1695" actId="478"/>
          <ac:picMkLst>
            <pc:docMk/>
            <pc:sldMk cId="2894987899" sldId="288"/>
            <ac:picMk id="4" creationId="{223811CB-E1C5-9895-1CED-DA7F7CEFC73A}"/>
          </ac:picMkLst>
        </pc:picChg>
        <pc:picChg chg="add mod modCrop">
          <ac:chgData name="Maria Pagano" userId="60497cb8cb4b67d3" providerId="LiveId" clId="{7940EEE9-C61F-4118-AA4E-69D6B19E4713}" dt="2024-07-04T17:32:02.296" v="13547" actId="1076"/>
          <ac:picMkLst>
            <pc:docMk/>
            <pc:sldMk cId="2894987899" sldId="288"/>
            <ac:picMk id="8" creationId="{86C95DCC-D820-155E-5134-56475FB9F866}"/>
          </ac:picMkLst>
        </pc:picChg>
      </pc:sldChg>
      <pc:sldChg chg="addSp delSp modSp mod">
        <pc:chgData name="Maria Pagano" userId="60497cb8cb4b67d3" providerId="LiveId" clId="{7940EEE9-C61F-4118-AA4E-69D6B19E4713}" dt="2024-07-04T18:13:02.192" v="14048" actId="1076"/>
        <pc:sldMkLst>
          <pc:docMk/>
          <pc:sldMk cId="3364813311" sldId="289"/>
        </pc:sldMkLst>
        <pc:spChg chg="mod">
          <ac:chgData name="Maria Pagano" userId="60497cb8cb4b67d3" providerId="LiveId" clId="{7940EEE9-C61F-4118-AA4E-69D6B19E4713}" dt="2024-02-03T17:47:02.044" v="1879" actId="20577"/>
          <ac:spMkLst>
            <pc:docMk/>
            <pc:sldMk cId="3364813311" sldId="289"/>
            <ac:spMk id="2" creationId="{C52D22A4-8A9A-21C1-E8B5-3AE33939234D}"/>
          </ac:spMkLst>
        </pc:spChg>
        <pc:spChg chg="add mod">
          <ac:chgData name="Maria Pagano" userId="60497cb8cb4b67d3" providerId="LiveId" clId="{7940EEE9-C61F-4118-AA4E-69D6B19E4713}" dt="2024-07-04T18:13:02.192" v="14048" actId="1076"/>
          <ac:spMkLst>
            <pc:docMk/>
            <pc:sldMk cId="3364813311" sldId="289"/>
            <ac:spMk id="4" creationId="{DB7175D4-4292-AF28-81A7-00991383300D}"/>
          </ac:spMkLst>
        </pc:spChg>
        <pc:spChg chg="del">
          <ac:chgData name="Maria Pagano" userId="60497cb8cb4b67d3" providerId="LiveId" clId="{7940EEE9-C61F-4118-AA4E-69D6B19E4713}" dt="2024-02-03T17:47:08.709" v="1880" actId="21"/>
          <ac:spMkLst>
            <pc:docMk/>
            <pc:sldMk cId="3364813311" sldId="289"/>
            <ac:spMk id="6" creationId="{DBB3E0EC-BE10-EEBD-4035-7F192449CC25}"/>
          </ac:spMkLst>
        </pc:spChg>
        <pc:spChg chg="del">
          <ac:chgData name="Maria Pagano" userId="60497cb8cb4b67d3" providerId="LiveId" clId="{7940EEE9-C61F-4118-AA4E-69D6B19E4713}" dt="2024-02-03T17:47:14.299" v="1881" actId="478"/>
          <ac:spMkLst>
            <pc:docMk/>
            <pc:sldMk cId="3364813311" sldId="289"/>
            <ac:spMk id="7" creationId="{AE8555A5-0972-92A8-D0C8-4367896F536E}"/>
          </ac:spMkLst>
        </pc:spChg>
        <pc:picChg chg="del">
          <ac:chgData name="Maria Pagano" userId="60497cb8cb4b67d3" providerId="LiveId" clId="{7940EEE9-C61F-4118-AA4E-69D6B19E4713}" dt="2024-02-03T17:47:14.299" v="1881" actId="478"/>
          <ac:picMkLst>
            <pc:docMk/>
            <pc:sldMk cId="3364813311" sldId="289"/>
            <ac:picMk id="3" creationId="{D92383E4-ED42-1CD2-49DC-EF7F1E632C60}"/>
          </ac:picMkLst>
        </pc:picChg>
        <pc:picChg chg="add mod">
          <ac:chgData name="Maria Pagano" userId="60497cb8cb4b67d3" providerId="LiveId" clId="{7940EEE9-C61F-4118-AA4E-69D6B19E4713}" dt="2024-02-03T17:47:33.928" v="1884" actId="1076"/>
          <ac:picMkLst>
            <pc:docMk/>
            <pc:sldMk cId="3364813311" sldId="289"/>
            <ac:picMk id="5" creationId="{7826B591-6693-CB66-370B-9A693507455B}"/>
          </ac:picMkLst>
        </pc:picChg>
        <pc:picChg chg="mod">
          <ac:chgData name="Maria Pagano" userId="60497cb8cb4b67d3" providerId="LiveId" clId="{7940EEE9-C61F-4118-AA4E-69D6B19E4713}" dt="2024-07-04T18:12:58.430" v="14047" actId="1076"/>
          <ac:picMkLst>
            <pc:docMk/>
            <pc:sldMk cId="3364813311" sldId="289"/>
            <ac:picMk id="29" creationId="{8A378EF8-828E-FA61-3D1B-7F4645D3C8A4}"/>
          </ac:picMkLst>
        </pc:picChg>
      </pc:sldChg>
      <pc:sldChg chg="addSp delSp modSp mod">
        <pc:chgData name="Maria Pagano" userId="60497cb8cb4b67d3" providerId="LiveId" clId="{7940EEE9-C61F-4118-AA4E-69D6B19E4713}" dt="2024-02-03T17:49:21.604" v="1920" actId="732"/>
        <pc:sldMkLst>
          <pc:docMk/>
          <pc:sldMk cId="3649694698" sldId="290"/>
        </pc:sldMkLst>
        <pc:spChg chg="mod">
          <ac:chgData name="Maria Pagano" userId="60497cb8cb4b67d3" providerId="LiveId" clId="{7940EEE9-C61F-4118-AA4E-69D6B19E4713}" dt="2024-02-03T17:48:23.875" v="1901" actId="20577"/>
          <ac:spMkLst>
            <pc:docMk/>
            <pc:sldMk cId="3649694698" sldId="290"/>
            <ac:spMk id="2" creationId="{2391AAAA-6A8A-1519-FFA1-E0964204D015}"/>
          </ac:spMkLst>
        </pc:spChg>
        <pc:spChg chg="add mod">
          <ac:chgData name="Maria Pagano" userId="60497cb8cb4b67d3" providerId="LiveId" clId="{7940EEE9-C61F-4118-AA4E-69D6B19E4713}" dt="2024-02-03T17:48:47.039" v="1903"/>
          <ac:spMkLst>
            <pc:docMk/>
            <pc:sldMk cId="3649694698" sldId="290"/>
            <ac:spMk id="3" creationId="{C5D9FD2B-F522-6AAD-B27C-A6E9FCCAB1CC}"/>
          </ac:spMkLst>
        </pc:spChg>
        <pc:spChg chg="del">
          <ac:chgData name="Maria Pagano" userId="60497cb8cb4b67d3" providerId="LiveId" clId="{7940EEE9-C61F-4118-AA4E-69D6B19E4713}" dt="2024-02-03T17:48:29.419" v="1902" actId="478"/>
          <ac:spMkLst>
            <pc:docMk/>
            <pc:sldMk cId="3649694698" sldId="290"/>
            <ac:spMk id="8" creationId="{D15F21D2-1BEB-EC22-AF92-9D371EDAE452}"/>
          </ac:spMkLst>
        </pc:spChg>
        <pc:spChg chg="mod">
          <ac:chgData name="Maria Pagano" userId="60497cb8cb4b67d3" providerId="LiveId" clId="{7940EEE9-C61F-4118-AA4E-69D6B19E4713}" dt="2024-02-03T17:49:04.706" v="1917" actId="20577"/>
          <ac:spMkLst>
            <pc:docMk/>
            <pc:sldMk cId="3649694698" sldId="290"/>
            <ac:spMk id="9" creationId="{A85E8994-B45B-E609-ADFA-2137F69EF86E}"/>
          </ac:spMkLst>
        </pc:spChg>
        <pc:picChg chg="add mod modCrop">
          <ac:chgData name="Maria Pagano" userId="60497cb8cb4b67d3" providerId="LiveId" clId="{7940EEE9-C61F-4118-AA4E-69D6B19E4713}" dt="2024-02-03T17:49:21.604" v="1920" actId="732"/>
          <ac:picMkLst>
            <pc:docMk/>
            <pc:sldMk cId="3649694698" sldId="290"/>
            <ac:picMk id="4" creationId="{DDFB8D1C-205A-5D6D-167A-B789D7A53A53}"/>
          </ac:picMkLst>
        </pc:picChg>
        <pc:picChg chg="del">
          <ac:chgData name="Maria Pagano" userId="60497cb8cb4b67d3" providerId="LiveId" clId="{7940EEE9-C61F-4118-AA4E-69D6B19E4713}" dt="2024-02-03T17:48:29.419" v="1902" actId="478"/>
          <ac:picMkLst>
            <pc:docMk/>
            <pc:sldMk cId="3649694698" sldId="290"/>
            <ac:picMk id="7" creationId="{85A0DAA1-0590-533B-6F02-0A78D5DDDFF1}"/>
          </ac:picMkLst>
        </pc:picChg>
      </pc:sldChg>
      <pc:sldChg chg="addSp delSp modSp mod">
        <pc:chgData name="Maria Pagano" userId="60497cb8cb4b67d3" providerId="LiveId" clId="{7940EEE9-C61F-4118-AA4E-69D6B19E4713}" dt="2024-07-04T18:08:57.874" v="13985" actId="20577"/>
        <pc:sldMkLst>
          <pc:docMk/>
          <pc:sldMk cId="313853873" sldId="291"/>
        </pc:sldMkLst>
        <pc:spChg chg="mod">
          <ac:chgData name="Maria Pagano" userId="60497cb8cb4b67d3" providerId="LiveId" clId="{7940EEE9-C61F-4118-AA4E-69D6B19E4713}" dt="2024-02-03T17:49:46.154" v="1939" actId="20577"/>
          <ac:spMkLst>
            <pc:docMk/>
            <pc:sldMk cId="313853873" sldId="291"/>
            <ac:spMk id="2" creationId="{0E0CB5EF-CCFD-A977-B56B-F3E6146F86D9}"/>
          </ac:spMkLst>
        </pc:spChg>
        <pc:spChg chg="add mod">
          <ac:chgData name="Maria Pagano" userId="60497cb8cb4b67d3" providerId="LiveId" clId="{7940EEE9-C61F-4118-AA4E-69D6B19E4713}" dt="2024-07-04T17:35:05.477" v="13658" actId="1076"/>
          <ac:spMkLst>
            <pc:docMk/>
            <pc:sldMk cId="313853873" sldId="291"/>
            <ac:spMk id="3" creationId="{B864FA9C-71A1-C925-E071-8EF6E360625B}"/>
          </ac:spMkLst>
        </pc:spChg>
        <pc:spChg chg="add mod">
          <ac:chgData name="Maria Pagano" userId="60497cb8cb4b67d3" providerId="LiveId" clId="{7940EEE9-C61F-4118-AA4E-69D6B19E4713}" dt="2024-07-04T17:34:12.309" v="13559" actId="1076"/>
          <ac:spMkLst>
            <pc:docMk/>
            <pc:sldMk cId="313853873" sldId="291"/>
            <ac:spMk id="4" creationId="{63C23EDF-EE17-CD09-80C2-4CB7893B8181}"/>
          </ac:spMkLst>
        </pc:spChg>
        <pc:spChg chg="add mod">
          <ac:chgData name="Maria Pagano" userId="60497cb8cb4b67d3" providerId="LiveId" clId="{7940EEE9-C61F-4118-AA4E-69D6B19E4713}" dt="2024-07-04T17:59:47.232" v="13853" actId="20577"/>
          <ac:spMkLst>
            <pc:docMk/>
            <pc:sldMk cId="313853873" sldId="291"/>
            <ac:spMk id="5" creationId="{552B7979-F8AA-61C0-1E5A-024C25EE77A5}"/>
          </ac:spMkLst>
        </pc:spChg>
        <pc:spChg chg="add mod">
          <ac:chgData name="Maria Pagano" userId="60497cb8cb4b67d3" providerId="LiveId" clId="{7940EEE9-C61F-4118-AA4E-69D6B19E4713}" dt="2024-07-04T17:36:58.667" v="13682" actId="1076"/>
          <ac:spMkLst>
            <pc:docMk/>
            <pc:sldMk cId="313853873" sldId="291"/>
            <ac:spMk id="7" creationId="{348EB607-E631-5E17-85AF-37EA0AC81006}"/>
          </ac:spMkLst>
        </pc:spChg>
        <pc:spChg chg="mod">
          <ac:chgData name="Maria Pagano" userId="60497cb8cb4b67d3" providerId="LiveId" clId="{7940EEE9-C61F-4118-AA4E-69D6B19E4713}" dt="2024-07-04T18:08:57.874" v="13985" actId="20577"/>
          <ac:spMkLst>
            <pc:docMk/>
            <pc:sldMk cId="313853873" sldId="291"/>
            <ac:spMk id="8" creationId="{B25F486A-A281-05C2-4F05-6CAD4AE03B6A}"/>
          </ac:spMkLst>
        </pc:spChg>
        <pc:picChg chg="del">
          <ac:chgData name="Maria Pagano" userId="60497cb8cb4b67d3" providerId="LiveId" clId="{7940EEE9-C61F-4118-AA4E-69D6B19E4713}" dt="2024-02-03T17:49:39.077" v="1921" actId="21"/>
          <ac:picMkLst>
            <pc:docMk/>
            <pc:sldMk cId="313853873" sldId="291"/>
            <ac:picMk id="3" creationId="{FCDE1253-A396-7374-545A-39A46496AC71}"/>
          </ac:picMkLst>
        </pc:picChg>
        <pc:picChg chg="add mod">
          <ac:chgData name="Maria Pagano" userId="60497cb8cb4b67d3" providerId="LiveId" clId="{7940EEE9-C61F-4118-AA4E-69D6B19E4713}" dt="2024-02-03T17:50:22.937" v="1942" actId="1076"/>
          <ac:picMkLst>
            <pc:docMk/>
            <pc:sldMk cId="313853873" sldId="291"/>
            <ac:picMk id="5" creationId="{6FF55C10-098C-F259-0AEA-F2E3D6140777}"/>
          </ac:picMkLst>
        </pc:picChg>
        <pc:picChg chg="add mod modCrop">
          <ac:chgData name="Maria Pagano" userId="60497cb8cb4b67d3" providerId="LiveId" clId="{7940EEE9-C61F-4118-AA4E-69D6B19E4713}" dt="2024-07-04T17:34:14.362" v="13560" actId="1076"/>
          <ac:picMkLst>
            <pc:docMk/>
            <pc:sldMk cId="313853873" sldId="291"/>
            <ac:picMk id="6" creationId="{EC5C7C4B-4F35-1BBA-3A6F-EAA1C406E40D}"/>
          </ac:picMkLst>
        </pc:picChg>
      </pc:sldChg>
      <pc:sldChg chg="addSp delSp modSp mod">
        <pc:chgData name="Maria Pagano" userId="60497cb8cb4b67d3" providerId="LiveId" clId="{7940EEE9-C61F-4118-AA4E-69D6B19E4713}" dt="2024-07-04T18:09:06.673" v="13986" actId="1076"/>
        <pc:sldMkLst>
          <pc:docMk/>
          <pc:sldMk cId="3755503828" sldId="292"/>
        </pc:sldMkLst>
        <pc:spChg chg="mod">
          <ac:chgData name="Maria Pagano" userId="60497cb8cb4b67d3" providerId="LiveId" clId="{7940EEE9-C61F-4118-AA4E-69D6B19E4713}" dt="2024-07-04T17:41:16.041" v="13721" actId="1076"/>
          <ac:spMkLst>
            <pc:docMk/>
            <pc:sldMk cId="3755503828" sldId="292"/>
            <ac:spMk id="2" creationId="{2AA769F1-2673-E2A0-2FCE-7AACECF01EFB}"/>
          </ac:spMkLst>
        </pc:spChg>
        <pc:spChg chg="del mod">
          <ac:chgData name="Maria Pagano" userId="60497cb8cb4b67d3" providerId="LiveId" clId="{7940EEE9-C61F-4118-AA4E-69D6B19E4713}" dt="2024-07-04T17:40:25.579" v="13707" actId="478"/>
          <ac:spMkLst>
            <pc:docMk/>
            <pc:sldMk cId="3755503828" sldId="292"/>
            <ac:spMk id="3" creationId="{595C3831-E8FF-1A5E-8C10-C2C4E544B39F}"/>
          </ac:spMkLst>
        </pc:spChg>
        <pc:spChg chg="add mod">
          <ac:chgData name="Maria Pagano" userId="60497cb8cb4b67d3" providerId="LiveId" clId="{7940EEE9-C61F-4118-AA4E-69D6B19E4713}" dt="2024-07-04T17:41:08.714" v="13719" actId="1076"/>
          <ac:spMkLst>
            <pc:docMk/>
            <pc:sldMk cId="3755503828" sldId="292"/>
            <ac:spMk id="4" creationId="{57BCF50F-CF8C-DA5F-7F50-FEC36FD1810C}"/>
          </ac:spMkLst>
        </pc:spChg>
        <pc:spChg chg="add mod">
          <ac:chgData name="Maria Pagano" userId="60497cb8cb4b67d3" providerId="LiveId" clId="{7940EEE9-C61F-4118-AA4E-69D6B19E4713}" dt="2024-07-04T18:09:06.673" v="13986" actId="1076"/>
          <ac:spMkLst>
            <pc:docMk/>
            <pc:sldMk cId="3755503828" sldId="292"/>
            <ac:spMk id="6" creationId="{EBC5EA3E-3C84-EABC-2397-A8C2A5152AC0}"/>
          </ac:spMkLst>
        </pc:spChg>
        <pc:spChg chg="add mod">
          <ac:chgData name="Maria Pagano" userId="60497cb8cb4b67d3" providerId="LiveId" clId="{7940EEE9-C61F-4118-AA4E-69D6B19E4713}" dt="2024-07-04T17:41:23.596" v="13723" actId="1076"/>
          <ac:spMkLst>
            <pc:docMk/>
            <pc:sldMk cId="3755503828" sldId="292"/>
            <ac:spMk id="10" creationId="{EF252C02-CAB2-70C5-1BA1-1C9C5953B3F6}"/>
          </ac:spMkLst>
        </pc:spChg>
        <pc:picChg chg="del">
          <ac:chgData name="Maria Pagano" userId="60497cb8cb4b67d3" providerId="LiveId" clId="{7940EEE9-C61F-4118-AA4E-69D6B19E4713}" dt="2024-02-03T17:52:20.671" v="1948" actId="21"/>
          <ac:picMkLst>
            <pc:docMk/>
            <pc:sldMk cId="3755503828" sldId="292"/>
            <ac:picMk id="3" creationId="{002F678F-1EB9-5819-33EA-C42E1CE56389}"/>
          </ac:picMkLst>
        </pc:picChg>
        <pc:picChg chg="add del mod modCrop">
          <ac:chgData name="Maria Pagano" userId="60497cb8cb4b67d3" providerId="LiveId" clId="{7940EEE9-C61F-4118-AA4E-69D6B19E4713}" dt="2024-07-04T17:40:20.411" v="13704" actId="478"/>
          <ac:picMkLst>
            <pc:docMk/>
            <pc:sldMk cId="3755503828" sldId="292"/>
            <ac:picMk id="5" creationId="{3C3FE0DA-3D37-172B-A718-A9770B96C48A}"/>
          </ac:picMkLst>
        </pc:picChg>
        <pc:picChg chg="add mod">
          <ac:chgData name="Maria Pagano" userId="60497cb8cb4b67d3" providerId="LiveId" clId="{7940EEE9-C61F-4118-AA4E-69D6B19E4713}" dt="2024-07-04T17:41:18.631" v="13722" actId="1076"/>
          <ac:picMkLst>
            <pc:docMk/>
            <pc:sldMk cId="3755503828" sldId="292"/>
            <ac:picMk id="7" creationId="{E32827E9-9387-0128-6724-8B7547FBABEF}"/>
          </ac:picMkLst>
        </pc:picChg>
        <pc:cxnChg chg="del mod">
          <ac:chgData name="Maria Pagano" userId="60497cb8cb4b67d3" providerId="LiveId" clId="{7940EEE9-C61F-4118-AA4E-69D6B19E4713}" dt="2024-07-04T17:40:22.556" v="13705" actId="478"/>
          <ac:cxnSpMkLst>
            <pc:docMk/>
            <pc:sldMk cId="3755503828" sldId="292"/>
            <ac:cxnSpMk id="8" creationId="{A050C7D2-373D-53C2-698C-DDCF322548F1}"/>
          </ac:cxnSpMkLst>
        </pc:cxnChg>
      </pc:sldChg>
      <pc:sldChg chg="addSp delSp modSp mod">
        <pc:chgData name="Maria Pagano" userId="60497cb8cb4b67d3" providerId="LiveId" clId="{7940EEE9-C61F-4118-AA4E-69D6B19E4713}" dt="2024-07-04T18:09:14.058" v="13988" actId="20577"/>
        <pc:sldMkLst>
          <pc:docMk/>
          <pc:sldMk cId="473763785" sldId="293"/>
        </pc:sldMkLst>
        <pc:spChg chg="add mod">
          <ac:chgData name="Maria Pagano" userId="60497cb8cb4b67d3" providerId="LiveId" clId="{7940EEE9-C61F-4118-AA4E-69D6B19E4713}" dt="2024-07-04T17:44:02.871" v="13752" actId="1076"/>
          <ac:spMkLst>
            <pc:docMk/>
            <pc:sldMk cId="473763785" sldId="293"/>
            <ac:spMk id="2" creationId="{4237C4FD-6BA9-B163-6FB5-8ACF44598868}"/>
          </ac:spMkLst>
        </pc:spChg>
        <pc:spChg chg="del">
          <ac:chgData name="Maria Pagano" userId="60497cb8cb4b67d3" providerId="LiveId" clId="{7940EEE9-C61F-4118-AA4E-69D6B19E4713}" dt="2024-02-03T17:55:12.575" v="2059" actId="21"/>
          <ac:spMkLst>
            <pc:docMk/>
            <pc:sldMk cId="473763785" sldId="293"/>
            <ac:spMk id="2" creationId="{536A4B08-9175-7618-E7B8-2BC38564CADF}"/>
          </ac:spMkLst>
        </pc:spChg>
        <pc:spChg chg="add mod">
          <ac:chgData name="Maria Pagano" userId="60497cb8cb4b67d3" providerId="LiveId" clId="{7940EEE9-C61F-4118-AA4E-69D6B19E4713}" dt="2024-07-04T17:42:52.165" v="13735" actId="1076"/>
          <ac:spMkLst>
            <pc:docMk/>
            <pc:sldMk cId="473763785" sldId="293"/>
            <ac:spMk id="3" creationId="{1D623769-9BC2-F399-EB22-BD9F4297ABD8}"/>
          </ac:spMkLst>
        </pc:spChg>
        <pc:spChg chg="add mod">
          <ac:chgData name="Maria Pagano" userId="60497cb8cb4b67d3" providerId="LiveId" clId="{7940EEE9-C61F-4118-AA4E-69D6B19E4713}" dt="2024-07-04T17:42:54.653" v="13736" actId="1076"/>
          <ac:spMkLst>
            <pc:docMk/>
            <pc:sldMk cId="473763785" sldId="293"/>
            <ac:spMk id="4" creationId="{1A6DBE82-7A7F-D46A-5EFB-C4844D2560C1}"/>
          </ac:spMkLst>
        </pc:spChg>
        <pc:spChg chg="add mod">
          <ac:chgData name="Maria Pagano" userId="60497cb8cb4b67d3" providerId="LiveId" clId="{7940EEE9-C61F-4118-AA4E-69D6B19E4713}" dt="2024-02-03T17:56:44.219" v="2144" actId="1076"/>
          <ac:spMkLst>
            <pc:docMk/>
            <pc:sldMk cId="473763785" sldId="293"/>
            <ac:spMk id="6" creationId="{A27DAA7C-37C5-42CF-7371-F10F75781508}"/>
          </ac:spMkLst>
        </pc:spChg>
        <pc:spChg chg="add mod">
          <ac:chgData name="Maria Pagano" userId="60497cb8cb4b67d3" providerId="LiveId" clId="{7940EEE9-C61F-4118-AA4E-69D6B19E4713}" dt="2024-07-04T17:42:13.330" v="13726" actId="1076"/>
          <ac:spMkLst>
            <pc:docMk/>
            <pc:sldMk cId="473763785" sldId="293"/>
            <ac:spMk id="7" creationId="{C77290DA-4DD9-F248-EA2D-84AC0C0758F4}"/>
          </ac:spMkLst>
        </pc:spChg>
        <pc:spChg chg="mod">
          <ac:chgData name="Maria Pagano" userId="60497cb8cb4b67d3" providerId="LiveId" clId="{7940EEE9-C61F-4118-AA4E-69D6B19E4713}" dt="2024-07-04T18:09:14.058" v="13988" actId="20577"/>
          <ac:spMkLst>
            <pc:docMk/>
            <pc:sldMk cId="473763785" sldId="293"/>
            <ac:spMk id="8" creationId="{C64CD974-CD06-6482-9759-F208876D0604}"/>
          </ac:spMkLst>
        </pc:spChg>
        <pc:picChg chg="add mod modCrop">
          <ac:chgData name="Maria Pagano" userId="60497cb8cb4b67d3" providerId="LiveId" clId="{7940EEE9-C61F-4118-AA4E-69D6B19E4713}" dt="2024-07-04T17:44:00.954" v="13751" actId="1076"/>
          <ac:picMkLst>
            <pc:docMk/>
            <pc:sldMk cId="473763785" sldId="293"/>
            <ac:picMk id="5" creationId="{1930742B-581E-3CD5-C5A1-820580D53382}"/>
          </ac:picMkLst>
        </pc:picChg>
      </pc:sldChg>
      <pc:sldChg chg="addSp delSp modSp mod">
        <pc:chgData name="Maria Pagano" userId="60497cb8cb4b67d3" providerId="LiveId" clId="{7940EEE9-C61F-4118-AA4E-69D6B19E4713}" dt="2024-07-04T17:14:29.021" v="13264" actId="1076"/>
        <pc:sldMkLst>
          <pc:docMk/>
          <pc:sldMk cId="1633948248" sldId="294"/>
        </pc:sldMkLst>
        <pc:spChg chg="add mod">
          <ac:chgData name="Maria Pagano" userId="60497cb8cb4b67d3" providerId="LiveId" clId="{7940EEE9-C61F-4118-AA4E-69D6B19E4713}" dt="2024-07-04T17:11:24.570" v="13237" actId="1076"/>
          <ac:spMkLst>
            <pc:docMk/>
            <pc:sldMk cId="1633948248" sldId="294"/>
            <ac:spMk id="3" creationId="{A5D8442D-3E47-B381-0924-667B6865FF0E}"/>
          </ac:spMkLst>
        </pc:spChg>
        <pc:spChg chg="add mod">
          <ac:chgData name="Maria Pagano" userId="60497cb8cb4b67d3" providerId="LiveId" clId="{7940EEE9-C61F-4118-AA4E-69D6B19E4713}" dt="2024-03-04T20:02:03.400" v="11675" actId="20577"/>
          <ac:spMkLst>
            <pc:docMk/>
            <pc:sldMk cId="1633948248" sldId="294"/>
            <ac:spMk id="4" creationId="{301029EC-6EEB-B59E-89A3-5B87A98FD01E}"/>
          </ac:spMkLst>
        </pc:spChg>
        <pc:spChg chg="del">
          <ac:chgData name="Maria Pagano" userId="60497cb8cb4b67d3" providerId="LiveId" clId="{7940EEE9-C61F-4118-AA4E-69D6B19E4713}" dt="2024-02-03T17:30:19.059" v="1071" actId="478"/>
          <ac:spMkLst>
            <pc:docMk/>
            <pc:sldMk cId="1633948248" sldId="294"/>
            <ac:spMk id="4" creationId="{89CFA9E0-FBE4-346B-CC84-E2A4FCC9189E}"/>
          </ac:spMkLst>
        </pc:spChg>
        <pc:spChg chg="mod">
          <ac:chgData name="Maria Pagano" userId="60497cb8cb4b67d3" providerId="LiveId" clId="{7940EEE9-C61F-4118-AA4E-69D6B19E4713}" dt="2024-02-03T17:30:30.682" v="1104" actId="20577"/>
          <ac:spMkLst>
            <pc:docMk/>
            <pc:sldMk cId="1633948248" sldId="294"/>
            <ac:spMk id="5" creationId="{E1A42A59-BDE7-022B-C7D7-411D2A117E5A}"/>
          </ac:spMkLst>
        </pc:spChg>
        <pc:spChg chg="add mod">
          <ac:chgData name="Maria Pagano" userId="60497cb8cb4b67d3" providerId="LiveId" clId="{7940EEE9-C61F-4118-AA4E-69D6B19E4713}" dt="2024-07-04T17:14:29.021" v="13264" actId="1076"/>
          <ac:spMkLst>
            <pc:docMk/>
            <pc:sldMk cId="1633948248" sldId="294"/>
            <ac:spMk id="6" creationId="{67ADF101-6C0F-5C2C-A65C-6981487FADAF}"/>
          </ac:spMkLst>
        </pc:spChg>
        <pc:spChg chg="mod">
          <ac:chgData name="Maria Pagano" userId="60497cb8cb4b67d3" providerId="LiveId" clId="{7940EEE9-C61F-4118-AA4E-69D6B19E4713}" dt="2024-02-03T17:31:09.562" v="1120" actId="20577"/>
          <ac:spMkLst>
            <pc:docMk/>
            <pc:sldMk cId="1633948248" sldId="294"/>
            <ac:spMk id="7" creationId="{E44E948E-A82D-E2BD-F95F-93DD93D98F6C}"/>
          </ac:spMkLst>
        </pc:spChg>
        <pc:picChg chg="add mod">
          <ac:chgData name="Maria Pagano" userId="60497cb8cb4b67d3" providerId="LiveId" clId="{7940EEE9-C61F-4118-AA4E-69D6B19E4713}" dt="2024-03-04T19:56:29.909" v="11487" actId="1076"/>
          <ac:picMkLst>
            <pc:docMk/>
            <pc:sldMk cId="1633948248" sldId="294"/>
            <ac:picMk id="2" creationId="{0E254664-FE81-EE22-0F0B-BF0A015D7E23}"/>
          </ac:picMkLst>
        </pc:picChg>
        <pc:picChg chg="del">
          <ac:chgData name="Maria Pagano" userId="60497cb8cb4b67d3" providerId="LiveId" clId="{7940EEE9-C61F-4118-AA4E-69D6B19E4713}" dt="2024-02-03T17:30:19.059" v="1071" actId="478"/>
          <ac:picMkLst>
            <pc:docMk/>
            <pc:sldMk cId="1633948248" sldId="294"/>
            <ac:picMk id="14" creationId="{6850AF9D-4CA2-58DD-4FA7-CA4CA93EE225}"/>
          </ac:picMkLst>
        </pc:picChg>
      </pc:sldChg>
      <pc:sldChg chg="addSp delSp modSp mod">
        <pc:chgData name="Maria Pagano" userId="60497cb8cb4b67d3" providerId="LiveId" clId="{7940EEE9-C61F-4118-AA4E-69D6B19E4713}" dt="2024-07-04T18:11:00.153" v="14002" actId="20577"/>
        <pc:sldMkLst>
          <pc:docMk/>
          <pc:sldMk cId="603727364" sldId="295"/>
        </pc:sldMkLst>
        <pc:spChg chg="mod">
          <ac:chgData name="Maria Pagano" userId="60497cb8cb4b67d3" providerId="LiveId" clId="{7940EEE9-C61F-4118-AA4E-69D6B19E4713}" dt="2024-07-04T17:18:12.176" v="13315" actId="1076"/>
          <ac:spMkLst>
            <pc:docMk/>
            <pc:sldMk cId="603727364" sldId="295"/>
            <ac:spMk id="2" creationId="{378AF9F4-9260-848E-8CE9-C9B8DE945B7F}"/>
          </ac:spMkLst>
        </pc:spChg>
        <pc:spChg chg="add mod">
          <ac:chgData name="Maria Pagano" userId="60497cb8cb4b67d3" providerId="LiveId" clId="{7940EEE9-C61F-4118-AA4E-69D6B19E4713}" dt="2024-07-04T17:20:16.651" v="13343" actId="14100"/>
          <ac:spMkLst>
            <pc:docMk/>
            <pc:sldMk cId="603727364" sldId="295"/>
            <ac:spMk id="3" creationId="{1DBE59A7-5EE4-00A2-8981-C6EEA128D4C4}"/>
          </ac:spMkLst>
        </pc:spChg>
        <pc:spChg chg="del">
          <ac:chgData name="Maria Pagano" userId="60497cb8cb4b67d3" providerId="LiveId" clId="{7940EEE9-C61F-4118-AA4E-69D6B19E4713}" dt="2024-02-03T17:32:39.208" v="1237" actId="478"/>
          <ac:spMkLst>
            <pc:docMk/>
            <pc:sldMk cId="603727364" sldId="295"/>
            <ac:spMk id="4" creationId="{1ACE1FAA-3C32-5C2A-7F5A-120D4F3B747B}"/>
          </ac:spMkLst>
        </pc:spChg>
        <pc:spChg chg="mod">
          <ac:chgData name="Maria Pagano" userId="60497cb8cb4b67d3" providerId="LiveId" clId="{7940EEE9-C61F-4118-AA4E-69D6B19E4713}" dt="2024-07-04T17:19:18.969" v="13331" actId="1076"/>
          <ac:spMkLst>
            <pc:docMk/>
            <pc:sldMk cId="603727364" sldId="295"/>
            <ac:spMk id="6" creationId="{C6EE1EE8-5A61-5EE2-3AC6-6256C4E74A26}"/>
          </ac:spMkLst>
        </pc:spChg>
        <pc:spChg chg="del">
          <ac:chgData name="Maria Pagano" userId="60497cb8cb4b67d3" providerId="LiveId" clId="{7940EEE9-C61F-4118-AA4E-69D6B19E4713}" dt="2024-02-03T17:32:39.208" v="1237" actId="478"/>
          <ac:spMkLst>
            <pc:docMk/>
            <pc:sldMk cId="603727364" sldId="295"/>
            <ac:spMk id="7" creationId="{7034C942-9FBA-3483-ACB4-1795C0B869C5}"/>
          </ac:spMkLst>
        </pc:spChg>
        <pc:spChg chg="add mod">
          <ac:chgData name="Maria Pagano" userId="60497cb8cb4b67d3" providerId="LiveId" clId="{7940EEE9-C61F-4118-AA4E-69D6B19E4713}" dt="2024-07-04T17:18:03.267" v="13313" actId="1076"/>
          <ac:spMkLst>
            <pc:docMk/>
            <pc:sldMk cId="603727364" sldId="295"/>
            <ac:spMk id="8" creationId="{0685E16D-DFC9-BF29-7A38-B7AC6F693BF0}"/>
          </ac:spMkLst>
        </pc:spChg>
        <pc:spChg chg="mod">
          <ac:chgData name="Maria Pagano" userId="60497cb8cb4b67d3" providerId="LiveId" clId="{7940EEE9-C61F-4118-AA4E-69D6B19E4713}" dt="2024-07-04T18:11:00.153" v="14002" actId="20577"/>
          <ac:spMkLst>
            <pc:docMk/>
            <pc:sldMk cId="603727364" sldId="295"/>
            <ac:spMk id="10" creationId="{90B75C0F-C6F4-BE2E-62CF-05F522A8C087}"/>
          </ac:spMkLst>
        </pc:spChg>
        <pc:picChg chg="del">
          <ac:chgData name="Maria Pagano" userId="60497cb8cb4b67d3" providerId="LiveId" clId="{7940EEE9-C61F-4118-AA4E-69D6B19E4713}" dt="2024-02-03T17:32:39.208" v="1237" actId="478"/>
          <ac:picMkLst>
            <pc:docMk/>
            <pc:sldMk cId="603727364" sldId="295"/>
            <ac:picMk id="5" creationId="{128CD4CD-441E-EB78-BB00-13257F7EE6B9}"/>
          </ac:picMkLst>
        </pc:picChg>
        <pc:picChg chg="mod">
          <ac:chgData name="Maria Pagano" userId="60497cb8cb4b67d3" providerId="LiveId" clId="{7940EEE9-C61F-4118-AA4E-69D6B19E4713}" dt="2024-07-04T17:20:21.443" v="13344" actId="1076"/>
          <ac:picMkLst>
            <pc:docMk/>
            <pc:sldMk cId="603727364" sldId="295"/>
            <ac:picMk id="7" creationId="{3DB585CA-652C-C60C-E7AE-885C0AC0E9FF}"/>
          </ac:picMkLst>
        </pc:picChg>
        <pc:picChg chg="add mod modCrop">
          <ac:chgData name="Maria Pagano" userId="60497cb8cb4b67d3" providerId="LiveId" clId="{7940EEE9-C61F-4118-AA4E-69D6B19E4713}" dt="2024-07-04T17:20:36.515" v="13351" actId="1076"/>
          <ac:picMkLst>
            <pc:docMk/>
            <pc:sldMk cId="603727364" sldId="295"/>
            <ac:picMk id="9" creationId="{64069EEC-2B3E-41A7-62CE-52534AFC073A}"/>
          </ac:picMkLst>
        </pc:picChg>
      </pc:sldChg>
      <pc:sldChg chg="addSp modSp new mod">
        <pc:chgData name="Maria Pagano" userId="60497cb8cb4b67d3" providerId="LiveId" clId="{7940EEE9-C61F-4118-AA4E-69D6B19E4713}" dt="2024-07-04T17:44:19.502" v="13753" actId="1076"/>
        <pc:sldMkLst>
          <pc:docMk/>
          <pc:sldMk cId="2527491843" sldId="296"/>
        </pc:sldMkLst>
        <pc:spChg chg="add mod">
          <ac:chgData name="Maria Pagano" userId="60497cb8cb4b67d3" providerId="LiveId" clId="{7940EEE9-C61F-4118-AA4E-69D6B19E4713}" dt="2024-02-03T18:02:49.525" v="2373" actId="20577"/>
          <ac:spMkLst>
            <pc:docMk/>
            <pc:sldMk cId="2527491843" sldId="296"/>
            <ac:spMk id="2" creationId="{CECF8080-52C2-8564-3C7F-F2A1E49D37CE}"/>
          </ac:spMkLst>
        </pc:spChg>
        <pc:spChg chg="add mod">
          <ac:chgData name="Maria Pagano" userId="60497cb8cb4b67d3" providerId="LiveId" clId="{7940EEE9-C61F-4118-AA4E-69D6B19E4713}" dt="2024-02-03T18:02:40.700" v="2360" actId="1076"/>
          <ac:spMkLst>
            <pc:docMk/>
            <pc:sldMk cId="2527491843" sldId="296"/>
            <ac:spMk id="3" creationId="{4D399D9F-6862-B990-DD05-3FDE3152CEA1}"/>
          </ac:spMkLst>
        </pc:spChg>
        <pc:spChg chg="add mod">
          <ac:chgData name="Maria Pagano" userId="60497cb8cb4b67d3" providerId="LiveId" clId="{7940EEE9-C61F-4118-AA4E-69D6B19E4713}" dt="2024-07-04T17:44:19.502" v="13753" actId="1076"/>
          <ac:spMkLst>
            <pc:docMk/>
            <pc:sldMk cId="2527491843" sldId="296"/>
            <ac:spMk id="4" creationId="{897B651B-5052-A4ED-FE23-23F92AFCA0CA}"/>
          </ac:spMkLst>
        </pc:spChg>
      </pc:sldChg>
      <pc:sldChg chg="addSp modSp new mod">
        <pc:chgData name="Maria Pagano" userId="60497cb8cb4b67d3" providerId="LiveId" clId="{7940EEE9-C61F-4118-AA4E-69D6B19E4713}" dt="2024-07-04T18:09:30.249" v="13992" actId="20577"/>
        <pc:sldMkLst>
          <pc:docMk/>
          <pc:sldMk cId="754162900" sldId="297"/>
        </pc:sldMkLst>
        <pc:spChg chg="mod">
          <ac:chgData name="Maria Pagano" userId="60497cb8cb4b67d3" providerId="LiveId" clId="{7940EEE9-C61F-4118-AA4E-69D6B19E4713}" dt="2024-07-04T18:09:30.249" v="13992" actId="20577"/>
          <ac:spMkLst>
            <pc:docMk/>
            <pc:sldMk cId="754162900" sldId="297"/>
            <ac:spMk id="2" creationId="{3AAE1D9A-C957-09C7-5547-56D70CF7937A}"/>
          </ac:spMkLst>
        </pc:spChg>
        <pc:spChg chg="add mod">
          <ac:chgData name="Maria Pagano" userId="60497cb8cb4b67d3" providerId="LiveId" clId="{7940EEE9-C61F-4118-AA4E-69D6B19E4713}" dt="2024-02-03T18:07:12.804" v="2448" actId="313"/>
          <ac:spMkLst>
            <pc:docMk/>
            <pc:sldMk cId="754162900" sldId="297"/>
            <ac:spMk id="3" creationId="{23492893-273D-F8B7-790A-79C2AF46F5DF}"/>
          </ac:spMkLst>
        </pc:spChg>
        <pc:spChg chg="add mod">
          <ac:chgData name="Maria Pagano" userId="60497cb8cb4b67d3" providerId="LiveId" clId="{7940EEE9-C61F-4118-AA4E-69D6B19E4713}" dt="2024-07-04T17:53:18.479" v="13757" actId="1076"/>
          <ac:spMkLst>
            <pc:docMk/>
            <pc:sldMk cId="754162900" sldId="297"/>
            <ac:spMk id="4" creationId="{2FEEE53B-210A-3ED9-BB34-EE2A4FD6A1B9}"/>
          </ac:spMkLst>
        </pc:spChg>
        <pc:spChg chg="add mod">
          <ac:chgData name="Maria Pagano" userId="60497cb8cb4b67d3" providerId="LiveId" clId="{7940EEE9-C61F-4118-AA4E-69D6B19E4713}" dt="2024-07-04T17:54:41.424" v="13786" actId="1076"/>
          <ac:spMkLst>
            <pc:docMk/>
            <pc:sldMk cId="754162900" sldId="297"/>
            <ac:spMk id="6" creationId="{E96F0047-7758-4862-2079-B8ADBC09955D}"/>
          </ac:spMkLst>
        </pc:spChg>
        <pc:spChg chg="add mod">
          <ac:chgData name="Maria Pagano" userId="60497cb8cb4b67d3" providerId="LiveId" clId="{7940EEE9-C61F-4118-AA4E-69D6B19E4713}" dt="2024-07-04T17:54:19.731" v="13780" actId="1076"/>
          <ac:spMkLst>
            <pc:docMk/>
            <pc:sldMk cId="754162900" sldId="297"/>
            <ac:spMk id="7" creationId="{BA4A5D40-EFB0-83C9-8B59-B7D7411445BE}"/>
          </ac:spMkLst>
        </pc:spChg>
        <pc:picChg chg="add mod modCrop">
          <ac:chgData name="Maria Pagano" userId="60497cb8cb4b67d3" providerId="LiveId" clId="{7940EEE9-C61F-4118-AA4E-69D6B19E4713}" dt="2024-07-04T17:54:37.927" v="13785" actId="1076"/>
          <ac:picMkLst>
            <pc:docMk/>
            <pc:sldMk cId="754162900" sldId="297"/>
            <ac:picMk id="5" creationId="{089CBE00-F322-8303-0F12-AC9A60BC8611}"/>
          </ac:picMkLst>
        </pc:picChg>
      </pc:sldChg>
      <pc:sldChg chg="addSp delSp modSp new mod">
        <pc:chgData name="Maria Pagano" userId="60497cb8cb4b67d3" providerId="LiveId" clId="{7940EEE9-C61F-4118-AA4E-69D6B19E4713}" dt="2024-07-04T18:09:42.799" v="13997" actId="1076"/>
        <pc:sldMkLst>
          <pc:docMk/>
          <pc:sldMk cId="3549674232" sldId="298"/>
        </pc:sldMkLst>
        <pc:spChg chg="add mod">
          <ac:chgData name="Maria Pagano" userId="60497cb8cb4b67d3" providerId="LiveId" clId="{7940EEE9-C61F-4118-AA4E-69D6B19E4713}" dt="2024-07-04T17:55:23.252" v="13793" actId="1076"/>
          <ac:spMkLst>
            <pc:docMk/>
            <pc:sldMk cId="3549674232" sldId="298"/>
            <ac:spMk id="2" creationId="{ADDCE65F-509C-F156-E7EF-79F679ED227D}"/>
          </ac:spMkLst>
        </pc:spChg>
        <pc:spChg chg="add mod">
          <ac:chgData name="Maria Pagano" userId="60497cb8cb4b67d3" providerId="LiveId" clId="{7940EEE9-C61F-4118-AA4E-69D6B19E4713}" dt="2024-02-03T18:11:21.513" v="2497" actId="20577"/>
          <ac:spMkLst>
            <pc:docMk/>
            <pc:sldMk cId="3549674232" sldId="298"/>
            <ac:spMk id="3" creationId="{AE09023E-A65B-D1B6-8D83-86FC41A3572C}"/>
          </ac:spMkLst>
        </pc:spChg>
        <pc:spChg chg="add del mod">
          <ac:chgData name="Maria Pagano" userId="60497cb8cb4b67d3" providerId="LiveId" clId="{7940EEE9-C61F-4118-AA4E-69D6B19E4713}" dt="2024-07-04T17:55:10.685" v="13789" actId="21"/>
          <ac:spMkLst>
            <pc:docMk/>
            <pc:sldMk cId="3549674232" sldId="298"/>
            <ac:spMk id="4" creationId="{39B1A211-8CA9-42D6-8969-048AEB7A2FF0}"/>
          </ac:spMkLst>
        </pc:spChg>
        <pc:spChg chg="add mod">
          <ac:chgData name="Maria Pagano" userId="60497cb8cb4b67d3" providerId="LiveId" clId="{7940EEE9-C61F-4118-AA4E-69D6B19E4713}" dt="2024-02-03T18:10:34.565" v="2487"/>
          <ac:spMkLst>
            <pc:docMk/>
            <pc:sldMk cId="3549674232" sldId="298"/>
            <ac:spMk id="5" creationId="{0F14B007-2B4E-9F18-E4B1-670E159A9747}"/>
          </ac:spMkLst>
        </pc:spChg>
        <pc:spChg chg="mod">
          <ac:chgData name="Maria Pagano" userId="60497cb8cb4b67d3" providerId="LiveId" clId="{7940EEE9-C61F-4118-AA4E-69D6B19E4713}" dt="2024-07-04T18:09:42.799" v="13997" actId="1076"/>
          <ac:spMkLst>
            <pc:docMk/>
            <pc:sldMk cId="3549674232" sldId="298"/>
            <ac:spMk id="7" creationId="{1A56E8F1-E05A-0948-ADAC-FA418C0524FA}"/>
          </ac:spMkLst>
        </pc:spChg>
        <pc:spChg chg="add mod">
          <ac:chgData name="Maria Pagano" userId="60497cb8cb4b67d3" providerId="LiveId" clId="{7940EEE9-C61F-4118-AA4E-69D6B19E4713}" dt="2024-07-04T17:56:14.489" v="13803" actId="1076"/>
          <ac:spMkLst>
            <pc:docMk/>
            <pc:sldMk cId="3549674232" sldId="298"/>
            <ac:spMk id="8" creationId="{0E8D5551-6FE2-15DD-4DC7-88AE1FC021D3}"/>
          </ac:spMkLst>
        </pc:spChg>
        <pc:picChg chg="add mod">
          <ac:chgData name="Maria Pagano" userId="60497cb8cb4b67d3" providerId="LiveId" clId="{7940EEE9-C61F-4118-AA4E-69D6B19E4713}" dt="2024-07-04T17:55:20.398" v="13792" actId="1076"/>
          <ac:picMkLst>
            <pc:docMk/>
            <pc:sldMk cId="3549674232" sldId="298"/>
            <ac:picMk id="6" creationId="{B1D37D37-714C-0B58-5127-A5BC513840A1}"/>
          </ac:picMkLst>
        </pc:picChg>
      </pc:sldChg>
      <pc:sldChg chg="addSp modSp new mod">
        <pc:chgData name="Maria Pagano" userId="60497cb8cb4b67d3" providerId="LiveId" clId="{7940EEE9-C61F-4118-AA4E-69D6B19E4713}" dt="2024-07-04T18:13:31.577" v="14056" actId="20577"/>
        <pc:sldMkLst>
          <pc:docMk/>
          <pc:sldMk cId="3757325276" sldId="299"/>
        </pc:sldMkLst>
        <pc:spChg chg="add mod">
          <ac:chgData name="Maria Pagano" userId="60497cb8cb4b67d3" providerId="LiveId" clId="{7940EEE9-C61F-4118-AA4E-69D6B19E4713}" dt="2024-02-03T18:13:16.296" v="2637" actId="1076"/>
          <ac:spMkLst>
            <pc:docMk/>
            <pc:sldMk cId="3757325276" sldId="299"/>
            <ac:spMk id="2" creationId="{7DB33DE2-2EA0-64B1-260C-323681E6BDC2}"/>
          </ac:spMkLst>
        </pc:spChg>
        <pc:spChg chg="add mod">
          <ac:chgData name="Maria Pagano" userId="60497cb8cb4b67d3" providerId="LiveId" clId="{7940EEE9-C61F-4118-AA4E-69D6B19E4713}" dt="2024-02-03T18:12:25.727" v="2628" actId="1076"/>
          <ac:spMkLst>
            <pc:docMk/>
            <pc:sldMk cId="3757325276" sldId="299"/>
            <ac:spMk id="3" creationId="{CFC37AAD-F4F1-8071-58FF-F181ACE67CD9}"/>
          </ac:spMkLst>
        </pc:spChg>
        <pc:spChg chg="add mod">
          <ac:chgData name="Maria Pagano" userId="60497cb8cb4b67d3" providerId="LiveId" clId="{7940EEE9-C61F-4118-AA4E-69D6B19E4713}" dt="2024-02-03T18:12:52.388" v="2631" actId="1076"/>
          <ac:spMkLst>
            <pc:docMk/>
            <pc:sldMk cId="3757325276" sldId="299"/>
            <ac:spMk id="4" creationId="{B2A5C243-07A4-1FE3-85D7-646CCDC0B71F}"/>
          </ac:spMkLst>
        </pc:spChg>
        <pc:spChg chg="add mod">
          <ac:chgData name="Maria Pagano" userId="60497cb8cb4b67d3" providerId="LiveId" clId="{7940EEE9-C61F-4118-AA4E-69D6B19E4713}" dt="2024-07-04T17:57:09.526" v="13826" actId="20577"/>
          <ac:spMkLst>
            <pc:docMk/>
            <pc:sldMk cId="3757325276" sldId="299"/>
            <ac:spMk id="5" creationId="{A05970A3-539F-6808-3233-E16A8CC6D110}"/>
          </ac:spMkLst>
        </pc:spChg>
        <pc:spChg chg="mod">
          <ac:chgData name="Maria Pagano" userId="60497cb8cb4b67d3" providerId="LiveId" clId="{7940EEE9-C61F-4118-AA4E-69D6B19E4713}" dt="2024-07-04T18:13:31.577" v="14056" actId="20577"/>
          <ac:spMkLst>
            <pc:docMk/>
            <pc:sldMk cId="3757325276" sldId="299"/>
            <ac:spMk id="7" creationId="{A51C743C-3125-8ADC-D546-B6702AEDA0B2}"/>
          </ac:spMkLst>
        </pc:spChg>
        <pc:spChg chg="mod">
          <ac:chgData name="Maria Pagano" userId="60497cb8cb4b67d3" providerId="LiveId" clId="{7940EEE9-C61F-4118-AA4E-69D6B19E4713}" dt="2024-07-04T18:13:24.976" v="14052" actId="20577"/>
          <ac:spMkLst>
            <pc:docMk/>
            <pc:sldMk cId="3757325276" sldId="299"/>
            <ac:spMk id="8" creationId="{5EE9AB20-2F21-EEFC-C063-15A433771F21}"/>
          </ac:spMkLst>
        </pc:spChg>
        <pc:spChg chg="add mod">
          <ac:chgData name="Maria Pagano" userId="60497cb8cb4b67d3" providerId="LiveId" clId="{7940EEE9-C61F-4118-AA4E-69D6B19E4713}" dt="2024-07-04T17:59:23.979" v="13851" actId="1076"/>
          <ac:spMkLst>
            <pc:docMk/>
            <pc:sldMk cId="3757325276" sldId="299"/>
            <ac:spMk id="9" creationId="{654B6569-CA97-1BB4-9DA1-6A99A10070FB}"/>
          </ac:spMkLst>
        </pc:spChg>
        <pc:picChg chg="add mod">
          <ac:chgData name="Maria Pagano" userId="60497cb8cb4b67d3" providerId="LiveId" clId="{7940EEE9-C61F-4118-AA4E-69D6B19E4713}" dt="2024-02-03T18:13:20.651" v="2639" actId="1076"/>
          <ac:picMkLst>
            <pc:docMk/>
            <pc:sldMk cId="3757325276" sldId="299"/>
            <ac:picMk id="6" creationId="{EB96EB19-7623-0AF7-7840-6B1FDBA23FF6}"/>
          </ac:picMkLst>
        </pc:picChg>
      </pc:sldChg>
      <pc:sldChg chg="addSp modSp new mod">
        <pc:chgData name="Maria Pagano" userId="60497cb8cb4b67d3" providerId="LiveId" clId="{7940EEE9-C61F-4118-AA4E-69D6B19E4713}" dt="2024-07-04T18:09:53.618" v="13999" actId="20577"/>
        <pc:sldMkLst>
          <pc:docMk/>
          <pc:sldMk cId="2004525650" sldId="300"/>
        </pc:sldMkLst>
        <pc:spChg chg="add mod">
          <ac:chgData name="Maria Pagano" userId="60497cb8cb4b67d3" providerId="LiveId" clId="{7940EEE9-C61F-4118-AA4E-69D6B19E4713}" dt="2024-07-04T18:01:21.040" v="13915" actId="1076"/>
          <ac:spMkLst>
            <pc:docMk/>
            <pc:sldMk cId="2004525650" sldId="300"/>
            <ac:spMk id="2" creationId="{6E1974C9-8E44-B53F-E331-B77A536E641F}"/>
          </ac:spMkLst>
        </pc:spChg>
        <pc:spChg chg="add mod">
          <ac:chgData name="Maria Pagano" userId="60497cb8cb4b67d3" providerId="LiveId" clId="{7940EEE9-C61F-4118-AA4E-69D6B19E4713}" dt="2024-07-04T18:00:52.991" v="13905" actId="1076"/>
          <ac:spMkLst>
            <pc:docMk/>
            <pc:sldMk cId="2004525650" sldId="300"/>
            <ac:spMk id="3" creationId="{E8514877-3790-956C-DB20-DA047CF19FE8}"/>
          </ac:spMkLst>
        </pc:spChg>
        <pc:spChg chg="add mod">
          <ac:chgData name="Maria Pagano" userId="60497cb8cb4b67d3" providerId="LiveId" clId="{7940EEE9-C61F-4118-AA4E-69D6B19E4713}" dt="2024-07-04T18:00:57.984" v="13907" actId="14100"/>
          <ac:spMkLst>
            <pc:docMk/>
            <pc:sldMk cId="2004525650" sldId="300"/>
            <ac:spMk id="4" creationId="{D0B6E349-9872-679C-A1A2-DAF670DEC15F}"/>
          </ac:spMkLst>
        </pc:spChg>
        <pc:spChg chg="add mod">
          <ac:chgData name="Maria Pagano" userId="60497cb8cb4b67d3" providerId="LiveId" clId="{7940EEE9-C61F-4118-AA4E-69D6B19E4713}" dt="2024-07-04T18:01:29.882" v="13917" actId="1076"/>
          <ac:spMkLst>
            <pc:docMk/>
            <pc:sldMk cId="2004525650" sldId="300"/>
            <ac:spMk id="6" creationId="{0802B47A-2DC1-8B8F-4EEA-1AB190EF5437}"/>
          </ac:spMkLst>
        </pc:spChg>
        <pc:spChg chg="mod">
          <ac:chgData name="Maria Pagano" userId="60497cb8cb4b67d3" providerId="LiveId" clId="{7940EEE9-C61F-4118-AA4E-69D6B19E4713}" dt="2024-07-04T18:09:53.618" v="13999" actId="20577"/>
          <ac:spMkLst>
            <pc:docMk/>
            <pc:sldMk cId="2004525650" sldId="300"/>
            <ac:spMk id="7" creationId="{15DD6FCB-332B-0F95-903F-200072ED80EE}"/>
          </ac:spMkLst>
        </pc:spChg>
        <pc:picChg chg="add mod modCrop">
          <ac:chgData name="Maria Pagano" userId="60497cb8cb4b67d3" providerId="LiveId" clId="{7940EEE9-C61F-4118-AA4E-69D6B19E4713}" dt="2024-07-04T18:01:33.581" v="13919" actId="1076"/>
          <ac:picMkLst>
            <pc:docMk/>
            <pc:sldMk cId="2004525650" sldId="300"/>
            <ac:picMk id="5" creationId="{2A2CFE9D-197B-9894-9792-56A6AD1A6D2A}"/>
          </ac:picMkLst>
        </pc:picChg>
      </pc:sldChg>
      <pc:sldChg chg="addSp modSp new mod">
        <pc:chgData name="Maria Pagano" userId="60497cb8cb4b67d3" providerId="LiveId" clId="{7940EEE9-C61F-4118-AA4E-69D6B19E4713}" dt="2024-07-04T18:14:21.905" v="14070" actId="20577"/>
        <pc:sldMkLst>
          <pc:docMk/>
          <pc:sldMk cId="1968744538" sldId="301"/>
        </pc:sldMkLst>
        <pc:spChg chg="add mod">
          <ac:chgData name="Maria Pagano" userId="60497cb8cb4b67d3" providerId="LiveId" clId="{7940EEE9-C61F-4118-AA4E-69D6B19E4713}" dt="2024-07-04T18:02:15.647" v="13926" actId="1076"/>
          <ac:spMkLst>
            <pc:docMk/>
            <pc:sldMk cId="1968744538" sldId="301"/>
            <ac:spMk id="2" creationId="{37AA4926-B4D1-4F00-29F7-5A1784BD59CC}"/>
          </ac:spMkLst>
        </pc:spChg>
        <pc:spChg chg="add mod">
          <ac:chgData name="Maria Pagano" userId="60497cb8cb4b67d3" providerId="LiveId" clId="{7940EEE9-C61F-4118-AA4E-69D6B19E4713}" dt="2024-02-03T18:15:16.968" v="2764" actId="20577"/>
          <ac:spMkLst>
            <pc:docMk/>
            <pc:sldMk cId="1968744538" sldId="301"/>
            <ac:spMk id="3" creationId="{6F24AA98-E717-5A9B-FA1E-B28B3FB78D67}"/>
          </ac:spMkLst>
        </pc:spChg>
        <pc:spChg chg="add mod">
          <ac:chgData name="Maria Pagano" userId="60497cb8cb4b67d3" providerId="LiveId" clId="{7940EEE9-C61F-4118-AA4E-69D6B19E4713}" dt="2024-02-03T18:15:51.207" v="2769" actId="1076"/>
          <ac:spMkLst>
            <pc:docMk/>
            <pc:sldMk cId="1968744538" sldId="301"/>
            <ac:spMk id="4" creationId="{AA4E83C9-27C9-2FBA-50B2-C79FF75D25D7}"/>
          </ac:spMkLst>
        </pc:spChg>
        <pc:spChg chg="add mod">
          <ac:chgData name="Maria Pagano" userId="60497cb8cb4b67d3" providerId="LiveId" clId="{7940EEE9-C61F-4118-AA4E-69D6B19E4713}" dt="2024-02-03T18:16:16.511" v="2770"/>
          <ac:spMkLst>
            <pc:docMk/>
            <pc:sldMk cId="1968744538" sldId="301"/>
            <ac:spMk id="5" creationId="{BCC61AEE-CF26-9515-4ACE-6EA3C761FA97}"/>
          </ac:spMkLst>
        </pc:spChg>
        <pc:spChg chg="mod">
          <ac:chgData name="Maria Pagano" userId="60497cb8cb4b67d3" providerId="LiveId" clId="{7940EEE9-C61F-4118-AA4E-69D6B19E4713}" dt="2024-07-04T18:13:47.080" v="14060" actId="20577"/>
          <ac:spMkLst>
            <pc:docMk/>
            <pc:sldMk cId="1968744538" sldId="301"/>
            <ac:spMk id="7" creationId="{D0C36A22-F6E9-743F-C730-3D8DFBC7CF64}"/>
          </ac:spMkLst>
        </pc:spChg>
        <pc:spChg chg="mod">
          <ac:chgData name="Maria Pagano" userId="60497cb8cb4b67d3" providerId="LiveId" clId="{7940EEE9-C61F-4118-AA4E-69D6B19E4713}" dt="2024-07-04T18:14:21.905" v="14070" actId="20577"/>
          <ac:spMkLst>
            <pc:docMk/>
            <pc:sldMk cId="1968744538" sldId="301"/>
            <ac:spMk id="8" creationId="{8A8E50C6-5F2D-1D00-7CCB-EDCF6DAE22E7}"/>
          </ac:spMkLst>
        </pc:spChg>
        <pc:spChg chg="mod">
          <ac:chgData name="Maria Pagano" userId="60497cb8cb4b67d3" providerId="LiveId" clId="{7940EEE9-C61F-4118-AA4E-69D6B19E4713}" dt="2024-07-04T18:14:13.201" v="14069" actId="20577"/>
          <ac:spMkLst>
            <pc:docMk/>
            <pc:sldMk cId="1968744538" sldId="301"/>
            <ac:spMk id="9" creationId="{537D8DE9-680C-FBFD-F711-2D268DF41542}"/>
          </ac:spMkLst>
        </pc:spChg>
        <pc:spChg chg="mod">
          <ac:chgData name="Maria Pagano" userId="60497cb8cb4b67d3" providerId="LiveId" clId="{7940EEE9-C61F-4118-AA4E-69D6B19E4713}" dt="2024-07-04T18:14:04.120" v="14066" actId="20577"/>
          <ac:spMkLst>
            <pc:docMk/>
            <pc:sldMk cId="1968744538" sldId="301"/>
            <ac:spMk id="10" creationId="{9B3A2777-DF3C-4191-DAB6-CC5D3015B9E1}"/>
          </ac:spMkLst>
        </pc:spChg>
        <pc:spChg chg="add mod">
          <ac:chgData name="Maria Pagano" userId="60497cb8cb4b67d3" providerId="LiveId" clId="{7940EEE9-C61F-4118-AA4E-69D6B19E4713}" dt="2024-07-04T18:03:49.683" v="13945" actId="1076"/>
          <ac:spMkLst>
            <pc:docMk/>
            <pc:sldMk cId="1968744538" sldId="301"/>
            <ac:spMk id="12" creationId="{060CCE31-93BD-1D07-ADE1-EF671E07E259}"/>
          </ac:spMkLst>
        </pc:spChg>
        <pc:picChg chg="add mod modCrop">
          <ac:chgData name="Maria Pagano" userId="60497cb8cb4b67d3" providerId="LiveId" clId="{7940EEE9-C61F-4118-AA4E-69D6B19E4713}" dt="2024-07-04T18:02:57.239" v="13933" actId="1076"/>
          <ac:picMkLst>
            <pc:docMk/>
            <pc:sldMk cId="1968744538" sldId="301"/>
            <ac:picMk id="6" creationId="{8CCDC171-F9AB-5610-7EE5-3D08F8F98FD5}"/>
          </ac:picMkLst>
        </pc:picChg>
      </pc:sldChg>
      <pc:sldChg chg="addSp modSp new del mod">
        <pc:chgData name="Maria Pagano" userId="60497cb8cb4b67d3" providerId="LiveId" clId="{7940EEE9-C61F-4118-AA4E-69D6B19E4713}" dt="2024-03-01T02:02:34.228" v="10934" actId="2696"/>
        <pc:sldMkLst>
          <pc:docMk/>
          <pc:sldMk cId="56419469" sldId="302"/>
        </pc:sldMkLst>
        <pc:spChg chg="add mod">
          <ac:chgData name="Maria Pagano" userId="60497cb8cb4b67d3" providerId="LiveId" clId="{7940EEE9-C61F-4118-AA4E-69D6B19E4713}" dt="2024-02-03T18:17:34.352" v="2808" actId="20577"/>
          <ac:spMkLst>
            <pc:docMk/>
            <pc:sldMk cId="56419469" sldId="302"/>
            <ac:spMk id="2" creationId="{C4697157-B52E-665B-881F-9C818332A4D9}"/>
          </ac:spMkLst>
        </pc:spChg>
        <pc:spChg chg="add mod">
          <ac:chgData name="Maria Pagano" userId="60497cb8cb4b67d3" providerId="LiveId" clId="{7940EEE9-C61F-4118-AA4E-69D6B19E4713}" dt="2024-02-03T18:17:03.062" v="2794" actId="20577"/>
          <ac:spMkLst>
            <pc:docMk/>
            <pc:sldMk cId="56419469" sldId="302"/>
            <ac:spMk id="3" creationId="{E956A1C2-81DF-E121-86A7-47AE7C125AAB}"/>
          </ac:spMkLst>
        </pc:spChg>
        <pc:graphicFrameChg chg="add mod">
          <ac:chgData name="Maria Pagano" userId="60497cb8cb4b67d3" providerId="LiveId" clId="{7940EEE9-C61F-4118-AA4E-69D6B19E4713}" dt="2024-02-03T18:17:23.935" v="2796" actId="1076"/>
          <ac:graphicFrameMkLst>
            <pc:docMk/>
            <pc:sldMk cId="56419469" sldId="302"/>
            <ac:graphicFrameMk id="4" creationId="{B875CF47-1736-163E-1E17-FF024E11A3FD}"/>
          </ac:graphicFrameMkLst>
        </pc:graphicFrameChg>
      </pc:sldChg>
      <pc:sldChg chg="addSp modSp new mod">
        <pc:chgData name="Maria Pagano" userId="60497cb8cb4b67d3" providerId="LiveId" clId="{7940EEE9-C61F-4118-AA4E-69D6B19E4713}" dt="2024-07-04T17:16:37.545" v="13293" actId="1076"/>
        <pc:sldMkLst>
          <pc:docMk/>
          <pc:sldMk cId="308192289" sldId="302"/>
        </pc:sldMkLst>
        <pc:spChg chg="add mod">
          <ac:chgData name="Maria Pagano" userId="60497cb8cb4b67d3" providerId="LiveId" clId="{7940EEE9-C61F-4118-AA4E-69D6B19E4713}" dt="2024-07-04T17:16:37.545" v="13293" actId="1076"/>
          <ac:spMkLst>
            <pc:docMk/>
            <pc:sldMk cId="308192289" sldId="302"/>
            <ac:spMk id="3" creationId="{7DE4D697-DC5A-C3ED-450D-28CEE06405E0}"/>
          </ac:spMkLst>
        </pc:spChg>
        <pc:spChg chg="add mod">
          <ac:chgData name="Maria Pagano" userId="60497cb8cb4b67d3" providerId="LiveId" clId="{7940EEE9-C61F-4118-AA4E-69D6B19E4713}" dt="2024-03-04T20:27:23.483" v="11842"/>
          <ac:spMkLst>
            <pc:docMk/>
            <pc:sldMk cId="308192289" sldId="302"/>
            <ac:spMk id="4" creationId="{63CDFA61-965D-64E8-AD16-1055F099B95A}"/>
          </ac:spMkLst>
        </pc:spChg>
        <pc:spChg chg="add mod">
          <ac:chgData name="Maria Pagano" userId="60497cb8cb4b67d3" providerId="LiveId" clId="{7940EEE9-C61F-4118-AA4E-69D6B19E4713}" dt="2024-03-04T20:28:18.462" v="11911" actId="20577"/>
          <ac:spMkLst>
            <pc:docMk/>
            <pc:sldMk cId="308192289" sldId="302"/>
            <ac:spMk id="5" creationId="{7F447F7A-5808-C070-0047-FD829E9ED04C}"/>
          </ac:spMkLst>
        </pc:spChg>
        <pc:spChg chg="add mod">
          <ac:chgData name="Maria Pagano" userId="60497cb8cb4b67d3" providerId="LiveId" clId="{7940EEE9-C61F-4118-AA4E-69D6B19E4713}" dt="2024-03-04T20:32:59.551" v="12166" actId="1076"/>
          <ac:spMkLst>
            <pc:docMk/>
            <pc:sldMk cId="308192289" sldId="302"/>
            <ac:spMk id="7" creationId="{C5430451-6B5E-3B35-3D05-3451C558A021}"/>
          </ac:spMkLst>
        </pc:spChg>
        <pc:picChg chg="add mod modCrop">
          <ac:chgData name="Maria Pagano" userId="60497cb8cb4b67d3" providerId="LiveId" clId="{7940EEE9-C61F-4118-AA4E-69D6B19E4713}" dt="2024-03-04T20:32:31.445" v="12161" actId="1076"/>
          <ac:picMkLst>
            <pc:docMk/>
            <pc:sldMk cId="308192289" sldId="302"/>
            <ac:picMk id="6" creationId="{63FBCAEC-76BB-128E-15AC-BD34FC560C5C}"/>
          </ac:picMkLst>
        </pc:picChg>
      </pc:sldChg>
      <pc:sldChg chg="addSp modSp new del mod">
        <pc:chgData name="Maria Pagano" userId="60497cb8cb4b67d3" providerId="LiveId" clId="{7940EEE9-C61F-4118-AA4E-69D6B19E4713}" dt="2024-03-04T20:16:20.906" v="11797" actId="2696"/>
        <pc:sldMkLst>
          <pc:docMk/>
          <pc:sldMk cId="1546674368" sldId="302"/>
        </pc:sldMkLst>
        <pc:picChg chg="add mod modCrop">
          <ac:chgData name="Maria Pagano" userId="60497cb8cb4b67d3" providerId="LiveId" clId="{7940EEE9-C61F-4118-AA4E-69D6B19E4713}" dt="2024-03-04T20:10:20.374" v="11717" actId="732"/>
          <ac:picMkLst>
            <pc:docMk/>
            <pc:sldMk cId="1546674368" sldId="302"/>
            <ac:picMk id="2" creationId="{CDA9A00F-BB6B-9943-E4CD-0A79E85FA18B}"/>
          </ac:picMkLst>
        </pc:picChg>
      </pc:sldChg>
      <pc:sldChg chg="addSp modSp new del mod">
        <pc:chgData name="Maria Pagano" userId="60497cb8cb4b67d3" providerId="LiveId" clId="{7940EEE9-C61F-4118-AA4E-69D6B19E4713}" dt="2024-03-02T18:09:25.146" v="10940" actId="2696"/>
        <pc:sldMkLst>
          <pc:docMk/>
          <pc:sldMk cId="1753260431" sldId="302"/>
        </pc:sldMkLst>
        <pc:spChg chg="add mod">
          <ac:chgData name="Maria Pagano" userId="60497cb8cb4b67d3" providerId="LiveId" clId="{7940EEE9-C61F-4118-AA4E-69D6B19E4713}" dt="2024-03-01T22:32:35.669" v="10939" actId="1076"/>
          <ac:spMkLst>
            <pc:docMk/>
            <pc:sldMk cId="1753260431" sldId="302"/>
            <ac:spMk id="3" creationId="{0EBBD0A2-D471-124B-61CA-BBDDC61631C2}"/>
          </ac:spMkLst>
        </pc:spChg>
      </pc:sldChg>
      <pc:sldChg chg="addSp modSp new del">
        <pc:chgData name="Maria Pagano" userId="60497cb8cb4b67d3" providerId="LiveId" clId="{7940EEE9-C61F-4118-AA4E-69D6B19E4713}" dt="2024-03-01T02:02:14.720" v="10933" actId="2696"/>
        <pc:sldMkLst>
          <pc:docMk/>
          <pc:sldMk cId="717902760" sldId="303"/>
        </pc:sldMkLst>
        <pc:spChg chg="add mod">
          <ac:chgData name="Maria Pagano" userId="60497cb8cb4b67d3" providerId="LiveId" clId="{7940EEE9-C61F-4118-AA4E-69D6B19E4713}" dt="2024-02-03T18:06:14.923" v="2447"/>
          <ac:spMkLst>
            <pc:docMk/>
            <pc:sldMk cId="717902760" sldId="303"/>
            <ac:spMk id="2" creationId="{A93BDAD2-71B9-38D1-B8B8-0ECDAAF77DD6}"/>
          </ac:spMkLst>
        </pc:spChg>
        <pc:spChg chg="add mod">
          <ac:chgData name="Maria Pagano" userId="60497cb8cb4b67d3" providerId="LiveId" clId="{7940EEE9-C61F-4118-AA4E-69D6B19E4713}" dt="2024-02-03T18:07:50.350" v="2454"/>
          <ac:spMkLst>
            <pc:docMk/>
            <pc:sldMk cId="717902760" sldId="303"/>
            <ac:spMk id="3" creationId="{6B7F6CC3-7672-5BF5-60DA-8301A767AC0D}"/>
          </ac:spMkLst>
        </pc:spChg>
      </pc:sldChg>
      <pc:sldChg chg="modSp mod">
        <pc:chgData name="Maria Pagano" userId="60497cb8cb4b67d3" providerId="LiveId" clId="{7940EEE9-C61F-4118-AA4E-69D6B19E4713}" dt="2024-07-04T18:08:48.951" v="13983" actId="1076"/>
        <pc:sldMkLst>
          <pc:docMk/>
          <pc:sldMk cId="2754514332" sldId="303"/>
        </pc:sldMkLst>
        <pc:spChg chg="mod">
          <ac:chgData name="Maria Pagano" userId="60497cb8cb4b67d3" providerId="LiveId" clId="{7940EEE9-C61F-4118-AA4E-69D6B19E4713}" dt="2024-07-04T17:33:16.774" v="13553" actId="1076"/>
          <ac:spMkLst>
            <pc:docMk/>
            <pc:sldMk cId="2754514332" sldId="303"/>
            <ac:spMk id="4" creationId="{5BFC27A9-604B-6F23-C3B3-7211C2A0CD7B}"/>
          </ac:spMkLst>
        </pc:spChg>
        <pc:spChg chg="mod">
          <ac:chgData name="Maria Pagano" userId="60497cb8cb4b67d3" providerId="LiveId" clId="{7940EEE9-C61F-4118-AA4E-69D6B19E4713}" dt="2024-07-04T18:08:48.951" v="13983" actId="1076"/>
          <ac:spMkLst>
            <pc:docMk/>
            <pc:sldMk cId="2754514332" sldId="303"/>
            <ac:spMk id="6" creationId="{343F2E9A-F3FE-9FAB-BDC1-C8479FB4266B}"/>
          </ac:spMkLst>
        </pc:spChg>
        <pc:spChg chg="mod">
          <ac:chgData name="Maria Pagano" userId="60497cb8cb4b67d3" providerId="LiveId" clId="{7940EEE9-C61F-4118-AA4E-69D6B19E4713}" dt="2024-07-04T18:08:42.901" v="13982" actId="1076"/>
          <ac:spMkLst>
            <pc:docMk/>
            <pc:sldMk cId="2754514332" sldId="303"/>
            <ac:spMk id="8" creationId="{CC486C89-FC9F-1E6A-D995-86639400ECA6}"/>
          </ac:spMkLst>
        </pc:spChg>
        <pc:picChg chg="mod">
          <ac:chgData name="Maria Pagano" userId="60497cb8cb4b67d3" providerId="LiveId" clId="{7940EEE9-C61F-4118-AA4E-69D6B19E4713}" dt="2024-07-04T18:08:39.252" v="13981" actId="1076"/>
          <ac:picMkLst>
            <pc:docMk/>
            <pc:sldMk cId="2754514332" sldId="303"/>
            <ac:picMk id="5" creationId="{D7272A71-12BF-40C4-BDA1-48B7A4BD8D3C}"/>
          </ac:picMkLst>
        </pc:picChg>
      </pc:sldChg>
      <pc:sldChg chg="addSp delSp modSp new add del mod">
        <pc:chgData name="Maria Pagano" userId="60497cb8cb4b67d3" providerId="LiveId" clId="{7940EEE9-C61F-4118-AA4E-69D6B19E4713}" dt="2024-02-29T21:27:47.529" v="10652" actId="2696"/>
        <pc:sldMkLst>
          <pc:docMk/>
          <pc:sldMk cId="1537947093" sldId="304"/>
        </pc:sldMkLst>
        <pc:spChg chg="add del">
          <ac:chgData name="Maria Pagano" userId="60497cb8cb4b67d3" providerId="LiveId" clId="{7940EEE9-C61F-4118-AA4E-69D6B19E4713}" dt="2024-02-29T20:25:58.777" v="10335" actId="22"/>
          <ac:spMkLst>
            <pc:docMk/>
            <pc:sldMk cId="1537947093" sldId="304"/>
            <ac:spMk id="3" creationId="{BD7BD046-8C8D-AD1E-99E0-D7FB72BFD55C}"/>
          </ac:spMkLst>
        </pc:spChg>
        <pc:spChg chg="add mod">
          <ac:chgData name="Maria Pagano" userId="60497cb8cb4b67d3" providerId="LiveId" clId="{7940EEE9-C61F-4118-AA4E-69D6B19E4713}" dt="2024-02-29T21:03:32.988" v="10541" actId="1076"/>
          <ac:spMkLst>
            <pc:docMk/>
            <pc:sldMk cId="1537947093" sldId="304"/>
            <ac:spMk id="5" creationId="{36F7129E-605F-97BB-D556-765DA28686FC}"/>
          </ac:spMkLst>
        </pc:spChg>
        <pc:spChg chg="add del mod">
          <ac:chgData name="Maria Pagano" userId="60497cb8cb4b67d3" providerId="LiveId" clId="{7940EEE9-C61F-4118-AA4E-69D6B19E4713}" dt="2024-02-29T20:26:55.250" v="10342" actId="21"/>
          <ac:spMkLst>
            <pc:docMk/>
            <pc:sldMk cId="1537947093" sldId="304"/>
            <ac:spMk id="6" creationId="{2B2C5FAB-F2AE-1D35-EA68-3807A0E15139}"/>
          </ac:spMkLst>
        </pc:spChg>
        <pc:spChg chg="add mod">
          <ac:chgData name="Maria Pagano" userId="60497cb8cb4b67d3" providerId="LiveId" clId="{7940EEE9-C61F-4118-AA4E-69D6B19E4713}" dt="2024-02-29T20:28:27.863" v="10347" actId="207"/>
          <ac:spMkLst>
            <pc:docMk/>
            <pc:sldMk cId="1537947093" sldId="304"/>
            <ac:spMk id="7" creationId="{AEF5785E-6884-C588-E8EF-420789272395}"/>
          </ac:spMkLst>
        </pc:spChg>
        <pc:spChg chg="add mod">
          <ac:chgData name="Maria Pagano" userId="60497cb8cb4b67d3" providerId="LiveId" clId="{7940EEE9-C61F-4118-AA4E-69D6B19E4713}" dt="2024-02-29T20:59:05.695" v="10487" actId="1076"/>
          <ac:spMkLst>
            <pc:docMk/>
            <pc:sldMk cId="1537947093" sldId="304"/>
            <ac:spMk id="13" creationId="{6329A525-BA10-BC3A-AC40-97517D51258D}"/>
          </ac:spMkLst>
        </pc:spChg>
        <pc:spChg chg="add mod">
          <ac:chgData name="Maria Pagano" userId="60497cb8cb4b67d3" providerId="LiveId" clId="{7940EEE9-C61F-4118-AA4E-69D6B19E4713}" dt="2024-02-29T20:35:02.506" v="10485" actId="14100"/>
          <ac:spMkLst>
            <pc:docMk/>
            <pc:sldMk cId="1537947093" sldId="304"/>
            <ac:spMk id="14" creationId="{6255B356-6C62-9821-CF15-22F877DEFE3D}"/>
          </ac:spMkLst>
        </pc:spChg>
        <pc:spChg chg="add mod">
          <ac:chgData name="Maria Pagano" userId="60497cb8cb4b67d3" providerId="LiveId" clId="{7940EEE9-C61F-4118-AA4E-69D6B19E4713}" dt="2024-02-29T20:31:39.083" v="10394" actId="1076"/>
          <ac:spMkLst>
            <pc:docMk/>
            <pc:sldMk cId="1537947093" sldId="304"/>
            <ac:spMk id="15" creationId="{D1748917-0CB3-C80E-81DF-F754CE11C666}"/>
          </ac:spMkLst>
        </pc:spChg>
        <pc:spChg chg="add mod">
          <ac:chgData name="Maria Pagano" userId="60497cb8cb4b67d3" providerId="LiveId" clId="{7940EEE9-C61F-4118-AA4E-69D6B19E4713}" dt="2024-02-29T20:31:28.960" v="10391" actId="1076"/>
          <ac:spMkLst>
            <pc:docMk/>
            <pc:sldMk cId="1537947093" sldId="304"/>
            <ac:spMk id="16" creationId="{12DB2DE6-5969-D09C-1AA3-B447D9312983}"/>
          </ac:spMkLst>
        </pc:spChg>
        <pc:spChg chg="add mod">
          <ac:chgData name="Maria Pagano" userId="60497cb8cb4b67d3" providerId="LiveId" clId="{7940EEE9-C61F-4118-AA4E-69D6B19E4713}" dt="2024-02-29T20:33:14.601" v="10465" actId="1076"/>
          <ac:spMkLst>
            <pc:docMk/>
            <pc:sldMk cId="1537947093" sldId="304"/>
            <ac:spMk id="17" creationId="{C0FCABCD-71BC-47E9-7AF0-D00229D21F3C}"/>
          </ac:spMkLst>
        </pc:spChg>
        <pc:spChg chg="add mod">
          <ac:chgData name="Maria Pagano" userId="60497cb8cb4b67d3" providerId="LiveId" clId="{7940EEE9-C61F-4118-AA4E-69D6B19E4713}" dt="2024-02-29T21:03:44.721" v="10542" actId="1076"/>
          <ac:spMkLst>
            <pc:docMk/>
            <pc:sldMk cId="1537947093" sldId="304"/>
            <ac:spMk id="18" creationId="{43CFF9F6-1F1F-8B59-4AC2-25694D7449CE}"/>
          </ac:spMkLst>
        </pc:spChg>
        <pc:spChg chg="add del mod">
          <ac:chgData name="Maria Pagano" userId="60497cb8cb4b67d3" providerId="LiveId" clId="{7940EEE9-C61F-4118-AA4E-69D6B19E4713}" dt="2024-02-29T21:03:19.878" v="10537" actId="11529"/>
          <ac:spMkLst>
            <pc:docMk/>
            <pc:sldMk cId="1537947093" sldId="304"/>
            <ac:spMk id="20" creationId="{99090B6D-C121-0103-68BF-60AABD8ADF88}"/>
          </ac:spMkLst>
        </pc:spChg>
        <pc:spChg chg="add">
          <ac:chgData name="Maria Pagano" userId="60497cb8cb4b67d3" providerId="LiveId" clId="{7940EEE9-C61F-4118-AA4E-69D6B19E4713}" dt="2024-02-29T21:04:24.317" v="10543" actId="11529"/>
          <ac:spMkLst>
            <pc:docMk/>
            <pc:sldMk cId="1537947093" sldId="304"/>
            <ac:spMk id="21" creationId="{638F1BC9-C920-47FB-D594-20C4C2C08FEA}"/>
          </ac:spMkLst>
        </pc:spChg>
        <pc:picChg chg="add mod">
          <ac:chgData name="Maria Pagano" userId="60497cb8cb4b67d3" providerId="LiveId" clId="{7940EEE9-C61F-4118-AA4E-69D6B19E4713}" dt="2024-02-29T20:28:47.265" v="10351" actId="1076"/>
          <ac:picMkLst>
            <pc:docMk/>
            <pc:sldMk cId="1537947093" sldId="304"/>
            <ac:picMk id="8" creationId="{DA2C33C3-75EE-3CFA-EFAF-80D1CA9DE60D}"/>
          </ac:picMkLst>
        </pc:picChg>
        <pc:picChg chg="add mod">
          <ac:chgData name="Maria Pagano" userId="60497cb8cb4b67d3" providerId="LiveId" clId="{7940EEE9-C61F-4118-AA4E-69D6B19E4713}" dt="2024-02-29T20:28:40.958" v="10350" actId="1076"/>
          <ac:picMkLst>
            <pc:docMk/>
            <pc:sldMk cId="1537947093" sldId="304"/>
            <ac:picMk id="9" creationId="{9AE66319-5650-57EA-ED31-50E8CB4C4826}"/>
          </ac:picMkLst>
        </pc:picChg>
        <pc:picChg chg="add mod">
          <ac:chgData name="Maria Pagano" userId="60497cb8cb4b67d3" providerId="LiveId" clId="{7940EEE9-C61F-4118-AA4E-69D6B19E4713}" dt="2024-02-29T20:28:57.570" v="10353" actId="1076"/>
          <ac:picMkLst>
            <pc:docMk/>
            <pc:sldMk cId="1537947093" sldId="304"/>
            <ac:picMk id="10" creationId="{B3839ACF-D96F-F6CE-F32C-A35A259A00E2}"/>
          </ac:picMkLst>
        </pc:picChg>
        <pc:picChg chg="add mod">
          <ac:chgData name="Maria Pagano" userId="60497cb8cb4b67d3" providerId="LiveId" clId="{7940EEE9-C61F-4118-AA4E-69D6B19E4713}" dt="2024-02-29T20:29:05.206" v="10355" actId="1076"/>
          <ac:picMkLst>
            <pc:docMk/>
            <pc:sldMk cId="1537947093" sldId="304"/>
            <ac:picMk id="11" creationId="{041DE7F8-A975-9A56-BB4B-BBA3630A4D04}"/>
          </ac:picMkLst>
        </pc:picChg>
        <pc:picChg chg="add mod">
          <ac:chgData name="Maria Pagano" userId="60497cb8cb4b67d3" providerId="LiveId" clId="{7940EEE9-C61F-4118-AA4E-69D6B19E4713}" dt="2024-02-29T20:29:16.650" v="10357" actId="1076"/>
          <ac:picMkLst>
            <pc:docMk/>
            <pc:sldMk cId="1537947093" sldId="304"/>
            <ac:picMk id="12" creationId="{BB8B9A96-419C-E8BE-C92C-FEC1A4A1F9D4}"/>
          </ac:picMkLst>
        </pc:picChg>
        <pc:picChg chg="add del mod">
          <ac:chgData name="Maria Pagano" userId="60497cb8cb4b67d3" providerId="LiveId" clId="{7940EEE9-C61F-4118-AA4E-69D6B19E4713}" dt="2024-02-29T20:31:33.394" v="10393" actId="1076"/>
          <ac:picMkLst>
            <pc:docMk/>
            <pc:sldMk cId="1537947093" sldId="304"/>
            <ac:picMk id="7170" creationId="{D36BF8D1-B3BC-24D7-CB71-3B1583902FAA}"/>
          </ac:picMkLst>
        </pc:picChg>
        <pc:inkChg chg="add del">
          <ac:chgData name="Maria Pagano" userId="60497cb8cb4b67d3" providerId="LiveId" clId="{7940EEE9-C61F-4118-AA4E-69D6B19E4713}" dt="2024-02-29T21:03:21.728" v="10540" actId="9405"/>
          <ac:inkMkLst>
            <pc:docMk/>
            <pc:sldMk cId="1537947093" sldId="304"/>
            <ac:inkMk id="19" creationId="{CDE477BC-3AE4-2DC8-94FD-684CBB658D92}"/>
          </ac:inkMkLst>
        </pc:inkChg>
      </pc:sldChg>
      <pc:sldChg chg="addSp delSp new del mod">
        <pc:chgData name="Maria Pagano" userId="60497cb8cb4b67d3" providerId="LiveId" clId="{7940EEE9-C61F-4118-AA4E-69D6B19E4713}" dt="2024-02-25T18:25:46.312" v="5065" actId="2696"/>
        <pc:sldMkLst>
          <pc:docMk/>
          <pc:sldMk cId="2127701666" sldId="304"/>
        </pc:sldMkLst>
        <pc:picChg chg="add del">
          <ac:chgData name="Maria Pagano" userId="60497cb8cb4b67d3" providerId="LiveId" clId="{7940EEE9-C61F-4118-AA4E-69D6B19E4713}" dt="2024-02-25T18:25:30.264" v="5061" actId="21"/>
          <ac:picMkLst>
            <pc:docMk/>
            <pc:sldMk cId="2127701666" sldId="304"/>
            <ac:picMk id="2" creationId="{AB5FC85D-FCD9-3A87-D3A6-68699497FBDD}"/>
          </ac:picMkLst>
        </pc:picChg>
      </pc:sldChg>
      <pc:sldChg chg="addSp delSp modSp new del mod setBg">
        <pc:chgData name="Maria Pagano" userId="60497cb8cb4b67d3" providerId="LiveId" clId="{7940EEE9-C61F-4118-AA4E-69D6B19E4713}" dt="2024-02-29T18:47:41.567" v="9628" actId="2696"/>
        <pc:sldMkLst>
          <pc:docMk/>
          <pc:sldMk cId="3304877950" sldId="304"/>
        </pc:sldMkLst>
        <pc:spChg chg="add del">
          <ac:chgData name="Maria Pagano" userId="60497cb8cb4b67d3" providerId="LiveId" clId="{7940EEE9-C61F-4118-AA4E-69D6B19E4713}" dt="2024-02-29T18:47:06.727" v="9624" actId="26606"/>
          <ac:spMkLst>
            <pc:docMk/>
            <pc:sldMk cId="3304877950" sldId="304"/>
            <ac:spMk id="8" creationId="{A169D286-F4D7-4C8B-A6BD-D05384C7F1D8}"/>
          </ac:spMkLst>
        </pc:spChg>
        <pc:spChg chg="add del">
          <ac:chgData name="Maria Pagano" userId="60497cb8cb4b67d3" providerId="LiveId" clId="{7940EEE9-C61F-4118-AA4E-69D6B19E4713}" dt="2024-02-29T18:47:06.727" v="9624" actId="26606"/>
          <ac:spMkLst>
            <pc:docMk/>
            <pc:sldMk cId="3304877950" sldId="304"/>
            <ac:spMk id="10" creationId="{39E8235E-135E-4261-8F54-2B316E493C42}"/>
          </ac:spMkLst>
        </pc:spChg>
        <pc:spChg chg="add del">
          <ac:chgData name="Maria Pagano" userId="60497cb8cb4b67d3" providerId="LiveId" clId="{7940EEE9-C61F-4118-AA4E-69D6B19E4713}" dt="2024-02-29T18:47:06.727" v="9624" actId="26606"/>
          <ac:spMkLst>
            <pc:docMk/>
            <pc:sldMk cId="3304877950" sldId="304"/>
            <ac:spMk id="12" creationId="{D4ED8EC3-4D57-4620-93CE-4E6661F09A3E}"/>
          </ac:spMkLst>
        </pc:spChg>
        <pc:spChg chg="add del">
          <ac:chgData name="Maria Pagano" userId="60497cb8cb4b67d3" providerId="LiveId" clId="{7940EEE9-C61F-4118-AA4E-69D6B19E4713}" dt="2024-02-29T18:47:06.727" v="9624" actId="26606"/>
          <ac:spMkLst>
            <pc:docMk/>
            <pc:sldMk cId="3304877950" sldId="304"/>
            <ac:spMk id="14" creationId="{83BCB34A-2F40-4F41-8488-A134C1C155B7}"/>
          </ac:spMkLst>
        </pc:spChg>
        <pc:spChg chg="add del">
          <ac:chgData name="Maria Pagano" userId="60497cb8cb4b67d3" providerId="LiveId" clId="{7940EEE9-C61F-4118-AA4E-69D6B19E4713}" dt="2024-02-29T18:47:06.727" v="9624" actId="26606"/>
          <ac:spMkLst>
            <pc:docMk/>
            <pc:sldMk cId="3304877950" sldId="304"/>
            <ac:spMk id="16" creationId="{F78382DC-4207-465E-B379-1E16448AA222}"/>
          </ac:spMkLst>
        </pc:spChg>
        <pc:spChg chg="add">
          <ac:chgData name="Maria Pagano" userId="60497cb8cb4b67d3" providerId="LiveId" clId="{7940EEE9-C61F-4118-AA4E-69D6B19E4713}" dt="2024-02-29T18:47:25.412" v="9627" actId="26606"/>
          <ac:spMkLst>
            <pc:docMk/>
            <pc:sldMk cId="3304877950" sldId="304"/>
            <ac:spMk id="20" creationId="{A169D286-F4D7-4C8B-A6BD-D05384C7F1D8}"/>
          </ac:spMkLst>
        </pc:spChg>
        <pc:spChg chg="add">
          <ac:chgData name="Maria Pagano" userId="60497cb8cb4b67d3" providerId="LiveId" clId="{7940EEE9-C61F-4118-AA4E-69D6B19E4713}" dt="2024-02-29T18:47:25.412" v="9627" actId="26606"/>
          <ac:spMkLst>
            <pc:docMk/>
            <pc:sldMk cId="3304877950" sldId="304"/>
            <ac:spMk id="21" creationId="{39E8235E-135E-4261-8F54-2B316E493C42}"/>
          </ac:spMkLst>
        </pc:spChg>
        <pc:spChg chg="add">
          <ac:chgData name="Maria Pagano" userId="60497cb8cb4b67d3" providerId="LiveId" clId="{7940EEE9-C61F-4118-AA4E-69D6B19E4713}" dt="2024-02-29T18:47:25.412" v="9627" actId="26606"/>
          <ac:spMkLst>
            <pc:docMk/>
            <pc:sldMk cId="3304877950" sldId="304"/>
            <ac:spMk id="22" creationId="{D4ED8EC3-4D57-4620-93CE-4E6661F09A3E}"/>
          </ac:spMkLst>
        </pc:spChg>
        <pc:spChg chg="add">
          <ac:chgData name="Maria Pagano" userId="60497cb8cb4b67d3" providerId="LiveId" clId="{7940EEE9-C61F-4118-AA4E-69D6B19E4713}" dt="2024-02-29T18:47:25.412" v="9627" actId="26606"/>
          <ac:spMkLst>
            <pc:docMk/>
            <pc:sldMk cId="3304877950" sldId="304"/>
            <ac:spMk id="23" creationId="{83BCB34A-2F40-4F41-8488-A134C1C155B7}"/>
          </ac:spMkLst>
        </pc:spChg>
        <pc:spChg chg="add">
          <ac:chgData name="Maria Pagano" userId="60497cb8cb4b67d3" providerId="LiveId" clId="{7940EEE9-C61F-4118-AA4E-69D6B19E4713}" dt="2024-02-29T18:47:25.412" v="9627" actId="26606"/>
          <ac:spMkLst>
            <pc:docMk/>
            <pc:sldMk cId="3304877950" sldId="304"/>
            <ac:spMk id="24" creationId="{F78382DC-4207-465E-B379-1E16448AA222}"/>
          </ac:spMkLst>
        </pc:spChg>
        <pc:picChg chg="add mod ord">
          <ac:chgData name="Maria Pagano" userId="60497cb8cb4b67d3" providerId="LiveId" clId="{7940EEE9-C61F-4118-AA4E-69D6B19E4713}" dt="2024-02-29T18:47:25.412" v="9627" actId="26606"/>
          <ac:picMkLst>
            <pc:docMk/>
            <pc:sldMk cId="3304877950" sldId="304"/>
            <ac:picMk id="2" creationId="{65FB5149-71EC-8B00-C286-714E3B2CC557}"/>
          </ac:picMkLst>
        </pc:picChg>
        <pc:picChg chg="add mod">
          <ac:chgData name="Maria Pagano" userId="60497cb8cb4b67d3" providerId="LiveId" clId="{7940EEE9-C61F-4118-AA4E-69D6B19E4713}" dt="2024-02-29T18:47:25.412" v="9627" actId="26606"/>
          <ac:picMkLst>
            <pc:docMk/>
            <pc:sldMk cId="3304877950" sldId="304"/>
            <ac:picMk id="3" creationId="{25301E32-7724-100B-CB74-629A263ACF7A}"/>
          </ac:picMkLst>
        </pc:picChg>
        <pc:cxnChg chg="add del">
          <ac:chgData name="Maria Pagano" userId="60497cb8cb4b67d3" providerId="LiveId" clId="{7940EEE9-C61F-4118-AA4E-69D6B19E4713}" dt="2024-02-29T18:47:25.403" v="9626" actId="26606"/>
          <ac:cxnSpMkLst>
            <pc:docMk/>
            <pc:sldMk cId="3304877950" sldId="304"/>
            <ac:cxnSpMk id="18" creationId="{1C6AAE25-BD23-41B5-AAE4-1DA5898C2ADB}"/>
          </ac:cxnSpMkLst>
        </pc:cxnChg>
      </pc:sldChg>
      <pc:sldChg chg="addSp delSp modSp mod">
        <pc:chgData name="Maria Pagano" userId="60497cb8cb4b67d3" providerId="LiveId" clId="{7940EEE9-C61F-4118-AA4E-69D6B19E4713}" dt="2024-07-04T18:04:42.161" v="13954" actId="1076"/>
        <pc:sldMkLst>
          <pc:docMk/>
          <pc:sldMk cId="4201166685" sldId="304"/>
        </pc:sldMkLst>
        <pc:spChg chg="del mod">
          <ac:chgData name="Maria Pagano" userId="60497cb8cb4b67d3" providerId="LiveId" clId="{7940EEE9-C61F-4118-AA4E-69D6B19E4713}" dt="2024-07-04T18:04:13.074" v="13947" actId="21"/>
          <ac:spMkLst>
            <pc:docMk/>
            <pc:sldMk cId="4201166685" sldId="304"/>
            <ac:spMk id="4" creationId="{884DF626-CA9C-CE50-5E52-9E2068B30B99}"/>
          </ac:spMkLst>
        </pc:spChg>
        <pc:spChg chg="add mod">
          <ac:chgData name="Maria Pagano" userId="60497cb8cb4b67d3" providerId="LiveId" clId="{7940EEE9-C61F-4118-AA4E-69D6B19E4713}" dt="2024-07-04T18:04:42.161" v="13954" actId="1076"/>
          <ac:spMkLst>
            <pc:docMk/>
            <pc:sldMk cId="4201166685" sldId="304"/>
            <ac:spMk id="6" creationId="{EDACB6E0-3484-F3F8-0B85-6502C9A79D38}"/>
          </ac:spMkLst>
        </pc:spChg>
        <pc:graphicFrameChg chg="mod">
          <ac:chgData name="Maria Pagano" userId="60497cb8cb4b67d3" providerId="LiveId" clId="{7940EEE9-C61F-4118-AA4E-69D6B19E4713}" dt="2024-07-04T18:04:18.158" v="13948" actId="1076"/>
          <ac:graphicFrameMkLst>
            <pc:docMk/>
            <pc:sldMk cId="4201166685" sldId="304"/>
            <ac:graphicFrameMk id="3" creationId="{C80E7CD6-B457-2DE5-D320-476549913288}"/>
          </ac:graphicFrameMkLst>
        </pc:graphicFrameChg>
      </pc:sldChg>
      <pc:sldChg chg="addSp modSp new mod">
        <pc:chgData name="Maria Pagano" userId="60497cb8cb4b67d3" providerId="LiveId" clId="{7940EEE9-C61F-4118-AA4E-69D6B19E4713}" dt="2024-07-04T18:06:30.278" v="13963" actId="1076"/>
        <pc:sldMkLst>
          <pc:docMk/>
          <pc:sldMk cId="1738394016" sldId="305"/>
        </pc:sldMkLst>
        <pc:spChg chg="add mod">
          <ac:chgData name="Maria Pagano" userId="60497cb8cb4b67d3" providerId="LiveId" clId="{7940EEE9-C61F-4118-AA4E-69D6B19E4713}" dt="2024-07-03T17:02:05.087" v="12519" actId="1076"/>
          <ac:spMkLst>
            <pc:docMk/>
            <pc:sldMk cId="1738394016" sldId="305"/>
            <ac:spMk id="2" creationId="{93DB75FA-2721-2066-42E2-6974B144DAE5}"/>
          </ac:spMkLst>
        </pc:spChg>
        <pc:spChg chg="add mod">
          <ac:chgData name="Maria Pagano" userId="60497cb8cb4b67d3" providerId="LiveId" clId="{7940EEE9-C61F-4118-AA4E-69D6B19E4713}" dt="2024-07-04T16:50:02.077" v="13020" actId="1076"/>
          <ac:spMkLst>
            <pc:docMk/>
            <pc:sldMk cId="1738394016" sldId="305"/>
            <ac:spMk id="5" creationId="{5E15D28F-0483-3D86-8A9E-3E561D33A192}"/>
          </ac:spMkLst>
        </pc:spChg>
        <pc:spChg chg="add mod">
          <ac:chgData name="Maria Pagano" userId="60497cb8cb4b67d3" providerId="LiveId" clId="{7940EEE9-C61F-4118-AA4E-69D6B19E4713}" dt="2024-07-04T18:06:30.278" v="13963" actId="1076"/>
          <ac:spMkLst>
            <pc:docMk/>
            <pc:sldMk cId="1738394016" sldId="305"/>
            <ac:spMk id="6" creationId="{B12A36C2-887B-A64F-73C4-D0156C357BBD}"/>
          </ac:spMkLst>
        </pc:spChg>
        <pc:picChg chg="add mod modCrop">
          <ac:chgData name="Maria Pagano" userId="60497cb8cb4b67d3" providerId="LiveId" clId="{7940EEE9-C61F-4118-AA4E-69D6B19E4713}" dt="2024-07-04T16:49:56.710" v="13019" actId="1076"/>
          <ac:picMkLst>
            <pc:docMk/>
            <pc:sldMk cId="1738394016" sldId="305"/>
            <ac:picMk id="3" creationId="{01F642EE-0B9D-DA11-E236-4727256C5B80}"/>
          </ac:picMkLst>
        </pc:picChg>
      </pc:sldChg>
      <pc:sldChg chg="addSp modSp new mod">
        <pc:chgData name="Maria Pagano" userId="60497cb8cb4b67d3" providerId="LiveId" clId="{7940EEE9-C61F-4118-AA4E-69D6B19E4713}" dt="2024-07-04T16:53:54.329" v="13075" actId="1076"/>
        <pc:sldMkLst>
          <pc:docMk/>
          <pc:sldMk cId="1465139309" sldId="306"/>
        </pc:sldMkLst>
        <pc:spChg chg="add mod">
          <ac:chgData name="Maria Pagano" userId="60497cb8cb4b67d3" providerId="LiveId" clId="{7940EEE9-C61F-4118-AA4E-69D6B19E4713}" dt="2024-07-04T16:26:12.799" v="12736" actId="1076"/>
          <ac:spMkLst>
            <pc:docMk/>
            <pc:sldMk cId="1465139309" sldId="306"/>
            <ac:spMk id="2" creationId="{36C89722-AEFB-BB48-A158-ED7ED4820FA4}"/>
          </ac:spMkLst>
        </pc:spChg>
        <pc:spChg chg="add mod">
          <ac:chgData name="Maria Pagano" userId="60497cb8cb4b67d3" providerId="LiveId" clId="{7940EEE9-C61F-4118-AA4E-69D6B19E4713}" dt="2024-07-04T16:24:00.210" v="12695"/>
          <ac:spMkLst>
            <pc:docMk/>
            <pc:sldMk cId="1465139309" sldId="306"/>
            <ac:spMk id="3" creationId="{DE0DA88F-10E2-D0D1-5266-FD3D1051FD1B}"/>
          </ac:spMkLst>
        </pc:spChg>
        <pc:spChg chg="add mod">
          <ac:chgData name="Maria Pagano" userId="60497cb8cb4b67d3" providerId="LiveId" clId="{7940EEE9-C61F-4118-AA4E-69D6B19E4713}" dt="2024-07-04T16:26:10.807" v="12735" actId="1076"/>
          <ac:spMkLst>
            <pc:docMk/>
            <pc:sldMk cId="1465139309" sldId="306"/>
            <ac:spMk id="4" creationId="{A1105A23-EBFE-024F-126F-5F78A6A03F15}"/>
          </ac:spMkLst>
        </pc:spChg>
        <pc:spChg chg="add mod">
          <ac:chgData name="Maria Pagano" userId="60497cb8cb4b67d3" providerId="LiveId" clId="{7940EEE9-C61F-4118-AA4E-69D6B19E4713}" dt="2024-07-04T16:53:54.329" v="13075" actId="1076"/>
          <ac:spMkLst>
            <pc:docMk/>
            <pc:sldMk cId="1465139309" sldId="306"/>
            <ac:spMk id="5" creationId="{DF20DD23-71DF-1246-3E08-E3D81260C4F7}"/>
          </ac:spMkLst>
        </pc:spChg>
        <pc:spChg chg="add mod">
          <ac:chgData name="Maria Pagano" userId="60497cb8cb4b67d3" providerId="LiveId" clId="{7940EEE9-C61F-4118-AA4E-69D6B19E4713}" dt="2024-07-04T16:53:49.327" v="13074" actId="1076"/>
          <ac:spMkLst>
            <pc:docMk/>
            <pc:sldMk cId="1465139309" sldId="306"/>
            <ac:spMk id="6" creationId="{9711AE5E-716C-A1C0-8A70-152DEAB5E9ED}"/>
          </ac:spMkLst>
        </pc:spChg>
      </pc:sldChg>
      <pc:sldChg chg="addSp delSp modSp new del mod">
        <pc:chgData name="Maria Pagano" userId="60497cb8cb4b67d3" providerId="LiveId" clId="{7940EEE9-C61F-4118-AA4E-69D6B19E4713}" dt="2024-07-04T17:41:38.314" v="13724" actId="2696"/>
        <pc:sldMkLst>
          <pc:docMk/>
          <pc:sldMk cId="3049312975" sldId="307"/>
        </pc:sldMkLst>
        <pc:picChg chg="add mod">
          <ac:chgData name="Maria Pagano" userId="60497cb8cb4b67d3" providerId="LiveId" clId="{7940EEE9-C61F-4118-AA4E-69D6B19E4713}" dt="2024-07-04T17:38:45.088" v="13696" actId="14100"/>
          <ac:picMkLst>
            <pc:docMk/>
            <pc:sldMk cId="3049312975" sldId="307"/>
            <ac:picMk id="2" creationId="{658E616B-60B2-A235-EA97-7925B61F96E8}"/>
          </ac:picMkLst>
        </pc:picChg>
        <pc:picChg chg="add del">
          <ac:chgData name="Maria Pagano" userId="60497cb8cb4b67d3" providerId="LiveId" clId="{7940EEE9-C61F-4118-AA4E-69D6B19E4713}" dt="2024-07-04T17:40:08.035" v="13701" actId="21"/>
          <ac:picMkLst>
            <pc:docMk/>
            <pc:sldMk cId="3049312975" sldId="307"/>
            <ac:picMk id="3" creationId="{7FD3EB37-15DB-1363-D401-4C0F31D9F3C8}"/>
          </ac:picMkLst>
        </pc:picChg>
        <pc:picChg chg="add del">
          <ac:chgData name="Maria Pagano" userId="60497cb8cb4b67d3" providerId="LiveId" clId="{7940EEE9-C61F-4118-AA4E-69D6B19E4713}" dt="2024-07-04T17:40:17.829" v="13703" actId="21"/>
          <ac:picMkLst>
            <pc:docMk/>
            <pc:sldMk cId="3049312975" sldId="307"/>
            <ac:picMk id="8" creationId="{4D398C0A-BFF7-2248-DB87-F453EC93E893}"/>
          </ac:picMkLst>
        </pc:picChg>
        <pc:cxnChg chg="add del mod">
          <ac:chgData name="Maria Pagano" userId="60497cb8cb4b67d3" providerId="LiveId" clId="{7940EEE9-C61F-4118-AA4E-69D6B19E4713}" dt="2024-07-04T17:40:08.035" v="13701" actId="21"/>
          <ac:cxnSpMkLst>
            <pc:docMk/>
            <pc:sldMk cId="3049312975" sldId="307"/>
            <ac:cxnSpMk id="5" creationId="{C7225566-9ABA-4549-1B60-B7BEC4552642}"/>
          </ac:cxnSpMkLst>
        </pc:cxn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88943-6CD3-9A5E-DADA-5C5778C64C2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0B75902-A2E8-F601-AFAC-7F58ECF74C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9EE2A43-90A0-44FA-666E-D87AE3E0173F}"/>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F809607E-AEE7-ED6D-4CDC-E8D742389A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6025AF-53B4-0FA6-0601-922B99D1471D}"/>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782576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F53E5-A1DB-CACD-DDF5-C85D18498E8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A55590F-EF42-6D6E-DC1D-20F9B06B581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8F5E34-ED6A-DD90-54B3-88F2F71FAD28}"/>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16F94465-93D3-351D-244F-09F469EB69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1EBDAA-0D99-FC47-CB3A-E15DEB764109}"/>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121712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57406B4-BD75-1644-99C6-09A716BB427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C177FDB-8B76-92D1-2F64-725430C048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5651C9-2A5B-D8A7-7CAF-C16289196D2B}"/>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B251BE05-B2B1-D79E-2F58-609A935535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B1E89F-D614-5A5E-09B8-6EAEA78379E2}"/>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666970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96914-CEF7-5644-C529-E6B4E0DABB7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EAA2F3-1A7C-2E2A-B8C7-E40FE5AD865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E11F00-D1FE-2C1F-209C-720EA18037F5}"/>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BD2D3547-C573-BF1A-1AD1-F9C81A4814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52F48A-D0FD-D2D5-DD74-94EF6E74FF8C}"/>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2608666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5993B-6301-C420-010F-665F9E1F3F7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D01063F-9636-6861-B78E-A1946B528A3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3E1CC4D-935C-79B0-DCD4-B8E38CA03FD4}"/>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3D254A63-89EA-2E54-0BE0-E7718E0FB8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052584-358E-805F-7686-558C906723D2}"/>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671501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95D2A-C140-1E26-A8E1-DF219AF76D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AC1ADD6-C510-E019-D57A-3C3EDBEEFB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A7BC858-8E1F-D257-0D69-8934380C3C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12609E-85F1-E4DC-BFB1-DF975D796CD0}"/>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6" name="Footer Placeholder 5">
            <a:extLst>
              <a:ext uri="{FF2B5EF4-FFF2-40B4-BE49-F238E27FC236}">
                <a16:creationId xmlns:a16="http://schemas.microsoft.com/office/drawing/2014/main" id="{1C0237BF-7A55-C41D-2EE4-C4E072A960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777D87-F720-4B8C-49E4-21BC9324BC71}"/>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857118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3B566-67C3-E2BD-A161-C4CC427ECBD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0F1129D-8ACC-82E3-6428-EDE1D54B12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5D063C3-1853-FFFE-6491-947D7EC457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E102216-4035-7863-6EC9-271719373D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A7F2154-853D-429C-EF2B-DCF2A7AE0B0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E9671BE-2AD6-CEC9-9C06-4748E3FD276F}"/>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8" name="Footer Placeholder 7">
            <a:extLst>
              <a:ext uri="{FF2B5EF4-FFF2-40B4-BE49-F238E27FC236}">
                <a16:creationId xmlns:a16="http://schemas.microsoft.com/office/drawing/2014/main" id="{B4D80638-505C-8C66-6779-9664D8FE83F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46D0428-44CA-CBFA-7FF2-BC673AE0C1A3}"/>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340150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D8763-D394-0662-07D5-03F39A2586B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77D813F-7337-6E30-38F5-8D1D8E2E2FAA}"/>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4" name="Footer Placeholder 3">
            <a:extLst>
              <a:ext uri="{FF2B5EF4-FFF2-40B4-BE49-F238E27FC236}">
                <a16:creationId xmlns:a16="http://schemas.microsoft.com/office/drawing/2014/main" id="{BD8D93E8-2C51-7D2F-947E-CBC047B831A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382FF70-21DF-D6AB-31AE-7373483BB41F}"/>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880862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D03EF0-66FF-88AD-31B9-D1574EAE21D7}"/>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3" name="Footer Placeholder 2">
            <a:extLst>
              <a:ext uri="{FF2B5EF4-FFF2-40B4-BE49-F238E27FC236}">
                <a16:creationId xmlns:a16="http://schemas.microsoft.com/office/drawing/2014/main" id="{D8716DEF-4366-9A3D-CF24-1AF8DC5D27A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C641C75-DC3A-BF7C-D995-9B98EF47BC55}"/>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486333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50943-F6F4-5BC6-B287-BFBEBD0B74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2ECB279-07DB-731C-F015-5B2C1240A0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1BCEC8C-4DAE-010C-1B4D-9149C5B1A8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AE81A0-F3A1-04CB-8DC6-6D1589E22858}"/>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6" name="Footer Placeholder 5">
            <a:extLst>
              <a:ext uri="{FF2B5EF4-FFF2-40B4-BE49-F238E27FC236}">
                <a16:creationId xmlns:a16="http://schemas.microsoft.com/office/drawing/2014/main" id="{F5472520-8052-3401-B511-E8D09AD128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1594B9-86F8-13BE-6DE2-698F5505CE16}"/>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046818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328D6-78CF-B0B6-F710-967235F0B2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16B1212-4314-2F37-29CC-14AC3DE7D1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5601177-5D3F-0138-C2E5-63CD3B0B7A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58E7BE-DC47-7D1B-77F9-199BB019AD58}"/>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6" name="Footer Placeholder 5">
            <a:extLst>
              <a:ext uri="{FF2B5EF4-FFF2-40B4-BE49-F238E27FC236}">
                <a16:creationId xmlns:a16="http://schemas.microsoft.com/office/drawing/2014/main" id="{55003B80-7C28-E6E4-0CF4-65DFC063DA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2EBCC5-16A0-33AC-2731-565F16E219E4}"/>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99939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38A288B-E69D-4482-1315-CF72C45329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756A1F7-EEDA-D09C-2866-19DC032241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2B3744-D268-A959-C960-0183657E1E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4360271F-35FA-34F4-F05F-1C109C5F4F9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4BC776B-944D-7AD7-8243-AC189AB383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E78E35-DE80-42B5-B7AC-4B8F5C031193}" type="slidenum">
              <a:rPr lang="en-US" smtClean="0"/>
              <a:t>‹#›</a:t>
            </a:fld>
            <a:endParaRPr lang="en-US"/>
          </a:p>
        </p:txBody>
      </p:sp>
    </p:spTree>
    <p:extLst>
      <p:ext uri="{BB962C8B-B14F-4D97-AF65-F5344CB8AC3E}">
        <p14:creationId xmlns:p14="http://schemas.microsoft.com/office/powerpoint/2010/main" val="14221626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openstax.org/details/books/psychology-2e?Instructor%20resources" TargetMode="External"/><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openstax.org/books/psychology-2e/pages/1-introduction" TargetMode="External"/><Relationship Id="rId4" Type="http://schemas.openxmlformats.org/officeDocument/2006/relationships/hyperlink" Target="https://creativecommons.org/licenses/by/4.0/deed.en"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ZmE0Q4no5Pk" TargetMode="Externa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openstax.org/l/twinstudy"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www.khanacademy.org/science/ap-biology/heredity/environmental-effects-on-phenotype/v/gene-environment-interaction" TargetMode="External"/><Relationship Id="rId5" Type="http://schemas.openxmlformats.org/officeDocument/2006/relationships/hyperlink" Target="https://wiki.creativecommons.org/wiki/public_domain" TargetMode="External"/><Relationship Id="rId4" Type="http://schemas.openxmlformats.org/officeDocument/2006/relationships/hyperlink" Target="https://www.cdc.gov/genomics/disease/epigenetics.htm#:~:text=Epigenetics%20is%20the%20study%20of,body%20reads%20a%20DNA%20sequence."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6qS83wD29PY" TargetMode="Externa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WhowH0kb7n0" TargetMode="Externa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tIzF2tWy6KI" TargetMode="Externa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hyperlink" Target="https://www.youtube.com/watch?v=W2hHt_PXe5o" TargetMode="External"/><Relationship Id="rId4" Type="http://schemas.openxmlformats.org/officeDocument/2006/relationships/hyperlink" Target="https://creativecommons.org/licenses/by/4.0/"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hyperlink" Target="http://openstax.org/l/neuroncom" TargetMode="External"/><Relationship Id="rId4" Type="http://schemas.openxmlformats.org/officeDocument/2006/relationships/hyperlink" Target="https://creativecommons.org/licenses/by/4.0/"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hyperlink" Target="https://creativecommons.org/licenses/by-sa/4.0/deed.en" TargetMode="External"/><Relationship Id="rId3" Type="http://schemas.openxmlformats.org/officeDocument/2006/relationships/hyperlink" Target="https://creativecommons.org/licenses/by/4.0/" TargetMode="External"/><Relationship Id="rId7" Type="http://schemas.openxmlformats.org/officeDocument/2006/relationships/hyperlink" Target="https://psychonautwiki.org/wiki/Antagonist"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openstax.org/l/response" TargetMode="External"/><Relationship Id="rId5" Type="http://schemas.openxmlformats.org/officeDocument/2006/relationships/hyperlink" Target="https://www.youtube.com/watch?v=D96mSg2_h0c" TargetMode="Externa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reativecommons.org/licenses/by/4.0/deed.en" TargetMode="External"/><Relationship Id="rId5" Type="http://schemas.openxmlformats.org/officeDocument/2006/relationships/hyperlink" Target="https://wellcomecollection.org/works/v4ck75c6" TargetMode="External"/><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reativecommons.org/publicdomain/zero/1.0/deed.en" TargetMode="External"/><Relationship Id="rId5" Type="http://schemas.openxmlformats.org/officeDocument/2006/relationships/hyperlink" Target="https://commons.wikimedia.org/wiki/File:Brain_Exercising.png" TargetMode="External"/><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8" Type="http://schemas.openxmlformats.org/officeDocument/2006/relationships/hyperlink" Target="https://fairuse.stanford.edu/overview/public-domain/welcome/#:~:text=The%20term%20%E2%80%9Cpublic%20domain%E2%80%9D%20refers,one%20can%20ever%20own%20it." TargetMode="External"/><Relationship Id="rId3" Type="http://schemas.openxmlformats.org/officeDocument/2006/relationships/hyperlink" Target="https://creativecommons.org/licenses/by/4.0/" TargetMode="External"/><Relationship Id="rId7" Type="http://schemas.openxmlformats.org/officeDocument/2006/relationships/hyperlink" Target="https://nl.wikipedia.org/wiki/Gebruiker:Albert_Kok"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ommons.wikimedia.org/wiki/File:Gyrus_sulcus.pnghttps:/commons.wikimedia.org/wiki/File:Gyrus_sulcus.png" TargetMode="External"/><Relationship Id="rId5" Type="http://schemas.openxmlformats.org/officeDocument/2006/relationships/image" Target="../media/image26.png"/><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LNs9ruzoTmI&amp;t=41s" TargetMode="External"/><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3" Type="http://schemas.openxmlformats.org/officeDocument/2006/relationships/hyperlink" Target="https://www.flickr.com/photos/48061634@N04/32630749416/" TargetMode="Externa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hyperlink" Target="https://creativecommons.org/licenses/by/4.0/" TargetMode="External"/><Relationship Id="rId5" Type="http://schemas.openxmlformats.org/officeDocument/2006/relationships/hyperlink" Target="https://pressbooks.cuny.edu/openstaxpsychologynycctversion2ndedition" TargetMode="External"/><Relationship Id="rId4" Type="http://schemas.openxmlformats.org/officeDocument/2006/relationships/hyperlink" Target="https://creativecommons.org/licenses/by-nc-nd/2.0/"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s://www.youtube.com/watch?v=IF8_82e9RmQ"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www.youtube.com/watch?v=LNs9ruzoTmI&amp;t=41s" TargetMode="External"/><Relationship Id="rId5" Type="http://schemas.openxmlformats.org/officeDocument/2006/relationships/hyperlink" Target="https://www.youtube.com/watch?v=TVhm2rBGhB0" TargetMode="External"/><Relationship Id="rId4" Type="http://schemas.openxmlformats.org/officeDocument/2006/relationships/hyperlink" Target="https://www.youtube.com/watch?v=7TK1LpjV5bI&amp;t=4s"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LQ4DlE1Xyd4" TargetMode="External"/><Relationship Id="rId4" Type="http://schemas.openxmlformats.org/officeDocument/2006/relationships/image" Target="../media/image29.png"/></Relationships>
</file>

<file path=ppt/slides/_rels/slide3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www.youtube.com/watch?v=zIo_500V1LM" TargetMode="External"/><Relationship Id="rId5" Type="http://schemas.openxmlformats.org/officeDocument/2006/relationships/hyperlink" Target="https://www.youtube.com/watch?v=APuiZCxDnTA" TargetMode="External"/><Relationship Id="rId4" Type="http://schemas.openxmlformats.org/officeDocument/2006/relationships/hyperlink" Target="https://www.youtube.com/watch?v=i47_jiCsBMs&amp;t=52s"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3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openstax.org/l/phantomlimb" TargetMode="External"/><Relationship Id="rId5" Type="http://schemas.openxmlformats.org/officeDocument/2006/relationships/hyperlink" Target="https://www.youtube.com/watch?v=8hDoO0wcq8Q" TargetMode="External"/><Relationship Id="rId4" Type="http://schemas.openxmlformats.org/officeDocument/2006/relationships/image" Target="../media/image31.png"/></Relationships>
</file>

<file path=ppt/slides/_rels/slide3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32.png"/></Relationships>
</file>

<file path=ppt/slides/_rels/slide3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37.xml.rels><?xml version="1.0" encoding="UTF-8" standalone="yes"?>
<Relationships xmlns="http://schemas.openxmlformats.org/package/2006/relationships"><Relationship Id="rId8" Type="http://schemas.openxmlformats.org/officeDocument/2006/relationships/hyperlink" Target="https://creativecommons.org/licenses/by-sa/4.0/deed.en" TargetMode="External"/><Relationship Id="rId3" Type="http://schemas.openxmlformats.org/officeDocument/2006/relationships/hyperlink" Target="https://creativecommons.org/licenses/by/4.0/" TargetMode="External"/><Relationship Id="rId7" Type="http://schemas.openxmlformats.org/officeDocument/2006/relationships/hyperlink" Target="https://commons.wikimedia.org/w/index.php?title=User:Damonlemay&amp;action=edit&amp;redlink=1"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ommons.wikimedia.org/wiki/File:Thalamus_chart.jpg" TargetMode="External"/><Relationship Id="rId5" Type="http://schemas.openxmlformats.org/officeDocument/2006/relationships/hyperlink" Target="https://www.youtube.com/watch?v=IF8_82e9RmQ" TargetMode="External"/><Relationship Id="rId4" Type="http://schemas.openxmlformats.org/officeDocument/2006/relationships/image" Target="../media/image35.png"/></Relationships>
</file>

<file path=ppt/slides/_rels/slide38.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36.png"/><Relationship Id="rId1" Type="http://schemas.openxmlformats.org/officeDocument/2006/relationships/slideLayout" Target="../slideLayouts/slideLayout7.xml"/><Relationship Id="rId6" Type="http://schemas.openxmlformats.org/officeDocument/2006/relationships/hyperlink" Target="http://openstax.org/l/wearing" TargetMode="External"/><Relationship Id="rId5" Type="http://schemas.openxmlformats.org/officeDocument/2006/relationships/hyperlink" Target="https://www.youtube.com/watch?v=LNs9ruzoTmI&amp;t=41s" TargetMode="External"/><Relationship Id="rId4" Type="http://schemas.openxmlformats.org/officeDocument/2006/relationships/hyperlink" Target="https://creativecommons.org/licenses/by/4.0/"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4.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hyperlink" Target="http://openstax.org/l/sickle1" TargetMode="External"/><Relationship Id="rId4" Type="http://schemas.openxmlformats.org/officeDocument/2006/relationships/hyperlink" Target="https://creativecommons.org/licenses/by/4.0/"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38.png"/><Relationship Id="rId1" Type="http://schemas.openxmlformats.org/officeDocument/2006/relationships/slideLayout" Target="../slideLayouts/slideLayout7.xml"/><Relationship Id="rId5" Type="http://schemas.openxmlformats.org/officeDocument/2006/relationships/hyperlink" Target="https://www.youtube.com/watch?v=x2g-HpxLtDw&amp;t=157s" TargetMode="External"/><Relationship Id="rId4" Type="http://schemas.openxmlformats.org/officeDocument/2006/relationships/hyperlink" Target="https://creativecommons.org/licenses/by/4.0/"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39.png"/><Relationship Id="rId1" Type="http://schemas.openxmlformats.org/officeDocument/2006/relationships/slideLayout" Target="../slideLayouts/slideLayout7.xml"/><Relationship Id="rId5" Type="http://schemas.openxmlformats.org/officeDocument/2006/relationships/hyperlink" Target="https://www.youtube.com/watch?v=l9swbAtRRbg" TargetMode="External"/><Relationship Id="rId4" Type="http://schemas.openxmlformats.org/officeDocument/2006/relationships/hyperlink" Target="https://creativecommons.org/licenses/by/4.0/"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WvItGIuAIjs" TargetMode="External"/><Relationship Id="rId4" Type="http://schemas.openxmlformats.org/officeDocument/2006/relationships/image" Target="../media/image40.png"/></Relationships>
</file>

<file path=ppt/slides/_rels/slide4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openstax.org/l/mri"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www.youtube.com/watch?v=rJjHjnzmvDI" TargetMode="External"/><Relationship Id="rId5" Type="http://schemas.openxmlformats.org/officeDocument/2006/relationships/hyperlink" Target="https://www.youtube.com/watch?v=FvOezMIL9BU" TargetMode="External"/><Relationship Id="rId4" Type="http://schemas.openxmlformats.org/officeDocument/2006/relationships/image" Target="../media/image41.png"/></Relationships>
</file>

<file path=ppt/slides/_rels/slide4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tZcKT4l_JZk&amp;t=11s" TargetMode="External"/><Relationship Id="rId4" Type="http://schemas.openxmlformats.org/officeDocument/2006/relationships/image" Target="../media/image42.png"/></Relationships>
</file>

<file path=ppt/slides/_rels/slide46.xml.rels><?xml version="1.0" encoding="UTF-8" standalone="yes"?>
<Relationships xmlns="http://schemas.openxmlformats.org/package/2006/relationships"><Relationship Id="rId8" Type="http://schemas.openxmlformats.org/officeDocument/2006/relationships/hyperlink" Target="https://www.youtube.com/watch?v=UcNfkunvtyw&amp;t=3s" TargetMode="External"/><Relationship Id="rId3" Type="http://schemas.openxmlformats.org/officeDocument/2006/relationships/hyperlink" Target="https://creativecommons.org/licenses/by/4.0/" TargetMode="External"/><Relationship Id="rId7" Type="http://schemas.openxmlformats.org/officeDocument/2006/relationships/hyperlink" Target="https://www.youtube.com/watch?v=jGuz4CK9b8k"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www.youtube.com/watch?v=iNrUpBwU3q0" TargetMode="External"/><Relationship Id="rId5" Type="http://schemas.openxmlformats.org/officeDocument/2006/relationships/hyperlink" Target="https://www.youtube.com/watch?v=TVhm2rBGhB0&amp;t=14s" TargetMode="External"/><Relationship Id="rId4" Type="http://schemas.openxmlformats.org/officeDocument/2006/relationships/image" Target="../media/image43.png"/><Relationship Id="rId9" Type="http://schemas.openxmlformats.org/officeDocument/2006/relationships/hyperlink" Target="https://www.youtube.com/watch?v=VIyrIMaNmC0"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JOk_0mUT_JU" TargetMode="Externa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hyperlink" Target="http://openstax.org/l/buss" TargetMode="External"/><Relationship Id="rId5" Type="http://schemas.openxmlformats.org/officeDocument/2006/relationships/hyperlink" Target="https://creativecommons.org/licenses/by/4.0/" TargetMode="External"/><Relationship Id="rId4" Type="http://schemas.openxmlformats.org/officeDocument/2006/relationships/hyperlink" Target="https://pressbooks.cuny.edu/openstaxpsychologynycctversion2ndedition"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8ie3DPzQpKs" TargetMode="Externa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hyperlink" Target="https://www.youtube.com/watch?v=lYAHx7NiF3g"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G-_fwABa2BU" TargetMode="Externa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A94871E-96FC-4ADE-815B-41A636E34F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AF0548B-4BD1-F252-BD65-3B09B43DAF06}"/>
              </a:ext>
            </a:extLst>
          </p:cNvPr>
          <p:cNvSpPr>
            <a:spLocks noGrp="1"/>
          </p:cNvSpPr>
          <p:nvPr>
            <p:ph type="ctrTitle"/>
          </p:nvPr>
        </p:nvSpPr>
        <p:spPr>
          <a:xfrm>
            <a:off x="640079" y="1150018"/>
            <a:ext cx="6692827" cy="2927373"/>
          </a:xfrm>
        </p:spPr>
        <p:txBody>
          <a:bodyPr>
            <a:normAutofit/>
          </a:bodyPr>
          <a:lstStyle/>
          <a:p>
            <a:pPr algn="l"/>
            <a:r>
              <a:rPr lang="en-US" sz="6600" dirty="0">
                <a:solidFill>
                  <a:schemeClr val="accent1">
                    <a:lumMod val="60000"/>
                    <a:lumOff val="40000"/>
                  </a:schemeClr>
                </a:solidFill>
              </a:rPr>
              <a:t>Chapter 3 </a:t>
            </a:r>
            <a:br>
              <a:rPr lang="en-US" sz="6600" dirty="0">
                <a:solidFill>
                  <a:schemeClr val="accent1">
                    <a:lumMod val="60000"/>
                    <a:lumOff val="40000"/>
                  </a:schemeClr>
                </a:solidFill>
              </a:rPr>
            </a:br>
            <a:r>
              <a:rPr lang="en-US" sz="6600" dirty="0">
                <a:solidFill>
                  <a:schemeClr val="accent1">
                    <a:lumMod val="60000"/>
                    <a:lumOff val="40000"/>
                  </a:schemeClr>
                </a:solidFill>
              </a:rPr>
              <a:t>Biopsychology</a:t>
            </a:r>
          </a:p>
        </p:txBody>
      </p:sp>
      <p:sp>
        <p:nvSpPr>
          <p:cNvPr id="3" name="Subtitle 2">
            <a:extLst>
              <a:ext uri="{FF2B5EF4-FFF2-40B4-BE49-F238E27FC236}">
                <a16:creationId xmlns:a16="http://schemas.microsoft.com/office/drawing/2014/main" id="{A84D024C-1DF8-14CA-3D4C-4183A60959F4}"/>
              </a:ext>
            </a:extLst>
          </p:cNvPr>
          <p:cNvSpPr>
            <a:spLocks noGrp="1"/>
          </p:cNvSpPr>
          <p:nvPr>
            <p:ph type="subTitle" idx="1"/>
          </p:nvPr>
        </p:nvSpPr>
        <p:spPr>
          <a:xfrm>
            <a:off x="640080" y="4631161"/>
            <a:ext cx="6692827" cy="513494"/>
          </a:xfrm>
        </p:spPr>
        <p:txBody>
          <a:bodyPr>
            <a:normAutofit/>
          </a:bodyPr>
          <a:lstStyle/>
          <a:p>
            <a:pPr algn="l"/>
            <a:r>
              <a:rPr lang="en-US" dirty="0">
                <a:solidFill>
                  <a:schemeClr val="accent1">
                    <a:lumMod val="75000"/>
                  </a:schemeClr>
                </a:solidFill>
              </a:rPr>
              <a:t>OpenStax Psychology 2E</a:t>
            </a:r>
          </a:p>
        </p:txBody>
      </p:sp>
      <p:sp>
        <p:nvSpPr>
          <p:cNvPr id="1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562" y="4409267"/>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ACDA115-74ED-E220-7375-5575DC75284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781544" y="1101376"/>
            <a:ext cx="4087368" cy="4418774"/>
          </a:xfrm>
          <a:prstGeom prst="rect">
            <a:avLst/>
          </a:prstGeom>
        </p:spPr>
      </p:pic>
      <p:sp>
        <p:nvSpPr>
          <p:cNvPr id="5" name="TextBox 4">
            <a:extLst>
              <a:ext uri="{FF2B5EF4-FFF2-40B4-BE49-F238E27FC236}">
                <a16:creationId xmlns:a16="http://schemas.microsoft.com/office/drawing/2014/main" id="{8F8EB642-1A96-0F43-57C7-3E784A6DBC47}"/>
              </a:ext>
            </a:extLst>
          </p:cNvPr>
          <p:cNvSpPr txBox="1"/>
          <p:nvPr/>
        </p:nvSpPr>
        <p:spPr>
          <a:xfrm>
            <a:off x="316601" y="6252194"/>
            <a:ext cx="10700162" cy="400110"/>
          </a:xfrm>
          <a:prstGeom prst="rect">
            <a:avLst/>
          </a:prstGeom>
          <a:noFill/>
        </p:spPr>
        <p:txBody>
          <a:bodyPr wrap="square" rtlCol="0">
            <a:spAutoFit/>
          </a:bodyPr>
          <a:lstStyle/>
          <a:p>
            <a:r>
              <a:rPr lang="en-US" sz="1000" dirty="0">
                <a:hlinkClick r:id="rId3"/>
              </a:rPr>
              <a:t>OpenStax ancillary resource </a:t>
            </a:r>
            <a:r>
              <a:rPr lang="en-US" sz="1000" dirty="0"/>
              <a:t>is © Rice University under a </a:t>
            </a:r>
            <a:r>
              <a:rPr lang="en-US" sz="1000" dirty="0">
                <a:hlinkClick r:id="rId4"/>
              </a:rPr>
              <a:t>CC-BY-4.0 DEED </a:t>
            </a:r>
            <a:r>
              <a:rPr lang="en-US" sz="1000" dirty="0"/>
              <a:t>license and may be used with proper attributes.  Unless otherwise noted all material and text contained in these ancillary materials is from </a:t>
            </a:r>
            <a:r>
              <a:rPr lang="en-US" sz="1000" b="0" i="0" dirty="0">
                <a:solidFill>
                  <a:srgbClr val="333333"/>
                </a:solidFill>
                <a:effectLst/>
                <a:latin typeface="UniversLight"/>
                <a:hlinkClick r:id="rId5"/>
              </a:rPr>
              <a:t>Spielman, R. M., Jenkins, W. J., &amp; Lovett, M. D. (2020). </a:t>
            </a:r>
            <a:r>
              <a:rPr lang="en-US" sz="1000" b="0" i="1" dirty="0">
                <a:solidFill>
                  <a:srgbClr val="333333"/>
                </a:solidFill>
                <a:effectLst/>
                <a:latin typeface="UniversLight"/>
                <a:hlinkClick r:id="rId5"/>
              </a:rPr>
              <a:t>Psychology 2E</a:t>
            </a:r>
            <a:r>
              <a:rPr lang="en-US" sz="1000" b="0" i="0" dirty="0">
                <a:solidFill>
                  <a:srgbClr val="333333"/>
                </a:solidFill>
                <a:effectLst/>
                <a:latin typeface="UniversLight"/>
                <a:hlinkClick r:id="rId5"/>
              </a:rPr>
              <a:t>. OpenStax</a:t>
            </a:r>
            <a:r>
              <a:rPr lang="en-US" sz="1000" dirty="0">
                <a:solidFill>
                  <a:srgbClr val="333333"/>
                </a:solidFill>
                <a:latin typeface="UniversLight"/>
              </a:rPr>
              <a:t> and is licensed under CC BY </a:t>
            </a:r>
            <a:r>
              <a:rPr lang="en-US" sz="1000" dirty="0">
                <a:solidFill>
                  <a:srgbClr val="333333"/>
                </a:solidFill>
                <a:latin typeface="UniversLight"/>
                <a:hlinkClick r:id="rId4"/>
              </a:rPr>
              <a:t>4.0 DEED</a:t>
            </a:r>
            <a:r>
              <a:rPr lang="en-US" sz="1000" dirty="0">
                <a:solidFill>
                  <a:srgbClr val="333333"/>
                </a:solidFill>
                <a:latin typeface="UniversLight"/>
              </a:rPr>
              <a:t>.</a:t>
            </a:r>
            <a:endParaRPr lang="en-US" sz="1000" dirty="0"/>
          </a:p>
        </p:txBody>
      </p:sp>
    </p:spTree>
    <p:extLst>
      <p:ext uri="{BB962C8B-B14F-4D97-AF65-F5344CB8AC3E}">
        <p14:creationId xmlns:p14="http://schemas.microsoft.com/office/powerpoint/2010/main" val="8077708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420B379-1FD8-013F-4305-5ECDF9AF9BA2}"/>
              </a:ext>
            </a:extLst>
          </p:cNvPr>
          <p:cNvSpPr txBox="1">
            <a:spLocks/>
          </p:cNvSpPr>
          <p:nvPr/>
        </p:nvSpPr>
        <p:spPr>
          <a:xfrm>
            <a:off x="1201321" y="103506"/>
            <a:ext cx="9882909" cy="51325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Punnett Squares and Inheritance of Dominant Traits</a:t>
            </a:r>
          </a:p>
        </p:txBody>
      </p:sp>
      <p:sp>
        <p:nvSpPr>
          <p:cNvPr id="8" name="TextBox 7">
            <a:extLst>
              <a:ext uri="{FF2B5EF4-FFF2-40B4-BE49-F238E27FC236}">
                <a16:creationId xmlns:a16="http://schemas.microsoft.com/office/drawing/2014/main" id="{077925C8-251C-67CC-BFFC-FE63366FFD05}"/>
              </a:ext>
            </a:extLst>
          </p:cNvPr>
          <p:cNvSpPr txBox="1"/>
          <p:nvPr/>
        </p:nvSpPr>
        <p:spPr>
          <a:xfrm>
            <a:off x="751438" y="6620348"/>
            <a:ext cx="1051692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pic>
        <p:nvPicPr>
          <p:cNvPr id="2" name="Picture 1">
            <a:extLst>
              <a:ext uri="{FF2B5EF4-FFF2-40B4-BE49-F238E27FC236}">
                <a16:creationId xmlns:a16="http://schemas.microsoft.com/office/drawing/2014/main" id="{BF3A06AD-E8CC-A23D-7B9C-673191BF0E9C}"/>
              </a:ext>
            </a:extLst>
          </p:cNvPr>
          <p:cNvPicPr>
            <a:picLocks noChangeAspect="1"/>
          </p:cNvPicPr>
          <p:nvPr/>
        </p:nvPicPr>
        <p:blipFill>
          <a:blip r:embed="rId4"/>
          <a:stretch>
            <a:fillRect/>
          </a:stretch>
        </p:blipFill>
        <p:spPr>
          <a:xfrm>
            <a:off x="2829250" y="3051600"/>
            <a:ext cx="6533500" cy="2834640"/>
          </a:xfrm>
          <a:prstGeom prst="rect">
            <a:avLst/>
          </a:prstGeom>
        </p:spPr>
      </p:pic>
      <p:sp>
        <p:nvSpPr>
          <p:cNvPr id="3" name="Figure Legend">
            <a:extLst>
              <a:ext uri="{FF2B5EF4-FFF2-40B4-BE49-F238E27FC236}">
                <a16:creationId xmlns:a16="http://schemas.microsoft.com/office/drawing/2014/main" id="{0296E788-939E-8968-5A88-26022ACA312A}"/>
              </a:ext>
            </a:extLst>
          </p:cNvPr>
          <p:cNvSpPr txBox="1">
            <a:spLocks/>
          </p:cNvSpPr>
          <p:nvPr/>
        </p:nvSpPr>
        <p:spPr>
          <a:xfrm>
            <a:off x="341014" y="608767"/>
            <a:ext cx="11603522" cy="2355056"/>
          </a:xfrm>
          <a:prstGeom prst="rect">
            <a:avLst/>
          </a:prstGeom>
          <a:ln>
            <a:solidFill>
              <a:schemeClr val="accent1">
                <a:lumMod val="60000"/>
                <a:lumOff val="40000"/>
              </a:schemeClr>
            </a:solidFill>
          </a:ln>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R="0" lvl="0" algn="l" defTabSz="914400" rtl="0" eaLnBrk="1" fontAlgn="auto" latinLnBrk="0" hangingPunct="1">
              <a:lnSpc>
                <a:spcPct val="150000"/>
              </a:lnSpc>
              <a:spcBef>
                <a:spcPct val="20000"/>
              </a:spcBef>
              <a:spcAft>
                <a:spcPts val="600"/>
              </a:spcAft>
              <a:buClr>
                <a:schemeClr val="accent1">
                  <a:lumMod val="60000"/>
                  <a:lumOff val="40000"/>
                </a:schemeClr>
              </a:buClr>
              <a:buSzTx/>
              <a:tabLst/>
              <a:defRPr/>
            </a:pPr>
            <a:r>
              <a:rPr kumimoji="0" lang="en-US" sz="1400" b="0" i="0" u="none" strike="noStrike" kern="1200" cap="none" spc="0" normalizeH="0" baseline="0" noProof="0" dirty="0">
                <a:ln>
                  <a:noFill/>
                </a:ln>
                <a:solidFill>
                  <a:srgbClr val="000000"/>
                </a:solidFill>
                <a:effectLst/>
                <a:uLnTx/>
                <a:uFillTx/>
                <a:latin typeface="Arial"/>
                <a:ea typeface="+mn-ea"/>
                <a:cs typeface="+mn-cs"/>
              </a:rPr>
              <a:t>Figure 3.6 A </a:t>
            </a:r>
            <a:r>
              <a:rPr kumimoji="0" lang="en-US" sz="1400" b="0" i="0" u="sng" strike="noStrike" kern="1200" cap="none" spc="0" normalizeH="0" baseline="0" noProof="0" dirty="0">
                <a:ln>
                  <a:noFill/>
                </a:ln>
                <a:solidFill>
                  <a:srgbClr val="000000"/>
                </a:solidFill>
                <a:effectLst/>
                <a:uLnTx/>
                <a:uFillTx/>
                <a:latin typeface="Arial"/>
                <a:ea typeface="+mn-ea"/>
                <a:cs typeface="+mn-cs"/>
              </a:rPr>
              <a:t>Punnett square </a:t>
            </a:r>
            <a:r>
              <a:rPr kumimoji="0" lang="en-US" sz="1400" b="0" i="0" u="none" strike="noStrike" kern="1200" cap="none" spc="0" normalizeH="0" baseline="0" noProof="0" dirty="0">
                <a:ln>
                  <a:noFill/>
                </a:ln>
                <a:solidFill>
                  <a:srgbClr val="000000"/>
                </a:solidFill>
                <a:effectLst/>
                <a:uLnTx/>
                <a:uFillTx/>
                <a:latin typeface="Arial"/>
                <a:ea typeface="+mn-ea"/>
                <a:cs typeface="+mn-cs"/>
              </a:rPr>
              <a:t>(a) is a tool used to predict how genes will interact in the production of offspring. The capital B represents the dominant allele, and the lowercase b represents the recessive allele. In the example of the cleft chin, where B is cleft chin (dominant allele), wherever a pair contains the dominant allele, B, you can expect a cleft chin phenotype. You can expect a smooth chin phenotype only when there are two copies of the recessive allele, bb. (The image </a:t>
            </a:r>
            <a:r>
              <a:rPr lang="en-US" sz="1400" dirty="0">
                <a:latin typeface="Arial"/>
              </a:rPr>
              <a:t>below (b) shows a picture of a cleft chin.)</a:t>
            </a:r>
            <a:endParaRPr kumimoji="0" lang="en-US" sz="1400" b="0" i="0" u="none" strike="noStrike" kern="1200" cap="none" spc="0" normalizeH="0" baseline="0" noProof="0" dirty="0">
              <a:ln>
                <a:noFill/>
              </a:ln>
              <a:solidFill>
                <a:srgbClr val="000000"/>
              </a:solidFill>
              <a:effectLst/>
              <a:uLnTx/>
              <a:uFillTx/>
              <a:latin typeface="Arial"/>
              <a:ea typeface="+mn-ea"/>
              <a:cs typeface="+mn-cs"/>
            </a:endParaRPr>
          </a:p>
          <a:p>
            <a:pPr marL="1074420" lvl="1" indent="-342900">
              <a:lnSpc>
                <a:spcPct val="150000"/>
              </a:lnSpc>
              <a:spcAft>
                <a:spcPts val="600"/>
              </a:spcAft>
              <a:buClr>
                <a:schemeClr val="accent1">
                  <a:lumMod val="60000"/>
                  <a:lumOff val="40000"/>
                </a:schemeClr>
              </a:buClr>
              <a:buFont typeface="Wingdings" panose="05000000000000000000" pitchFamily="2" charset="2"/>
              <a:buChar char="ü"/>
              <a:defRPr/>
            </a:pPr>
            <a:r>
              <a:rPr lang="en-US" sz="1400" dirty="0">
                <a:solidFill>
                  <a:prstClr val="black"/>
                </a:solidFill>
                <a:latin typeface="Arial"/>
              </a:rPr>
              <a:t>In the example below, Mom has a cleft chin (Bb) (but also carries the allele for a smooth chin), however dad has a smooth (bb).  Any child born from this union will have 50 percent chance of having a cleft chin, while the remaining 50% will have the chance of a smooth chin.</a:t>
            </a:r>
            <a:endParaRPr kumimoji="0" lang="en-US" sz="1400" b="0" i="0" u="none" strike="noStrike" kern="1200" cap="none" spc="0" normalizeH="0" baseline="0" noProof="0" dirty="0">
              <a:ln>
                <a:noFill/>
              </a:ln>
              <a:solidFill>
                <a:srgbClr val="000000"/>
              </a:solidFill>
              <a:effectLst/>
              <a:uLnTx/>
              <a:uFillTx/>
              <a:latin typeface="Arial"/>
              <a:ea typeface="+mn-ea"/>
              <a:cs typeface="+mn-cs"/>
            </a:endParaRPr>
          </a:p>
        </p:txBody>
      </p:sp>
      <p:sp>
        <p:nvSpPr>
          <p:cNvPr id="4" name="TextBox 3">
            <a:extLst>
              <a:ext uri="{FF2B5EF4-FFF2-40B4-BE49-F238E27FC236}">
                <a16:creationId xmlns:a16="http://schemas.microsoft.com/office/drawing/2014/main" id="{0D994DBD-1A9C-6123-46C6-F2F99CB82244}"/>
              </a:ext>
            </a:extLst>
          </p:cNvPr>
          <p:cNvSpPr txBox="1"/>
          <p:nvPr/>
        </p:nvSpPr>
        <p:spPr>
          <a:xfrm>
            <a:off x="262550" y="5974017"/>
            <a:ext cx="11760452" cy="646331"/>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The video </a:t>
            </a:r>
            <a:r>
              <a:rPr lang="en-US" sz="1200" dirty="0">
                <a:solidFill>
                  <a:prstClr val="black"/>
                </a:solidFill>
                <a:latin typeface="Arial"/>
                <a:hlinkClick r:id="rId5"/>
              </a:rPr>
              <a:t>Genotype, Phenotype and </a:t>
            </a:r>
            <a:r>
              <a:rPr lang="en-US" sz="1200" dirty="0" err="1">
                <a:solidFill>
                  <a:prstClr val="black"/>
                </a:solidFill>
                <a:latin typeface="Arial"/>
                <a:hlinkClick r:id="rId5"/>
              </a:rPr>
              <a:t>Punnet</a:t>
            </a:r>
            <a:r>
              <a:rPr lang="en-US" sz="1200" dirty="0">
                <a:solidFill>
                  <a:prstClr val="black"/>
                </a:solidFill>
                <a:latin typeface="Arial"/>
                <a:hlinkClick r:id="rId5"/>
              </a:rPr>
              <a:t> Squares Made EASY!</a:t>
            </a:r>
            <a:r>
              <a:rPr lang="en-US" sz="1200" dirty="0">
                <a:solidFill>
                  <a:prstClr val="black"/>
                </a:solidFill>
                <a:latin typeface="Arial"/>
              </a:rPr>
              <a:t> Reviews genotype and phenotype and walks you through how to create a Punnett Square (discussed on next slide). the difference between one’s genotype and one's phenotype.  If you don’t need to review genotype and phenotype you can start the video at timestamp 0:48 (6:05).</a:t>
            </a:r>
          </a:p>
        </p:txBody>
      </p:sp>
    </p:spTree>
    <p:extLst>
      <p:ext uri="{BB962C8B-B14F-4D97-AF65-F5344CB8AC3E}">
        <p14:creationId xmlns:p14="http://schemas.microsoft.com/office/powerpoint/2010/main" val="31066553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8105D39-50FF-CB27-B7D5-8C6CB2392EAB}"/>
              </a:ext>
            </a:extLst>
          </p:cNvPr>
          <p:cNvSpPr txBox="1">
            <a:spLocks/>
          </p:cNvSpPr>
          <p:nvPr/>
        </p:nvSpPr>
        <p:spPr>
          <a:xfrm>
            <a:off x="1385454" y="229127"/>
            <a:ext cx="9882909" cy="52231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Punnett Squares and Inheritance of Recessive Traits</a:t>
            </a:r>
          </a:p>
        </p:txBody>
      </p:sp>
      <p:sp>
        <p:nvSpPr>
          <p:cNvPr id="10" name="TextBox 9">
            <a:extLst>
              <a:ext uri="{FF2B5EF4-FFF2-40B4-BE49-F238E27FC236}">
                <a16:creationId xmlns:a16="http://schemas.microsoft.com/office/drawing/2014/main" id="{B8BBD51D-D6B0-A354-CD1F-2A57891D2C41}"/>
              </a:ext>
            </a:extLst>
          </p:cNvPr>
          <p:cNvSpPr txBox="1"/>
          <p:nvPr/>
        </p:nvSpPr>
        <p:spPr>
          <a:xfrm>
            <a:off x="541104" y="6521151"/>
            <a:ext cx="1059255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2" name="Google Shape;132;p16">
            <a:extLst>
              <a:ext uri="{FF2B5EF4-FFF2-40B4-BE49-F238E27FC236}">
                <a16:creationId xmlns:a16="http://schemas.microsoft.com/office/drawing/2014/main" id="{B0ED176F-4CE0-FEF0-5738-9139708C2233}"/>
              </a:ext>
            </a:extLst>
          </p:cNvPr>
          <p:cNvSpPr txBox="1">
            <a:spLocks/>
          </p:cNvSpPr>
          <p:nvPr/>
        </p:nvSpPr>
        <p:spPr>
          <a:xfrm>
            <a:off x="541104" y="1134311"/>
            <a:ext cx="6203683" cy="2294689"/>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285750" indent="-28575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600" dirty="0">
                <a:solidFill>
                  <a:prstClr val="black"/>
                </a:solidFill>
                <a:latin typeface="Arial"/>
              </a:rPr>
              <a:t>Harmful genes like PKU* are a result of mutations. </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u="sng" dirty="0">
                <a:solidFill>
                  <a:prstClr val="black"/>
                </a:solidFill>
                <a:latin typeface="Arial"/>
              </a:rPr>
              <a:t>Mutations</a:t>
            </a:r>
            <a:r>
              <a:rPr lang="en-US" sz="1600" dirty="0">
                <a:solidFill>
                  <a:prstClr val="black"/>
                </a:solidFill>
                <a:latin typeface="Arial"/>
              </a:rPr>
              <a:t> - sudden, permanent change in a gene.</a:t>
            </a:r>
          </a:p>
          <a:p>
            <a:pPr marL="1428750" lvl="2" indent="-285750">
              <a:lnSpc>
                <a:spcPct val="150000"/>
              </a:lnSpc>
              <a:spcBef>
                <a:spcPts val="1080"/>
              </a:spcBef>
              <a:buClr>
                <a:schemeClr val="accent1">
                  <a:lumMod val="60000"/>
                  <a:lumOff val="40000"/>
                </a:schemeClr>
              </a:buClr>
              <a:buSzPts val="1800"/>
              <a:buFont typeface="Wingdings" panose="05000000000000000000" pitchFamily="2" charset="2"/>
              <a:buChar char="ü"/>
            </a:pPr>
            <a:r>
              <a:rPr lang="en-US" sz="1600" dirty="0">
                <a:solidFill>
                  <a:prstClr val="black"/>
                </a:solidFill>
                <a:latin typeface="Arial"/>
              </a:rPr>
              <a:t>Many mutations are harmful, but some can also be beneficial.  For example, lactose tolerance is a mutation found on chromosome 2.</a:t>
            </a:r>
          </a:p>
          <a:p>
            <a:pPr>
              <a:lnSpc>
                <a:spcPct val="150000"/>
              </a:lnSpc>
              <a:spcBef>
                <a:spcPts val="1080"/>
              </a:spcBef>
              <a:spcAft>
                <a:spcPts val="0"/>
              </a:spcAft>
              <a:buSzPts val="1700"/>
            </a:pPr>
            <a:endParaRPr lang="en-US" sz="1700" dirty="0">
              <a:solidFill>
                <a:prstClr val="black"/>
              </a:solidFill>
              <a:latin typeface="Arial"/>
            </a:endParaRPr>
          </a:p>
        </p:txBody>
      </p:sp>
      <p:pic>
        <p:nvPicPr>
          <p:cNvPr id="3" name="Picture 2">
            <a:extLst>
              <a:ext uri="{FF2B5EF4-FFF2-40B4-BE49-F238E27FC236}">
                <a16:creationId xmlns:a16="http://schemas.microsoft.com/office/drawing/2014/main" id="{B3608A23-6A7D-7822-E9A8-702A663C83A4}"/>
              </a:ext>
            </a:extLst>
          </p:cNvPr>
          <p:cNvPicPr>
            <a:picLocks noChangeAspect="1"/>
          </p:cNvPicPr>
          <p:nvPr/>
        </p:nvPicPr>
        <p:blipFill rotWithShape="1">
          <a:blip r:embed="rId4"/>
          <a:srcRect l="27396" r="27489"/>
          <a:stretch/>
        </p:blipFill>
        <p:spPr>
          <a:xfrm>
            <a:off x="7197797" y="878368"/>
            <a:ext cx="3898525" cy="3749040"/>
          </a:xfrm>
          <a:prstGeom prst="rect">
            <a:avLst/>
          </a:prstGeom>
        </p:spPr>
      </p:pic>
      <p:sp>
        <p:nvSpPr>
          <p:cNvPr id="5" name="TextBox 4">
            <a:extLst>
              <a:ext uri="{FF2B5EF4-FFF2-40B4-BE49-F238E27FC236}">
                <a16:creationId xmlns:a16="http://schemas.microsoft.com/office/drawing/2014/main" id="{BE8D6FC3-6404-1F41-521B-E61A153D7B95}"/>
              </a:ext>
            </a:extLst>
          </p:cNvPr>
          <p:cNvSpPr txBox="1"/>
          <p:nvPr/>
        </p:nvSpPr>
        <p:spPr>
          <a:xfrm>
            <a:off x="763970" y="3680468"/>
            <a:ext cx="5757949" cy="738664"/>
          </a:xfrm>
          <a:prstGeom prst="rect">
            <a:avLst/>
          </a:prstGeom>
          <a:noFill/>
          <a:ln>
            <a:solidFill>
              <a:schemeClr val="accent1">
                <a:lumMod val="60000"/>
                <a:lumOff val="40000"/>
              </a:schemeClr>
            </a:solidFill>
          </a:ln>
        </p:spPr>
        <p:txBody>
          <a:bodyPr wrap="square" rtlCol="0">
            <a:spAutoFit/>
          </a:bodyPr>
          <a:lstStyle/>
          <a:p>
            <a:r>
              <a:rPr lang="en-US" sz="1400" dirty="0">
                <a:latin typeface="Arial" panose="020B0604020202020204" pitchFamily="34" charset="0"/>
                <a:cs typeface="Arial" panose="020B0604020202020204" pitchFamily="34" charset="0"/>
              </a:rPr>
              <a:t>*PKU or Phenylketonuria is a recessive trait disorder.  Individuals with PKU cannot breakdown the amino acid phenylalanine, that then builds up in their and blood and brain, which can lead to brain damage.</a:t>
            </a:r>
          </a:p>
        </p:txBody>
      </p:sp>
      <p:sp>
        <p:nvSpPr>
          <p:cNvPr id="7" name="TextBox 6">
            <a:extLst>
              <a:ext uri="{FF2B5EF4-FFF2-40B4-BE49-F238E27FC236}">
                <a16:creationId xmlns:a16="http://schemas.microsoft.com/office/drawing/2014/main" id="{BB3B7145-5940-C701-DBB4-1515F64BBD10}"/>
              </a:ext>
            </a:extLst>
          </p:cNvPr>
          <p:cNvSpPr txBox="1"/>
          <p:nvPr/>
        </p:nvSpPr>
        <p:spPr>
          <a:xfrm>
            <a:off x="5994009" y="4835683"/>
            <a:ext cx="5948218" cy="1673343"/>
          </a:xfrm>
          <a:prstGeom prst="rect">
            <a:avLst/>
          </a:prstGeom>
          <a:noFill/>
          <a:ln>
            <a:solidFill>
              <a:schemeClr val="accent1">
                <a:lumMod val="60000"/>
                <a:lumOff val="40000"/>
              </a:schemeClr>
            </a:solidFill>
          </a:ln>
        </p:spPr>
        <p:txBody>
          <a:bodyPr wrap="square">
            <a:spAutoFit/>
          </a:bodyPr>
          <a:lstStyle/>
          <a:p>
            <a:pPr>
              <a:lnSpc>
                <a:spcPct val="150000"/>
              </a:lnSpc>
              <a:spcBef>
                <a:spcPts val="0"/>
              </a:spcBef>
              <a:spcAft>
                <a:spcPts val="0"/>
              </a:spcAft>
              <a:buClr>
                <a:schemeClr val="accent1">
                  <a:lumMod val="60000"/>
                  <a:lumOff val="40000"/>
                </a:schemeClr>
              </a:buClr>
              <a:buSzPts val="1700"/>
            </a:pPr>
            <a:r>
              <a:rPr lang="en-US" sz="1400" dirty="0">
                <a:solidFill>
                  <a:prstClr val="black"/>
                </a:solidFill>
                <a:latin typeface="Arial"/>
              </a:rPr>
              <a:t>Figure 3.7 In the Punnett square above, N represents the dominant allele, and p represents the recessive allele that is associated with PKU*, which can lead to brain damage, intellectual disabilities and seizures. If two individuals who are both heterozygous (Np) for the allele associated with PKU, will have a 25% chance of having a child with PKU. </a:t>
            </a:r>
            <a:endParaRPr lang="en-US" sz="1400" dirty="0"/>
          </a:p>
        </p:txBody>
      </p:sp>
    </p:spTree>
    <p:extLst>
      <p:ext uri="{BB962C8B-B14F-4D97-AF65-F5344CB8AC3E}">
        <p14:creationId xmlns:p14="http://schemas.microsoft.com/office/powerpoint/2010/main" val="8843693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6D90E-21A9-949F-3585-AE7C85DD8136}"/>
              </a:ext>
            </a:extLst>
          </p:cNvPr>
          <p:cNvSpPr txBox="1">
            <a:spLocks/>
          </p:cNvSpPr>
          <p:nvPr/>
        </p:nvSpPr>
        <p:spPr>
          <a:xfrm>
            <a:off x="3757325" y="74299"/>
            <a:ext cx="5495180" cy="4598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Gene-Environment Interactions</a:t>
            </a:r>
          </a:p>
        </p:txBody>
      </p:sp>
      <p:sp>
        <p:nvSpPr>
          <p:cNvPr id="5" name="TextBox 4">
            <a:extLst>
              <a:ext uri="{FF2B5EF4-FFF2-40B4-BE49-F238E27FC236}">
                <a16:creationId xmlns:a16="http://schemas.microsoft.com/office/drawing/2014/main" id="{65D7BA05-4A2D-E0A8-F744-41C3C9F28685}"/>
              </a:ext>
            </a:extLst>
          </p:cNvPr>
          <p:cNvSpPr txBox="1"/>
          <p:nvPr/>
        </p:nvSpPr>
        <p:spPr>
          <a:xfrm>
            <a:off x="1077363" y="6628872"/>
            <a:ext cx="1085510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7" name="Google Shape;141;p17">
            <a:extLst>
              <a:ext uri="{FF2B5EF4-FFF2-40B4-BE49-F238E27FC236}">
                <a16:creationId xmlns:a16="http://schemas.microsoft.com/office/drawing/2014/main" id="{F280EAF3-C7A3-DE89-0087-6D2271DBE90F}"/>
              </a:ext>
            </a:extLst>
          </p:cNvPr>
          <p:cNvSpPr txBox="1">
            <a:spLocks/>
          </p:cNvSpPr>
          <p:nvPr/>
        </p:nvSpPr>
        <p:spPr>
          <a:xfrm>
            <a:off x="728185" y="590274"/>
            <a:ext cx="11143123" cy="5963505"/>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b="0" i="0" u="sng" strike="noStrike" kern="1200" cap="none" spc="0" normalizeH="0" baseline="0" noProof="0" dirty="0">
                <a:ln>
                  <a:noFill/>
                </a:ln>
                <a:solidFill>
                  <a:srgbClr val="000000"/>
                </a:solidFill>
                <a:effectLst/>
                <a:uLnTx/>
                <a:uFillTx/>
                <a:latin typeface="Arial"/>
                <a:ea typeface="+mn-ea"/>
                <a:cs typeface="+mn-cs"/>
              </a:rPr>
              <a:t>Nature</a:t>
            </a:r>
            <a:r>
              <a:rPr kumimoji="0" lang="en-US" sz="1600" b="0" i="0" u="none" strike="noStrike" kern="1200" cap="none" spc="0" normalizeH="0" baseline="0" noProof="0" dirty="0">
                <a:ln>
                  <a:noFill/>
                </a:ln>
                <a:solidFill>
                  <a:srgbClr val="000000"/>
                </a:solidFill>
                <a:effectLst/>
                <a:uLnTx/>
                <a:uFillTx/>
                <a:latin typeface="Arial"/>
                <a:ea typeface="+mn-ea"/>
                <a:cs typeface="+mn-cs"/>
              </a:rPr>
              <a:t> and </a:t>
            </a:r>
            <a:r>
              <a:rPr kumimoji="0" lang="en-US" sz="1600" b="0" i="0" u="sng" strike="noStrike" kern="1200" cap="none" spc="0" normalizeH="0" baseline="0" noProof="0" dirty="0">
                <a:ln>
                  <a:noFill/>
                </a:ln>
                <a:solidFill>
                  <a:srgbClr val="000000"/>
                </a:solidFill>
                <a:effectLst/>
                <a:uLnTx/>
                <a:uFillTx/>
                <a:latin typeface="Arial"/>
                <a:ea typeface="+mn-ea"/>
                <a:cs typeface="+mn-cs"/>
              </a:rPr>
              <a:t>nurture</a:t>
            </a:r>
            <a:r>
              <a:rPr kumimoji="0" lang="en-US" sz="1600" b="0" i="0" u="none" strike="noStrike" kern="1200" cap="none" spc="0" normalizeH="0" baseline="0" noProof="0" dirty="0">
                <a:ln>
                  <a:noFill/>
                </a:ln>
                <a:solidFill>
                  <a:srgbClr val="000000"/>
                </a:solidFill>
                <a:effectLst/>
                <a:uLnTx/>
                <a:uFillTx/>
                <a:latin typeface="Arial"/>
                <a:ea typeface="+mn-ea"/>
                <a:cs typeface="+mn-cs"/>
              </a:rPr>
              <a:t> work together like complex pieces of a human puzzle</a:t>
            </a:r>
            <a:r>
              <a:rPr lang="en-US" sz="1600" dirty="0">
                <a:latin typeface="Arial"/>
              </a:rPr>
              <a:t>, and this interaction of our environment and genes makes us the individuals that we are.  Researchers have </a:t>
            </a:r>
            <a:r>
              <a:rPr kumimoji="0" lang="en-US" sz="1600" b="0" i="0" u="none" strike="noStrike" kern="1200" cap="none" spc="0" normalizeH="0" baseline="0" noProof="0" dirty="0">
                <a:ln>
                  <a:noFill/>
                </a:ln>
                <a:solidFill>
                  <a:srgbClr val="000000"/>
                </a:solidFill>
                <a:effectLst/>
                <a:uLnTx/>
                <a:uFillTx/>
                <a:latin typeface="Arial"/>
                <a:ea typeface="+mn-ea"/>
                <a:cs typeface="+mn-cs"/>
              </a:rPr>
              <a:t>different ways to look at and describe the interaction between one’s genes and environment, which include the following:</a:t>
            </a:r>
          </a:p>
          <a:p>
            <a:pPr marL="0" marR="0" lvl="0" indent="0" algn="l" defTabSz="914400" rtl="0" eaLnBrk="1" fontAlgn="auto" latinLnBrk="0" hangingPunct="1">
              <a:lnSpc>
                <a:spcPct val="150000"/>
              </a:lnSpc>
              <a:spcBef>
                <a:spcPts val="0"/>
              </a:spcBef>
              <a:spcAft>
                <a:spcPts val="0"/>
              </a:spcAft>
              <a:buClr>
                <a:schemeClr val="accent1">
                  <a:lumMod val="60000"/>
                  <a:lumOff val="40000"/>
                </a:schemeClr>
              </a:buClr>
              <a:buSzPts val="1700"/>
              <a:tabLst/>
              <a:defRPr/>
            </a:pPr>
            <a:endParaRPr lang="en-US" sz="1600" dirty="0">
              <a:latin typeface="Arial"/>
            </a:endParaRPr>
          </a:p>
          <a:p>
            <a:pPr marL="742950" lvl="1" indent="-285750">
              <a:lnSpc>
                <a:spcPct val="150000"/>
              </a:lnSpc>
              <a:spcBef>
                <a:spcPts val="0"/>
              </a:spcBef>
              <a:buClr>
                <a:schemeClr val="accent1">
                  <a:lumMod val="60000"/>
                  <a:lumOff val="40000"/>
                </a:schemeClr>
              </a:buClr>
              <a:buSzPts val="1700"/>
              <a:buFont typeface="Wingdings" panose="05000000000000000000" pitchFamily="2" charset="2"/>
              <a:buChar char="ü"/>
              <a:defRPr/>
            </a:pPr>
            <a:r>
              <a:rPr lang="en-US" sz="1600" u="sng" dirty="0">
                <a:solidFill>
                  <a:prstClr val="black"/>
                </a:solidFill>
                <a:latin typeface="Arial"/>
                <a:ea typeface="Arial"/>
                <a:cs typeface="Arial"/>
                <a:sym typeface="Arial"/>
              </a:rPr>
              <a:t>Range of reaction </a:t>
            </a:r>
            <a:r>
              <a:rPr lang="en-US" sz="1600" dirty="0">
                <a:solidFill>
                  <a:prstClr val="black"/>
                </a:solidFill>
                <a:latin typeface="Arial"/>
                <a:ea typeface="Arial"/>
                <a:cs typeface="Arial"/>
                <a:sym typeface="Arial"/>
              </a:rPr>
              <a:t>- asserts our genes set the boundaries within which we can operate, and our environment interacts with the genes to determine where in that range we will fall.</a:t>
            </a:r>
          </a:p>
          <a:p>
            <a:pPr marL="1200150" lvl="2" indent="-285750">
              <a:lnSpc>
                <a:spcPct val="150000"/>
              </a:lnSpc>
              <a:spcBef>
                <a:spcPts val="0"/>
              </a:spcBef>
              <a:buClr>
                <a:schemeClr val="accent1">
                  <a:lumMod val="60000"/>
                  <a:lumOff val="40000"/>
                </a:schemeClr>
              </a:buClr>
              <a:buSzPts val="1700"/>
              <a:buFont typeface="Wingdings" panose="05000000000000000000" pitchFamily="2" charset="2"/>
              <a:buChar char="ü"/>
              <a:defRPr/>
            </a:pPr>
            <a:r>
              <a:rPr lang="en-US" sz="1600" b="0" i="0" dirty="0">
                <a:solidFill>
                  <a:srgbClr val="333333"/>
                </a:solidFill>
                <a:effectLst/>
                <a:latin typeface="Arial" panose="020B0604020202020204" pitchFamily="34" charset="0"/>
                <a:cs typeface="Arial" panose="020B0604020202020204" pitchFamily="34" charset="0"/>
              </a:rPr>
              <a:t>For example, if an individual’s genetic makeup predisposes her to high levels of intellectual potential and she is reared in a rich, stimulating environment, then she will be more likely to achieve her full potential than if she were raised under conditions of significant deprivation.</a:t>
            </a:r>
            <a:endParaRPr lang="en-US" sz="1600" dirty="0">
              <a:solidFill>
                <a:prstClr val="black"/>
              </a:solidFill>
              <a:latin typeface="Arial" panose="020B0604020202020204" pitchFamily="34" charset="0"/>
              <a:ea typeface="Arial"/>
              <a:cs typeface="Arial" panose="020B0604020202020204" pitchFamily="34" charset="0"/>
              <a:sym typeface="Arial"/>
            </a:endParaRPr>
          </a:p>
          <a:p>
            <a:pPr marL="742950" lvl="1" indent="-285750">
              <a:lnSpc>
                <a:spcPct val="150000"/>
              </a:lnSpc>
              <a:spcBef>
                <a:spcPts val="0"/>
              </a:spcBef>
              <a:buClr>
                <a:schemeClr val="accent1">
                  <a:lumMod val="60000"/>
                  <a:lumOff val="40000"/>
                </a:schemeClr>
              </a:buClr>
              <a:buSzPts val="1700"/>
              <a:buFont typeface="Wingdings" panose="05000000000000000000" pitchFamily="2" charset="2"/>
              <a:buChar char="ü"/>
              <a:defRPr/>
            </a:pPr>
            <a:endParaRPr lang="en-US" sz="1600" dirty="0">
              <a:solidFill>
                <a:prstClr val="black"/>
              </a:solidFill>
              <a:latin typeface="Arial"/>
              <a:ea typeface="Arial"/>
              <a:cs typeface="Arial"/>
              <a:sym typeface="Arial"/>
            </a:endParaRPr>
          </a:p>
          <a:p>
            <a:pPr marL="742950" lvl="1" indent="-285750">
              <a:lnSpc>
                <a:spcPct val="150000"/>
              </a:lnSpc>
              <a:spcBef>
                <a:spcPts val="0"/>
              </a:spcBef>
              <a:buClr>
                <a:schemeClr val="accent1">
                  <a:lumMod val="60000"/>
                  <a:lumOff val="40000"/>
                </a:schemeClr>
              </a:buClr>
              <a:buSzPts val="1700"/>
              <a:buFont typeface="Wingdings" panose="05000000000000000000" pitchFamily="2" charset="2"/>
              <a:buChar char="ü"/>
              <a:defRPr/>
            </a:pPr>
            <a:r>
              <a:rPr lang="en-US" sz="1600" u="sng" dirty="0">
                <a:solidFill>
                  <a:prstClr val="black"/>
                </a:solidFill>
                <a:latin typeface="Arial"/>
                <a:ea typeface="Arial"/>
                <a:cs typeface="Arial"/>
                <a:sym typeface="Arial"/>
              </a:rPr>
              <a:t>Genetic environmental correlation </a:t>
            </a:r>
            <a:r>
              <a:rPr lang="en-US" sz="1600" dirty="0">
                <a:solidFill>
                  <a:prstClr val="black"/>
                </a:solidFill>
                <a:latin typeface="Arial"/>
                <a:ea typeface="Arial"/>
                <a:cs typeface="Arial"/>
                <a:sym typeface="Arial"/>
              </a:rPr>
              <a:t>- view of gene-environment interaction that asserts our genes affect our environment, and our environment influences the expression of our genes.</a:t>
            </a:r>
          </a:p>
          <a:p>
            <a:pPr marL="1200150" lvl="2" indent="-285750">
              <a:lnSpc>
                <a:spcPct val="150000"/>
              </a:lnSpc>
              <a:spcBef>
                <a:spcPts val="0"/>
              </a:spcBef>
              <a:buClr>
                <a:schemeClr val="accent1">
                  <a:lumMod val="60000"/>
                  <a:lumOff val="40000"/>
                </a:schemeClr>
              </a:buClr>
              <a:buSzPts val="1700"/>
              <a:buFont typeface="Wingdings" panose="05000000000000000000" pitchFamily="2" charset="2"/>
              <a:buChar char="ü"/>
              <a:defRPr/>
            </a:pPr>
            <a:r>
              <a:rPr lang="en-US" sz="1600" dirty="0">
                <a:latin typeface="Arial" panose="020B0604020202020204" pitchFamily="34" charset="0"/>
                <a:cs typeface="Arial" panose="020B0604020202020204" pitchFamily="34" charset="0"/>
              </a:rPr>
              <a:t>For example, the child of an NBA player would probably be exposed to basketball from an early age. Such exposure might allow the child to realize his or her full genetic, athletic potential. Thus, the parents’ genes, which the child shares, influence the child’s environment, and that environment, in turn, is well suited to support the child’s genetic potential.</a:t>
            </a:r>
            <a:endParaRPr kumimoji="0" lang="en-US" sz="16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80000"/>
              </a:lnSpc>
              <a:spcBef>
                <a:spcPts val="940"/>
              </a:spcBef>
              <a:spcAft>
                <a:spcPts val="0"/>
              </a:spcAft>
              <a:buClr>
                <a:srgbClr val="6CB255"/>
              </a:buClr>
              <a:buSzPts val="1700"/>
              <a:buFont typeface="Arial" pitchFamily="34" charset="0"/>
              <a:buNone/>
              <a:tabLst/>
              <a:defRPr/>
            </a:pPr>
            <a:endParaRPr kumimoji="0" lang="en-US" sz="17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80000"/>
              </a:lnSpc>
              <a:spcBef>
                <a:spcPts val="940"/>
              </a:spcBef>
              <a:spcAft>
                <a:spcPts val="0"/>
              </a:spcAft>
              <a:buClr>
                <a:srgbClr val="6CB255"/>
              </a:buClr>
              <a:buSzPts val="1700"/>
              <a:buFont typeface="Arial" pitchFamily="34" charset="0"/>
              <a:buNone/>
              <a:tabLst/>
              <a:defRPr/>
            </a:pPr>
            <a:endParaRPr kumimoji="0" lang="en-US" sz="17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80000"/>
              </a:lnSpc>
              <a:spcBef>
                <a:spcPts val="780"/>
              </a:spcBef>
              <a:spcAft>
                <a:spcPts val="0"/>
              </a:spcAft>
              <a:buClr>
                <a:srgbClr val="6CB255"/>
              </a:buClr>
              <a:buSzPts val="900"/>
              <a:buFont typeface="Arial" pitchFamily="34" charset="0"/>
              <a:buNone/>
              <a:tabLst/>
              <a:defRPr/>
            </a:pPr>
            <a:r>
              <a:rPr kumimoji="0" lang="en-US" sz="900" b="0" i="0" u="none" strike="noStrike" kern="1200" cap="none" spc="0" normalizeH="0" baseline="0" noProof="0" dirty="0">
                <a:ln>
                  <a:noFill/>
                </a:ln>
                <a:solidFill>
                  <a:srgbClr val="000000"/>
                </a:solidFill>
                <a:effectLst/>
                <a:uLnTx/>
                <a:uFillTx/>
                <a:latin typeface="Arial"/>
                <a:ea typeface="+mn-ea"/>
                <a:cs typeface="+mn-cs"/>
              </a:rPr>
              <a:t> </a:t>
            </a:r>
            <a:endParaRPr kumimoji="0" lang="en-US" sz="20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80000"/>
              </a:lnSpc>
              <a:spcBef>
                <a:spcPts val="680"/>
              </a:spcBef>
              <a:spcAft>
                <a:spcPts val="0"/>
              </a:spcAft>
              <a:buClr>
                <a:srgbClr val="6CB255"/>
              </a:buClr>
              <a:buSzPts val="400"/>
              <a:buFont typeface="Arial" pitchFamily="34" charset="0"/>
              <a:buNone/>
              <a:tabLst/>
              <a:defRPr/>
            </a:pPr>
            <a:endParaRPr kumimoji="0" lang="en-US" sz="4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80000"/>
              </a:lnSpc>
              <a:spcBef>
                <a:spcPts val="680"/>
              </a:spcBef>
              <a:spcAft>
                <a:spcPts val="0"/>
              </a:spcAft>
              <a:buClr>
                <a:srgbClr val="6CB255"/>
              </a:buClr>
              <a:buSzPts val="400"/>
              <a:buFont typeface="Arial" pitchFamily="34" charset="0"/>
              <a:buNone/>
              <a:tabLst/>
              <a:defRPr/>
            </a:pPr>
            <a:endParaRPr kumimoji="0" lang="en-US" sz="4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8128739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89722-AEFB-BB48-A158-ED7ED4820FA4}"/>
              </a:ext>
            </a:extLst>
          </p:cNvPr>
          <p:cNvSpPr txBox="1">
            <a:spLocks/>
          </p:cNvSpPr>
          <p:nvPr/>
        </p:nvSpPr>
        <p:spPr>
          <a:xfrm>
            <a:off x="2366862" y="244616"/>
            <a:ext cx="6916574" cy="4598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Gene-Environment Interactions: Continued</a:t>
            </a:r>
          </a:p>
        </p:txBody>
      </p:sp>
      <p:sp>
        <p:nvSpPr>
          <p:cNvPr id="3" name="TextBox 2">
            <a:extLst>
              <a:ext uri="{FF2B5EF4-FFF2-40B4-BE49-F238E27FC236}">
                <a16:creationId xmlns:a16="http://schemas.microsoft.com/office/drawing/2014/main" id="{DE0DA88F-10E2-D0D1-5266-FD3D1051FD1B}"/>
              </a:ext>
            </a:extLst>
          </p:cNvPr>
          <p:cNvSpPr txBox="1"/>
          <p:nvPr/>
        </p:nvSpPr>
        <p:spPr>
          <a:xfrm>
            <a:off x="1077363" y="6628872"/>
            <a:ext cx="1085510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4" name="Google Shape;141;p17">
            <a:extLst>
              <a:ext uri="{FF2B5EF4-FFF2-40B4-BE49-F238E27FC236}">
                <a16:creationId xmlns:a16="http://schemas.microsoft.com/office/drawing/2014/main" id="{A1105A23-EBFE-024F-126F-5F78A6A03F15}"/>
              </a:ext>
            </a:extLst>
          </p:cNvPr>
          <p:cNvSpPr txBox="1">
            <a:spLocks/>
          </p:cNvSpPr>
          <p:nvPr/>
        </p:nvSpPr>
        <p:spPr>
          <a:xfrm>
            <a:off x="505484" y="1251153"/>
            <a:ext cx="10639331" cy="2560356"/>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742950" lvl="1" indent="-285750">
              <a:lnSpc>
                <a:spcPct val="150000"/>
              </a:lnSpc>
              <a:spcBef>
                <a:spcPts val="0"/>
              </a:spcBef>
              <a:buClr>
                <a:schemeClr val="accent1">
                  <a:lumMod val="60000"/>
                  <a:lumOff val="40000"/>
                </a:schemeClr>
              </a:buClr>
              <a:buSzPts val="1700"/>
              <a:buFont typeface="Wingdings" panose="05000000000000000000" pitchFamily="2" charset="2"/>
              <a:buChar char="ü"/>
              <a:defRPr/>
            </a:pPr>
            <a:r>
              <a:rPr lang="en-US" sz="1600" u="sng" dirty="0">
                <a:solidFill>
                  <a:prstClr val="black"/>
                </a:solidFill>
                <a:latin typeface="Arial"/>
                <a:ea typeface="Arial"/>
                <a:cs typeface="Arial"/>
                <a:sym typeface="Arial"/>
              </a:rPr>
              <a:t>Epigenetics</a:t>
            </a:r>
            <a:r>
              <a:rPr lang="en-US" sz="1600" dirty="0">
                <a:solidFill>
                  <a:prstClr val="black"/>
                </a:solidFill>
                <a:latin typeface="Arial"/>
                <a:ea typeface="Arial"/>
                <a:cs typeface="Arial"/>
                <a:sym typeface="Arial"/>
              </a:rPr>
              <a:t> - study of gene-environment interactions such as how the same genotype leads to different phenotypes.</a:t>
            </a:r>
            <a:endParaRPr lang="en-US" sz="1600" dirty="0">
              <a:solidFill>
                <a:prstClr val="black"/>
              </a:solidFill>
              <a:latin typeface="Arial" panose="020B0604020202020204" pitchFamily="34" charset="0"/>
              <a:ea typeface="Arial"/>
              <a:cs typeface="Arial" panose="020B0604020202020204" pitchFamily="34" charset="0"/>
              <a:sym typeface="Arial"/>
            </a:endParaRPr>
          </a:p>
          <a:p>
            <a:pPr marL="1200150" lvl="2" indent="-285750">
              <a:lnSpc>
                <a:spcPct val="150000"/>
              </a:lnSpc>
              <a:spcBef>
                <a:spcPts val="0"/>
              </a:spcBef>
              <a:buClr>
                <a:schemeClr val="accent1">
                  <a:lumMod val="60000"/>
                  <a:lumOff val="40000"/>
                </a:schemeClr>
              </a:buClr>
              <a:buSzPts val="1700"/>
              <a:buFont typeface="Wingdings" panose="05000000000000000000" pitchFamily="2" charset="2"/>
              <a:buChar char="ü"/>
              <a:defRPr/>
            </a:pPr>
            <a:r>
              <a:rPr lang="en-US" sz="1600" dirty="0">
                <a:solidFill>
                  <a:prstClr val="black"/>
                </a:solidFill>
                <a:latin typeface="Arial" panose="020B0604020202020204" pitchFamily="34" charset="0"/>
                <a:cs typeface="Arial" panose="020B0604020202020204" pitchFamily="34" charset="0"/>
                <a:sym typeface="Arial"/>
              </a:rPr>
              <a:t>For example, </a:t>
            </a:r>
            <a:r>
              <a:rPr lang="en-US" sz="1600" dirty="0">
                <a:solidFill>
                  <a:srgbClr val="000000"/>
                </a:solidFill>
                <a:latin typeface="Arial" panose="020B0604020202020204" pitchFamily="34" charset="0"/>
                <a:cs typeface="Arial" panose="020B0604020202020204" pitchFamily="34" charset="0"/>
                <a:sym typeface="Arial"/>
              </a:rPr>
              <a:t>p</a:t>
            </a:r>
            <a:r>
              <a:rPr lang="en-US" sz="1600" b="0" i="0" dirty="0">
                <a:solidFill>
                  <a:srgbClr val="000000"/>
                </a:solidFill>
                <a:effectLst/>
                <a:latin typeface="Arial" panose="020B0604020202020204" pitchFamily="34" charset="0"/>
                <a:cs typeface="Arial" panose="020B0604020202020204" pitchFamily="34" charset="0"/>
              </a:rPr>
              <a:t>eople whose mothers were pregnant with them during the Dutch hunger winter famine </a:t>
            </a:r>
            <a:r>
              <a:rPr lang="en-US" sz="1600" dirty="0">
                <a:solidFill>
                  <a:srgbClr val="000000"/>
                </a:solidFill>
                <a:latin typeface="Arial" panose="020B0604020202020204" pitchFamily="34" charset="0"/>
                <a:cs typeface="Arial" panose="020B0604020202020204" pitchFamily="34" charset="0"/>
              </a:rPr>
              <a:t>that lasted from 1944 to 1945 </a:t>
            </a:r>
            <a:r>
              <a:rPr lang="en-US" sz="1600" b="0" i="0" dirty="0">
                <a:solidFill>
                  <a:srgbClr val="000000"/>
                </a:solidFill>
                <a:effectLst/>
                <a:latin typeface="Arial" panose="020B0604020202020204" pitchFamily="34" charset="0"/>
                <a:cs typeface="Arial" panose="020B0604020202020204" pitchFamily="34" charset="0"/>
              </a:rPr>
              <a:t>were more likely to develop certain diseases such as heart disease, schizophrenia, and type 2 diabetes when compared with their siblings who were not exposed to famine before their birth. </a:t>
            </a:r>
            <a:r>
              <a:rPr lang="en-US" sz="800" dirty="0">
                <a:solidFill>
                  <a:srgbClr val="000000"/>
                </a:solidFill>
                <a:latin typeface="Arial" panose="020B0604020202020204" pitchFamily="34" charset="0"/>
                <a:cs typeface="Arial" panose="020B0604020202020204" pitchFamily="34" charset="0"/>
              </a:rPr>
              <a:t>(From the </a:t>
            </a:r>
            <a:r>
              <a:rPr lang="en-US" sz="800" dirty="0">
                <a:solidFill>
                  <a:srgbClr val="000000"/>
                </a:solidFill>
                <a:latin typeface="Arial" panose="020B0604020202020204" pitchFamily="34" charset="0"/>
                <a:cs typeface="Arial" panose="020B0604020202020204" pitchFamily="34" charset="0"/>
                <a:hlinkClick r:id="rId4"/>
              </a:rPr>
              <a:t>Centers for Disease Control and Prevention: What is Epigenetics?</a:t>
            </a:r>
            <a:r>
              <a:rPr lang="en-US" sz="800" dirty="0">
                <a:solidFill>
                  <a:srgbClr val="000000"/>
                </a:solidFill>
                <a:latin typeface="Arial" panose="020B0604020202020204" pitchFamily="34" charset="0"/>
                <a:cs typeface="Arial" panose="020B0604020202020204" pitchFamily="34" charset="0"/>
              </a:rPr>
              <a:t> No author information provided. Page last reviewed on August 15, 2022.  Licensed under </a:t>
            </a:r>
            <a:r>
              <a:rPr lang="en-US" sz="800" dirty="0">
                <a:solidFill>
                  <a:srgbClr val="000000"/>
                </a:solidFill>
                <a:latin typeface="Arial" panose="020B0604020202020204" pitchFamily="34" charset="0"/>
                <a:cs typeface="Arial" panose="020B0604020202020204" pitchFamily="34" charset="0"/>
                <a:hlinkClick r:id="rId5"/>
              </a:rPr>
              <a:t>Public Domain</a:t>
            </a:r>
            <a:r>
              <a:rPr lang="en-US" sz="800" dirty="0">
                <a:solidFill>
                  <a:srgbClr val="000000"/>
                </a:solidFill>
                <a:latin typeface="Arial" panose="020B0604020202020204" pitchFamily="34" charset="0"/>
                <a:cs typeface="Arial" panose="020B0604020202020204" pitchFamily="34" charset="0"/>
              </a:rPr>
              <a:t>.)</a:t>
            </a:r>
            <a:r>
              <a:rPr lang="en-US" sz="800" b="0" i="0" dirty="0">
                <a:solidFill>
                  <a:srgbClr val="000000"/>
                </a:solidFill>
                <a:effectLst/>
                <a:latin typeface="Arial" panose="020B0604020202020204" pitchFamily="34" charset="0"/>
                <a:cs typeface="Arial" panose="020B0604020202020204" pitchFamily="34" charset="0"/>
              </a:rPr>
              <a:t> </a:t>
            </a:r>
            <a:endParaRPr kumimoji="0" lang="en-US" sz="8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a:p>
            <a:pPr marL="742950" lvl="1" indent="-285750">
              <a:lnSpc>
                <a:spcPct val="80000"/>
              </a:lnSpc>
              <a:spcBef>
                <a:spcPts val="940"/>
              </a:spcBef>
              <a:buClr>
                <a:schemeClr val="accent1">
                  <a:lumMod val="60000"/>
                  <a:lumOff val="40000"/>
                </a:schemeClr>
              </a:buClr>
              <a:buSzPts val="1700"/>
              <a:buFont typeface="Wingdings" panose="05000000000000000000" pitchFamily="2" charset="2"/>
              <a:buChar char="ü"/>
              <a:defRPr/>
            </a:pPr>
            <a:endParaRPr kumimoji="0" lang="en-US"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80000"/>
              </a:lnSpc>
              <a:spcBef>
                <a:spcPts val="940"/>
              </a:spcBef>
              <a:spcAft>
                <a:spcPts val="0"/>
              </a:spcAft>
              <a:buClr>
                <a:srgbClr val="6CB255"/>
              </a:buClr>
              <a:buSzPts val="1700"/>
              <a:buFont typeface="Arial" pitchFamily="34" charset="0"/>
              <a:buNone/>
              <a:tabLst/>
              <a:defRPr/>
            </a:pPr>
            <a:endParaRPr kumimoji="0" lang="en-US" sz="17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80000"/>
              </a:lnSpc>
              <a:spcBef>
                <a:spcPts val="940"/>
              </a:spcBef>
              <a:spcAft>
                <a:spcPts val="0"/>
              </a:spcAft>
              <a:buClr>
                <a:srgbClr val="6CB255"/>
              </a:buClr>
              <a:buSzPts val="1700"/>
              <a:buFont typeface="Arial" pitchFamily="34" charset="0"/>
              <a:buNone/>
              <a:tabLst/>
              <a:defRPr/>
            </a:pPr>
            <a:endParaRPr kumimoji="0" lang="en-US" sz="17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80000"/>
              </a:lnSpc>
              <a:spcBef>
                <a:spcPts val="780"/>
              </a:spcBef>
              <a:spcAft>
                <a:spcPts val="0"/>
              </a:spcAft>
              <a:buClr>
                <a:srgbClr val="6CB255"/>
              </a:buClr>
              <a:buSzPts val="900"/>
              <a:buFont typeface="Arial" pitchFamily="34" charset="0"/>
              <a:buNone/>
              <a:tabLst/>
              <a:defRPr/>
            </a:pPr>
            <a:r>
              <a:rPr kumimoji="0" lang="en-US" sz="900" b="0" i="0" u="none" strike="noStrike" kern="1200" cap="none" spc="0" normalizeH="0" baseline="0" noProof="0" dirty="0">
                <a:ln>
                  <a:noFill/>
                </a:ln>
                <a:solidFill>
                  <a:srgbClr val="000000"/>
                </a:solidFill>
                <a:effectLst/>
                <a:uLnTx/>
                <a:uFillTx/>
                <a:latin typeface="Arial"/>
                <a:ea typeface="+mn-ea"/>
                <a:cs typeface="+mn-cs"/>
              </a:rPr>
              <a:t> </a:t>
            </a:r>
            <a:endParaRPr kumimoji="0" lang="en-US" sz="20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80000"/>
              </a:lnSpc>
              <a:spcBef>
                <a:spcPts val="680"/>
              </a:spcBef>
              <a:spcAft>
                <a:spcPts val="0"/>
              </a:spcAft>
              <a:buClr>
                <a:srgbClr val="6CB255"/>
              </a:buClr>
              <a:buSzPts val="400"/>
              <a:buFont typeface="Arial" pitchFamily="34" charset="0"/>
              <a:buNone/>
              <a:tabLst/>
              <a:defRPr/>
            </a:pPr>
            <a:endParaRPr kumimoji="0" lang="en-US" sz="4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80000"/>
              </a:lnSpc>
              <a:spcBef>
                <a:spcPts val="680"/>
              </a:spcBef>
              <a:spcAft>
                <a:spcPts val="0"/>
              </a:spcAft>
              <a:buClr>
                <a:srgbClr val="6CB255"/>
              </a:buClr>
              <a:buSzPts val="400"/>
              <a:buFont typeface="Arial" pitchFamily="34" charset="0"/>
              <a:buNone/>
              <a:tabLst/>
              <a:defRPr/>
            </a:pPr>
            <a:endParaRPr kumimoji="0" lang="en-US" sz="400" b="0" i="0" u="none" strike="noStrike" kern="1200" cap="none" spc="0" normalizeH="0" baseline="0" noProof="0" dirty="0">
              <a:ln>
                <a:noFill/>
              </a:ln>
              <a:solidFill>
                <a:srgbClr val="000000"/>
              </a:solidFill>
              <a:effectLst/>
              <a:uLnTx/>
              <a:uFillTx/>
              <a:latin typeface="Arial"/>
              <a:ea typeface="+mn-ea"/>
              <a:cs typeface="+mn-cs"/>
            </a:endParaRPr>
          </a:p>
        </p:txBody>
      </p:sp>
      <p:sp>
        <p:nvSpPr>
          <p:cNvPr id="5" name="TextBox 4">
            <a:extLst>
              <a:ext uri="{FF2B5EF4-FFF2-40B4-BE49-F238E27FC236}">
                <a16:creationId xmlns:a16="http://schemas.microsoft.com/office/drawing/2014/main" id="{DF20DD23-71DF-1246-3E08-E3D81260C4F7}"/>
              </a:ext>
            </a:extLst>
          </p:cNvPr>
          <p:cNvSpPr txBox="1"/>
          <p:nvPr/>
        </p:nvSpPr>
        <p:spPr>
          <a:xfrm>
            <a:off x="1263758" y="5120602"/>
            <a:ext cx="9516702" cy="646331"/>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While the Kahn Academy video </a:t>
            </a:r>
            <a:r>
              <a:rPr lang="en-US" sz="1200" dirty="0">
                <a:solidFill>
                  <a:prstClr val="black"/>
                </a:solidFill>
                <a:latin typeface="Arial"/>
                <a:hlinkClick r:id="rId6"/>
              </a:rPr>
              <a:t>Gene Environment Interaction</a:t>
            </a:r>
            <a:r>
              <a:rPr lang="en-US" sz="1200" dirty="0">
                <a:solidFill>
                  <a:prstClr val="black"/>
                </a:solidFill>
                <a:latin typeface="Arial"/>
              </a:rPr>
              <a:t> does not specifically address the descriptions of gene/environment presented above, the video does present a general overview discussion of gene/environment interactions and discusses how both genes and environment interact when treating PKU (4:29).</a:t>
            </a:r>
          </a:p>
        </p:txBody>
      </p:sp>
      <p:sp>
        <p:nvSpPr>
          <p:cNvPr id="6" name="TextBox 5">
            <a:extLst>
              <a:ext uri="{FF2B5EF4-FFF2-40B4-BE49-F238E27FC236}">
                <a16:creationId xmlns:a16="http://schemas.microsoft.com/office/drawing/2014/main" id="{9711AE5E-716C-A1C0-8A70-152DEAB5E9ED}"/>
              </a:ext>
            </a:extLst>
          </p:cNvPr>
          <p:cNvSpPr txBox="1"/>
          <p:nvPr/>
        </p:nvSpPr>
        <p:spPr>
          <a:xfrm>
            <a:off x="2670971" y="4327556"/>
            <a:ext cx="6702276" cy="276999"/>
          </a:xfrm>
          <a:prstGeom prst="rect">
            <a:avLst/>
          </a:prstGeom>
          <a:noFill/>
          <a:ln>
            <a:solidFill>
              <a:schemeClr val="accent1">
                <a:lumMod val="60000"/>
                <a:lumOff val="40000"/>
              </a:schemeClr>
            </a:solidFill>
          </a:ln>
        </p:spPr>
        <p:txBody>
          <a:bodyPr wrap="square">
            <a:spAutoFit/>
          </a:bodyPr>
          <a:lstStyle/>
          <a:p>
            <a:r>
              <a:rPr lang="en-US" sz="1200" b="1" dirty="0">
                <a:latin typeface="Arial" panose="020B0604020202020204" pitchFamily="34" charset="0"/>
                <a:cs typeface="Arial" panose="020B0604020202020204" pitchFamily="34" charset="0"/>
              </a:rPr>
              <a:t>Link to Learning Video: </a:t>
            </a:r>
            <a:r>
              <a:rPr lang="en-US" sz="1200" dirty="0"/>
              <a:t>Watch this </a:t>
            </a:r>
            <a:r>
              <a:rPr lang="en-US" sz="1200" dirty="0">
                <a:hlinkClick r:id="rId7"/>
              </a:rPr>
              <a:t>video about the epigenetics of twin studies</a:t>
            </a:r>
            <a:r>
              <a:rPr lang="en-US" sz="1200" dirty="0"/>
              <a:t> to learn more (4:41).</a:t>
            </a:r>
            <a:r>
              <a:rPr lang="en-US" sz="12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4651393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4116966" y="195218"/>
            <a:ext cx="3376270" cy="43189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Neuron Structure</a:t>
            </a:r>
          </a:p>
        </p:txBody>
      </p:sp>
      <p:sp>
        <p:nvSpPr>
          <p:cNvPr id="5" name="TextBox 4">
            <a:extLst>
              <a:ext uri="{FF2B5EF4-FFF2-40B4-BE49-F238E27FC236}">
                <a16:creationId xmlns:a16="http://schemas.microsoft.com/office/drawing/2014/main" id="{C8C5B1B5-BA43-7446-9577-B88C90D1F7F2}"/>
              </a:ext>
            </a:extLst>
          </p:cNvPr>
          <p:cNvSpPr txBox="1"/>
          <p:nvPr/>
        </p:nvSpPr>
        <p:spPr>
          <a:xfrm>
            <a:off x="760428" y="6628873"/>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images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7" name="Google Shape;162;p19">
            <a:extLst>
              <a:ext uri="{FF2B5EF4-FFF2-40B4-BE49-F238E27FC236}">
                <a16:creationId xmlns:a16="http://schemas.microsoft.com/office/drawing/2014/main" id="{FC03CDA5-BAE0-2E5B-EF54-53009819DF14}"/>
              </a:ext>
            </a:extLst>
          </p:cNvPr>
          <p:cNvSpPr txBox="1"/>
          <p:nvPr/>
        </p:nvSpPr>
        <p:spPr>
          <a:xfrm>
            <a:off x="455967" y="866660"/>
            <a:ext cx="11280063" cy="1414813"/>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indent="-285750">
              <a:buClr>
                <a:schemeClr val="accent1">
                  <a:lumMod val="60000"/>
                  <a:lumOff val="40000"/>
                </a:schemeClr>
              </a:buClr>
              <a:buFont typeface="Wingdings" panose="05000000000000000000" pitchFamily="2" charset="2"/>
              <a:buChar char="q"/>
            </a:pPr>
            <a:r>
              <a:rPr lang="en-US" sz="1600" dirty="0">
                <a:solidFill>
                  <a:prstClr val="black"/>
                </a:solidFill>
                <a:latin typeface="Arial"/>
                <a:ea typeface="Arial"/>
                <a:cs typeface="Arial"/>
                <a:sym typeface="Arial"/>
              </a:rPr>
              <a:t>The function of a </a:t>
            </a:r>
            <a:r>
              <a:rPr lang="en-US" sz="1600" u="sng" dirty="0">
                <a:solidFill>
                  <a:prstClr val="black"/>
                </a:solidFill>
                <a:latin typeface="Arial"/>
                <a:ea typeface="Arial"/>
                <a:cs typeface="Arial"/>
                <a:sym typeface="Arial"/>
              </a:rPr>
              <a:t>neuron</a:t>
            </a:r>
            <a:r>
              <a:rPr lang="en-US" sz="1600" dirty="0">
                <a:solidFill>
                  <a:prstClr val="black"/>
                </a:solidFill>
                <a:latin typeface="Arial"/>
                <a:ea typeface="Arial"/>
                <a:cs typeface="Arial"/>
                <a:sym typeface="Arial"/>
              </a:rPr>
              <a:t> is aided by specific aspects of its structure. </a:t>
            </a:r>
            <a:endParaRPr sz="1600" dirty="0">
              <a:solidFill>
                <a:prstClr val="black"/>
              </a:solidFill>
              <a:latin typeface="Arial"/>
            </a:endParaRPr>
          </a:p>
          <a:p>
            <a:pPr marL="285750" indent="-285750">
              <a:spcBef>
                <a:spcPts val="1080"/>
              </a:spcBef>
              <a:buClr>
                <a:schemeClr val="accent1">
                  <a:lumMod val="60000"/>
                  <a:lumOff val="40000"/>
                </a:schemeClr>
              </a:buClr>
              <a:buFont typeface="Wingdings" panose="05000000000000000000" pitchFamily="2" charset="2"/>
              <a:buChar char="q"/>
            </a:pPr>
            <a:r>
              <a:rPr lang="en-US" sz="1600" dirty="0">
                <a:solidFill>
                  <a:prstClr val="black"/>
                </a:solidFill>
                <a:latin typeface="Arial"/>
                <a:ea typeface="Arial"/>
                <a:cs typeface="Arial"/>
                <a:sym typeface="Arial"/>
              </a:rPr>
              <a:t>Its </a:t>
            </a:r>
            <a:r>
              <a:rPr lang="en-US" sz="1600" u="sng" dirty="0">
                <a:solidFill>
                  <a:prstClr val="black"/>
                </a:solidFill>
                <a:latin typeface="Arial"/>
                <a:ea typeface="Arial"/>
                <a:cs typeface="Arial"/>
                <a:sym typeface="Arial"/>
              </a:rPr>
              <a:t>semi-permeable membrane </a:t>
            </a:r>
            <a:r>
              <a:rPr lang="en-US" sz="1600" dirty="0">
                <a:solidFill>
                  <a:prstClr val="black"/>
                </a:solidFill>
                <a:latin typeface="Arial"/>
                <a:ea typeface="Arial"/>
                <a:cs typeface="Arial"/>
                <a:sym typeface="Arial"/>
              </a:rPr>
              <a:t>allows smaller molecules or molecules without an electrical charge to pass through it, while stopping larger or highly charged molecules.</a:t>
            </a:r>
            <a:endParaRPr sz="1600" dirty="0">
              <a:solidFill>
                <a:prstClr val="black"/>
              </a:solidFill>
              <a:latin typeface="Arial"/>
              <a:ea typeface="Arial"/>
              <a:cs typeface="Arial"/>
              <a:sym typeface="Arial"/>
            </a:endParaRPr>
          </a:p>
          <a:p>
            <a:pPr marL="285750" indent="-285750">
              <a:spcBef>
                <a:spcPts val="1080"/>
              </a:spcBef>
              <a:buClr>
                <a:schemeClr val="accent1">
                  <a:lumMod val="60000"/>
                  <a:lumOff val="40000"/>
                </a:schemeClr>
              </a:buClr>
              <a:buFont typeface="Wingdings" panose="05000000000000000000" pitchFamily="2" charset="2"/>
              <a:buChar char="q"/>
            </a:pPr>
            <a:r>
              <a:rPr lang="en-US" sz="1600" dirty="0">
                <a:solidFill>
                  <a:prstClr val="black"/>
                </a:solidFill>
                <a:latin typeface="Arial"/>
                <a:ea typeface="Arial"/>
                <a:cs typeface="Arial"/>
                <a:sym typeface="Arial"/>
              </a:rPr>
              <a:t>Incoming electrical signals from other neurons are received by the dendrites which then send the signal down the </a:t>
            </a:r>
            <a:r>
              <a:rPr lang="en-US" sz="1600" u="sng" dirty="0">
                <a:solidFill>
                  <a:prstClr val="black"/>
                </a:solidFill>
                <a:latin typeface="Arial"/>
                <a:ea typeface="Arial"/>
                <a:cs typeface="Arial"/>
                <a:sym typeface="Arial"/>
              </a:rPr>
              <a:t>axon</a:t>
            </a:r>
            <a:r>
              <a:rPr lang="en-US" sz="1600" dirty="0">
                <a:solidFill>
                  <a:prstClr val="black"/>
                </a:solidFill>
                <a:latin typeface="Arial"/>
                <a:ea typeface="Arial"/>
                <a:cs typeface="Arial"/>
                <a:sym typeface="Arial"/>
              </a:rPr>
              <a:t>.</a:t>
            </a:r>
            <a:endParaRPr sz="1600" dirty="0">
              <a:solidFill>
                <a:prstClr val="black"/>
              </a:solidFill>
              <a:latin typeface="Arial"/>
              <a:ea typeface="Arial"/>
              <a:cs typeface="Arial"/>
              <a:sym typeface="Arial"/>
            </a:endParaRPr>
          </a:p>
          <a:p>
            <a:pPr>
              <a:spcBef>
                <a:spcPts val="1080"/>
              </a:spcBef>
            </a:pPr>
            <a:endParaRPr dirty="0">
              <a:solidFill>
                <a:prstClr val="black"/>
              </a:solidFill>
              <a:latin typeface="Arial"/>
              <a:ea typeface="Arial"/>
              <a:cs typeface="Arial"/>
              <a:sym typeface="Arial"/>
            </a:endParaRPr>
          </a:p>
        </p:txBody>
      </p:sp>
      <p:sp>
        <p:nvSpPr>
          <p:cNvPr id="9" name="Figure Legend">
            <a:extLst>
              <a:ext uri="{FF2B5EF4-FFF2-40B4-BE49-F238E27FC236}">
                <a16:creationId xmlns:a16="http://schemas.microsoft.com/office/drawing/2014/main" id="{79BAE66A-13CD-088F-D180-EB1980BB36C4}"/>
              </a:ext>
            </a:extLst>
          </p:cNvPr>
          <p:cNvSpPr txBox="1">
            <a:spLocks/>
          </p:cNvSpPr>
          <p:nvPr/>
        </p:nvSpPr>
        <p:spPr>
          <a:xfrm>
            <a:off x="293005" y="5656954"/>
            <a:ext cx="7311906" cy="362233"/>
          </a:xfrm>
          <a:prstGeom prst="rect">
            <a:avLst/>
          </a:prstGeom>
          <a:ln>
            <a:solidFill>
              <a:schemeClr val="accent1">
                <a:lumMod val="60000"/>
                <a:lumOff val="40000"/>
              </a:schemeClr>
            </a:solidFill>
          </a:ln>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600"/>
              </a:spcAft>
              <a:buClr>
                <a:srgbClr val="6CB255"/>
              </a:buClr>
              <a:buSzTx/>
              <a:buFont typeface="Arial" pitchFamily="34" charset="0"/>
              <a:buNone/>
              <a:tabLst/>
              <a:defRPr/>
            </a:pPr>
            <a:r>
              <a:rPr kumimoji="0" lang="en-US" sz="1400" b="0" i="0" u="none" strike="noStrike" kern="1200" cap="none" spc="0" normalizeH="0" baseline="0" noProof="0" dirty="0">
                <a:ln>
                  <a:noFill/>
                </a:ln>
                <a:solidFill>
                  <a:srgbClr val="000000"/>
                </a:solidFill>
                <a:effectLst/>
                <a:uLnTx/>
                <a:uFillTx/>
                <a:latin typeface="Arial"/>
                <a:ea typeface="+mn-ea"/>
                <a:cs typeface="+mn-cs"/>
              </a:rPr>
              <a:t>Figure 3.9 The illustration </a:t>
            </a:r>
            <a:r>
              <a:rPr lang="en-US" sz="1400" dirty="0">
                <a:latin typeface="Arial"/>
              </a:rPr>
              <a:t>above</a:t>
            </a:r>
            <a:r>
              <a:rPr kumimoji="0" lang="en-US" sz="1400" b="0" i="0" u="none" strike="noStrike" kern="1200" cap="none" spc="0" normalizeH="0" baseline="0" noProof="0" dirty="0">
                <a:ln>
                  <a:noFill/>
                </a:ln>
                <a:solidFill>
                  <a:srgbClr val="000000"/>
                </a:solidFill>
                <a:effectLst/>
                <a:uLnTx/>
                <a:uFillTx/>
                <a:latin typeface="Arial"/>
                <a:ea typeface="+mn-ea"/>
                <a:cs typeface="+mn-cs"/>
              </a:rPr>
              <a:t> shows a prototypical neuron, which is being myelinated.</a:t>
            </a:r>
          </a:p>
        </p:txBody>
      </p:sp>
      <p:sp>
        <p:nvSpPr>
          <p:cNvPr id="10" name="Google Shape;161;p19">
            <a:extLst>
              <a:ext uri="{FF2B5EF4-FFF2-40B4-BE49-F238E27FC236}">
                <a16:creationId xmlns:a16="http://schemas.microsoft.com/office/drawing/2014/main" id="{F9AB2796-2A7A-EBA4-D25A-E3BA483E1034}"/>
              </a:ext>
            </a:extLst>
          </p:cNvPr>
          <p:cNvSpPr txBox="1"/>
          <p:nvPr/>
        </p:nvSpPr>
        <p:spPr>
          <a:xfrm>
            <a:off x="6341994" y="2765433"/>
            <a:ext cx="5394036" cy="2372398"/>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indent="-285750">
              <a:lnSpc>
                <a:spcPct val="150000"/>
              </a:lnSpc>
              <a:buClr>
                <a:schemeClr val="accent1">
                  <a:lumMod val="60000"/>
                  <a:lumOff val="40000"/>
                </a:schemeClr>
              </a:buClr>
              <a:buFont typeface="Wingdings" panose="05000000000000000000" pitchFamily="2" charset="2"/>
              <a:buChar char="ü"/>
            </a:pPr>
            <a:r>
              <a:rPr lang="en-US" sz="1600" dirty="0">
                <a:solidFill>
                  <a:prstClr val="black"/>
                </a:solidFill>
                <a:latin typeface="Arial"/>
                <a:ea typeface="Arial"/>
                <a:cs typeface="Arial"/>
                <a:sym typeface="Arial"/>
              </a:rPr>
              <a:t>Axons are covered in a </a:t>
            </a:r>
            <a:r>
              <a:rPr lang="en-US" sz="1600" u="sng" dirty="0">
                <a:solidFill>
                  <a:prstClr val="black"/>
                </a:solidFill>
                <a:latin typeface="Arial"/>
                <a:ea typeface="Arial"/>
                <a:cs typeface="Arial"/>
                <a:sym typeface="Arial"/>
              </a:rPr>
              <a:t>myelin sheath </a:t>
            </a:r>
            <a:r>
              <a:rPr lang="en-US" sz="1600" dirty="0">
                <a:solidFill>
                  <a:prstClr val="black"/>
                </a:solidFill>
                <a:latin typeface="Arial"/>
                <a:ea typeface="Arial"/>
                <a:cs typeface="Arial"/>
                <a:sym typeface="Arial"/>
              </a:rPr>
              <a:t>made of a fatty substance that insulates axons and allows the signal to travel down the axon quicker.</a:t>
            </a:r>
            <a:endParaRPr sz="1600" dirty="0">
              <a:solidFill>
                <a:prstClr val="black"/>
              </a:solidFill>
              <a:latin typeface="Arial"/>
              <a:ea typeface="Arial"/>
              <a:cs typeface="Arial"/>
              <a:sym typeface="Arial"/>
            </a:endParaRPr>
          </a:p>
          <a:p>
            <a:pPr marL="285750" indent="-285750">
              <a:lnSpc>
                <a:spcPct val="150000"/>
              </a:lnSpc>
              <a:spcBef>
                <a:spcPts val="1080"/>
              </a:spcBef>
              <a:buClr>
                <a:schemeClr val="accent1">
                  <a:lumMod val="60000"/>
                  <a:lumOff val="40000"/>
                </a:schemeClr>
              </a:buClr>
              <a:buFont typeface="Wingdings" panose="05000000000000000000" pitchFamily="2" charset="2"/>
              <a:buChar char="ü"/>
            </a:pPr>
            <a:r>
              <a:rPr lang="en-US" sz="1600" dirty="0">
                <a:solidFill>
                  <a:prstClr val="black"/>
                </a:solidFill>
                <a:latin typeface="Arial"/>
                <a:ea typeface="Arial"/>
                <a:cs typeface="Arial"/>
                <a:sym typeface="Arial"/>
              </a:rPr>
              <a:t>At the end of the axons are </a:t>
            </a:r>
            <a:r>
              <a:rPr lang="en-US" sz="1600" u="sng" dirty="0">
                <a:solidFill>
                  <a:prstClr val="black"/>
                </a:solidFill>
                <a:latin typeface="Arial"/>
                <a:ea typeface="Arial"/>
                <a:cs typeface="Arial"/>
                <a:sym typeface="Arial"/>
              </a:rPr>
              <a:t>terminal buttons </a:t>
            </a:r>
            <a:r>
              <a:rPr lang="en-US" sz="1600" dirty="0">
                <a:solidFill>
                  <a:prstClr val="black"/>
                </a:solidFill>
                <a:latin typeface="Arial"/>
                <a:ea typeface="Arial"/>
                <a:cs typeface="Arial"/>
                <a:sym typeface="Arial"/>
              </a:rPr>
              <a:t>which contain </a:t>
            </a:r>
            <a:r>
              <a:rPr lang="en-US" sz="1600" u="sng" dirty="0">
                <a:solidFill>
                  <a:prstClr val="black"/>
                </a:solidFill>
                <a:latin typeface="Arial"/>
                <a:ea typeface="Arial"/>
                <a:cs typeface="Arial"/>
                <a:sym typeface="Arial"/>
              </a:rPr>
              <a:t>synaptic vessels </a:t>
            </a:r>
            <a:r>
              <a:rPr lang="en-US" sz="1600" dirty="0">
                <a:solidFill>
                  <a:prstClr val="black"/>
                </a:solidFill>
                <a:latin typeface="Arial"/>
                <a:ea typeface="Arial"/>
                <a:cs typeface="Arial"/>
                <a:sym typeface="Arial"/>
              </a:rPr>
              <a:t>(storage sites for chemical messengers called neurotransmitters).</a:t>
            </a:r>
            <a:endParaRPr sz="1600" dirty="0">
              <a:solidFill>
                <a:prstClr val="black"/>
              </a:solidFill>
              <a:latin typeface="Arial"/>
            </a:endParaRPr>
          </a:p>
          <a:p>
            <a:pPr>
              <a:spcBef>
                <a:spcPts val="1080"/>
              </a:spcBef>
            </a:pPr>
            <a:endParaRPr sz="1700" dirty="0">
              <a:solidFill>
                <a:prstClr val="black"/>
              </a:solidFill>
              <a:latin typeface="Arial"/>
              <a:ea typeface="Arial"/>
              <a:cs typeface="Arial"/>
              <a:sym typeface="Arial"/>
            </a:endParaRPr>
          </a:p>
        </p:txBody>
      </p:sp>
      <p:pic>
        <p:nvPicPr>
          <p:cNvPr id="4" name="Picture 3">
            <a:extLst>
              <a:ext uri="{FF2B5EF4-FFF2-40B4-BE49-F238E27FC236}">
                <a16:creationId xmlns:a16="http://schemas.microsoft.com/office/drawing/2014/main" id="{D5DF8BE7-ED87-78AD-620C-8918EC991F3E}"/>
              </a:ext>
            </a:extLst>
          </p:cNvPr>
          <p:cNvPicPr>
            <a:picLocks noChangeAspect="1"/>
          </p:cNvPicPr>
          <p:nvPr/>
        </p:nvPicPr>
        <p:blipFill>
          <a:blip r:embed="rId4"/>
          <a:stretch>
            <a:fillRect/>
          </a:stretch>
        </p:blipFill>
        <p:spPr>
          <a:xfrm>
            <a:off x="845023" y="2539555"/>
            <a:ext cx="4745172" cy="2926080"/>
          </a:xfrm>
          <a:prstGeom prst="rect">
            <a:avLst/>
          </a:prstGeom>
        </p:spPr>
      </p:pic>
      <p:sp>
        <p:nvSpPr>
          <p:cNvPr id="6" name="TextBox 5">
            <a:extLst>
              <a:ext uri="{FF2B5EF4-FFF2-40B4-BE49-F238E27FC236}">
                <a16:creationId xmlns:a16="http://schemas.microsoft.com/office/drawing/2014/main" id="{21F568A4-693E-4E77-49B0-DABCF41275EC}"/>
              </a:ext>
            </a:extLst>
          </p:cNvPr>
          <p:cNvSpPr txBox="1"/>
          <p:nvPr/>
        </p:nvSpPr>
        <p:spPr>
          <a:xfrm>
            <a:off x="1093927" y="6250827"/>
            <a:ext cx="10337643"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The video </a:t>
            </a:r>
            <a:r>
              <a:rPr lang="en-US" sz="1200" dirty="0">
                <a:solidFill>
                  <a:prstClr val="black"/>
                </a:solidFill>
                <a:latin typeface="Arial"/>
                <a:hlinkClick r:id="rId5"/>
              </a:rPr>
              <a:t>2-Minute Neuroscience: The Neuron</a:t>
            </a:r>
            <a:r>
              <a:rPr lang="en-US" sz="1200" dirty="0">
                <a:solidFill>
                  <a:prstClr val="black"/>
                </a:solidFill>
                <a:latin typeface="Arial"/>
              </a:rPr>
              <a:t> provides a brief introduction to different parts of the neuron and the function of each part (1:47).</a:t>
            </a:r>
          </a:p>
        </p:txBody>
      </p:sp>
    </p:spTree>
    <p:extLst>
      <p:ext uri="{BB962C8B-B14F-4D97-AF65-F5344CB8AC3E}">
        <p14:creationId xmlns:p14="http://schemas.microsoft.com/office/powerpoint/2010/main" val="8362483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2829972" y="211981"/>
            <a:ext cx="6785345" cy="53773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Gap Between Neurons: The Synapse</a:t>
            </a:r>
          </a:p>
        </p:txBody>
      </p:sp>
      <p:sp>
        <p:nvSpPr>
          <p:cNvPr id="5" name="TextBox 4">
            <a:extLst>
              <a:ext uri="{FF2B5EF4-FFF2-40B4-BE49-F238E27FC236}">
                <a16:creationId xmlns:a16="http://schemas.microsoft.com/office/drawing/2014/main" id="{5AD47F48-3EC0-9BBB-99A5-8089EA66C2F5}"/>
              </a:ext>
            </a:extLst>
          </p:cNvPr>
          <p:cNvSpPr txBox="1"/>
          <p:nvPr/>
        </p:nvSpPr>
        <p:spPr>
          <a:xfrm>
            <a:off x="946019" y="6567403"/>
            <a:ext cx="10553253"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pic>
        <p:nvPicPr>
          <p:cNvPr id="6" name="Picture 5">
            <a:extLst>
              <a:ext uri="{FF2B5EF4-FFF2-40B4-BE49-F238E27FC236}">
                <a16:creationId xmlns:a16="http://schemas.microsoft.com/office/drawing/2014/main" id="{40656F63-984F-B8C5-879D-044A316577CF}"/>
              </a:ext>
            </a:extLst>
          </p:cNvPr>
          <p:cNvPicPr>
            <a:picLocks noChangeAspect="1"/>
          </p:cNvPicPr>
          <p:nvPr/>
        </p:nvPicPr>
        <p:blipFill>
          <a:blip r:embed="rId4"/>
          <a:stretch>
            <a:fillRect/>
          </a:stretch>
        </p:blipFill>
        <p:spPr>
          <a:xfrm>
            <a:off x="2063143" y="1202429"/>
            <a:ext cx="8065707" cy="3499407"/>
          </a:xfrm>
          <a:prstGeom prst="rect">
            <a:avLst/>
          </a:prstGeom>
        </p:spPr>
      </p:pic>
      <p:sp>
        <p:nvSpPr>
          <p:cNvPr id="3" name="TextBox 2">
            <a:extLst>
              <a:ext uri="{FF2B5EF4-FFF2-40B4-BE49-F238E27FC236}">
                <a16:creationId xmlns:a16="http://schemas.microsoft.com/office/drawing/2014/main" id="{5A18B8BA-F435-4923-8C30-16823F4F43AA}"/>
              </a:ext>
            </a:extLst>
          </p:cNvPr>
          <p:cNvSpPr txBox="1"/>
          <p:nvPr/>
        </p:nvSpPr>
        <p:spPr>
          <a:xfrm>
            <a:off x="1467707" y="5985030"/>
            <a:ext cx="9256577"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Link to Learning Video</a:t>
            </a:r>
            <a:r>
              <a:rPr lang="en-US" sz="1200" dirty="0">
                <a:solidFill>
                  <a:prstClr val="black"/>
                </a:solidFill>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Watch this video which </a:t>
            </a:r>
            <a:r>
              <a:rPr lang="en-US" sz="1200" dirty="0">
                <a:latin typeface="Arial" panose="020B0604020202020204" pitchFamily="34" charset="0"/>
                <a:cs typeface="Arial" panose="020B0604020202020204" pitchFamily="34" charset="0"/>
                <a:hlinkClick r:id="rId5"/>
              </a:rPr>
              <a:t>describes the synapse, the synaptic cleft, the release of neurotransmitters, and synaptic transmission</a:t>
            </a:r>
            <a:r>
              <a:rPr lang="en-US" sz="1200" dirty="0">
                <a:latin typeface="Arial" panose="020B0604020202020204" pitchFamily="34" charset="0"/>
                <a:cs typeface="Arial" panose="020B0604020202020204" pitchFamily="34" charset="0"/>
              </a:rPr>
              <a:t> </a:t>
            </a:r>
            <a:r>
              <a:rPr lang="en-US" sz="1200" dirty="0">
                <a:solidFill>
                  <a:prstClr val="black"/>
                </a:solidFill>
                <a:latin typeface="Arial" panose="020B0604020202020204" pitchFamily="34" charset="0"/>
                <a:cs typeface="Arial" panose="020B0604020202020204" pitchFamily="34" charset="0"/>
              </a:rPr>
              <a:t>(1:51). </a:t>
            </a:r>
          </a:p>
        </p:txBody>
      </p:sp>
      <p:sp>
        <p:nvSpPr>
          <p:cNvPr id="7" name="TextBox 6">
            <a:extLst>
              <a:ext uri="{FF2B5EF4-FFF2-40B4-BE49-F238E27FC236}">
                <a16:creationId xmlns:a16="http://schemas.microsoft.com/office/drawing/2014/main" id="{6A0E98E7-7259-158F-A68E-9D9C0F69CC67}"/>
              </a:ext>
            </a:extLst>
          </p:cNvPr>
          <p:cNvSpPr txBox="1"/>
          <p:nvPr/>
        </p:nvSpPr>
        <p:spPr>
          <a:xfrm>
            <a:off x="946019" y="4842440"/>
            <a:ext cx="10375270" cy="1021883"/>
          </a:xfrm>
          <a:prstGeom prst="rect">
            <a:avLst/>
          </a:prstGeom>
          <a:noFill/>
          <a:ln>
            <a:solidFill>
              <a:schemeClr val="accent1">
                <a:lumMod val="60000"/>
                <a:lumOff val="40000"/>
              </a:schemeClr>
            </a:solidFill>
          </a:ln>
        </p:spPr>
        <p:txBody>
          <a:bodyPr wrap="square">
            <a:spAutoFit/>
          </a:bodyPr>
          <a:lstStyle/>
          <a:p>
            <a:pPr>
              <a:lnSpc>
                <a:spcPct val="150000"/>
              </a:lnSpc>
            </a:pPr>
            <a:r>
              <a:rPr lang="en-US" sz="1400" dirty="0">
                <a:latin typeface="Arial" panose="020B0604020202020204" pitchFamily="34" charset="0"/>
                <a:cs typeface="Arial" panose="020B0604020202020204" pitchFamily="34" charset="0"/>
              </a:rPr>
              <a:t>Figure 3.10(a) The synaptic cleft is the space between the terminal button of one neuron and the dendrite of another neuron. (b) In this pseudo-colored image from a scanning electron microscope, a terminal button (green) has been opened to reveal the synaptic vesicles (orange and blue) inside. Each vesicle contains about 10,000 neurotransmitter molecules.</a:t>
            </a:r>
          </a:p>
        </p:txBody>
      </p:sp>
    </p:spTree>
    <p:extLst>
      <p:ext uri="{BB962C8B-B14F-4D97-AF65-F5344CB8AC3E}">
        <p14:creationId xmlns:p14="http://schemas.microsoft.com/office/powerpoint/2010/main" val="33808133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1154545" y="146999"/>
            <a:ext cx="9882909" cy="46166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Resting Potential of a Neuron</a:t>
            </a:r>
          </a:p>
        </p:txBody>
      </p:sp>
      <p:sp>
        <p:nvSpPr>
          <p:cNvPr id="6" name="TextBox 5">
            <a:extLst>
              <a:ext uri="{FF2B5EF4-FFF2-40B4-BE49-F238E27FC236}">
                <a16:creationId xmlns:a16="http://schemas.microsoft.com/office/drawing/2014/main" id="{65812DE4-E39B-8A82-6E29-8888625D0413}"/>
              </a:ext>
            </a:extLst>
          </p:cNvPr>
          <p:cNvSpPr txBox="1"/>
          <p:nvPr/>
        </p:nvSpPr>
        <p:spPr>
          <a:xfrm>
            <a:off x="615693" y="6507339"/>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pic>
        <p:nvPicPr>
          <p:cNvPr id="7" name="Picture 6">
            <a:extLst>
              <a:ext uri="{FF2B5EF4-FFF2-40B4-BE49-F238E27FC236}">
                <a16:creationId xmlns:a16="http://schemas.microsoft.com/office/drawing/2014/main" id="{EB372F91-02B1-74B0-F118-B633182293D1}"/>
              </a:ext>
            </a:extLst>
          </p:cNvPr>
          <p:cNvPicPr>
            <a:picLocks noChangeAspect="1"/>
          </p:cNvPicPr>
          <p:nvPr/>
        </p:nvPicPr>
        <p:blipFill>
          <a:blip r:embed="rId4"/>
          <a:stretch>
            <a:fillRect/>
          </a:stretch>
        </p:blipFill>
        <p:spPr>
          <a:xfrm>
            <a:off x="1918410" y="853708"/>
            <a:ext cx="8065707" cy="3499407"/>
          </a:xfrm>
          <a:prstGeom prst="rect">
            <a:avLst/>
          </a:prstGeom>
        </p:spPr>
      </p:pic>
      <p:sp>
        <p:nvSpPr>
          <p:cNvPr id="3" name="TextBox 2">
            <a:extLst>
              <a:ext uri="{FF2B5EF4-FFF2-40B4-BE49-F238E27FC236}">
                <a16:creationId xmlns:a16="http://schemas.microsoft.com/office/drawing/2014/main" id="{62E18214-E550-4C2E-D702-D434867F5D55}"/>
              </a:ext>
            </a:extLst>
          </p:cNvPr>
          <p:cNvSpPr txBox="1"/>
          <p:nvPr/>
        </p:nvSpPr>
        <p:spPr>
          <a:xfrm>
            <a:off x="957508" y="6048492"/>
            <a:ext cx="9959897"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Link to Learning Video</a:t>
            </a:r>
            <a:r>
              <a:rPr lang="en-US" sz="1200" dirty="0">
                <a:solidFill>
                  <a:prstClr val="black"/>
                </a:solidFill>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Watch this video which explains the </a:t>
            </a:r>
            <a:r>
              <a:rPr lang="en-US" sz="1200" dirty="0">
                <a:latin typeface="Arial" panose="020B0604020202020204" pitchFamily="34" charset="0"/>
                <a:cs typeface="Arial" panose="020B0604020202020204" pitchFamily="34" charset="0"/>
                <a:hlinkClick r:id="rId5"/>
              </a:rPr>
              <a:t>resting potential of a neuron and how this membrane potential is maintained</a:t>
            </a:r>
            <a:r>
              <a:rPr lang="en-US" sz="1200" dirty="0">
                <a:latin typeface="Arial" panose="020B0604020202020204" pitchFamily="34" charset="0"/>
                <a:cs typeface="Arial" panose="020B0604020202020204" pitchFamily="34" charset="0"/>
              </a:rPr>
              <a:t> </a:t>
            </a:r>
            <a:r>
              <a:rPr lang="en-US" sz="1200" dirty="0">
                <a:solidFill>
                  <a:prstClr val="black"/>
                </a:solidFill>
                <a:latin typeface="Arial" panose="020B0604020202020204" pitchFamily="34" charset="0"/>
                <a:cs typeface="Arial" panose="020B0604020202020204" pitchFamily="34" charset="0"/>
              </a:rPr>
              <a:t>(2:01).</a:t>
            </a:r>
          </a:p>
        </p:txBody>
      </p:sp>
      <p:sp>
        <p:nvSpPr>
          <p:cNvPr id="4" name="Figure Legend">
            <a:extLst>
              <a:ext uri="{FF2B5EF4-FFF2-40B4-BE49-F238E27FC236}">
                <a16:creationId xmlns:a16="http://schemas.microsoft.com/office/drawing/2014/main" id="{8C2705B8-30D9-8EA9-8FA5-7AF4E445B32F}"/>
              </a:ext>
            </a:extLst>
          </p:cNvPr>
          <p:cNvSpPr txBox="1">
            <a:spLocks/>
          </p:cNvSpPr>
          <p:nvPr/>
        </p:nvSpPr>
        <p:spPr>
          <a:xfrm>
            <a:off x="400257" y="4502399"/>
            <a:ext cx="11074400" cy="1364245"/>
          </a:xfrm>
          <a:prstGeom prst="rect">
            <a:avLst/>
          </a:prstGeom>
          <a:ln>
            <a:solidFill>
              <a:schemeClr val="accent1">
                <a:lumMod val="60000"/>
                <a:lumOff val="40000"/>
              </a:schemeClr>
            </a:solidFill>
          </a:ln>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ct val="20000"/>
              </a:spcBef>
              <a:spcAft>
                <a:spcPts val="600"/>
              </a:spcAft>
              <a:buClr>
                <a:srgbClr val="6CB255"/>
              </a:buClr>
              <a:buSzTx/>
              <a:buFont typeface="Arial" pitchFamily="34" charset="0"/>
              <a:buNone/>
              <a:tabLst/>
              <a:defRPr/>
            </a:pPr>
            <a:r>
              <a:rPr kumimoji="0" lang="en-US" sz="1400" b="0" i="0" u="none" strike="noStrike" kern="1200" cap="none" spc="0" normalizeH="0" baseline="0" noProof="0" dirty="0">
                <a:ln>
                  <a:noFill/>
                </a:ln>
                <a:solidFill>
                  <a:srgbClr val="000000"/>
                </a:solidFill>
                <a:effectLst/>
                <a:uLnTx/>
                <a:uFillTx/>
                <a:latin typeface="Arial"/>
                <a:ea typeface="+mn-ea"/>
                <a:cs typeface="+mn-cs"/>
              </a:rPr>
              <a:t>Figure 3.11 At </a:t>
            </a:r>
            <a:r>
              <a:rPr kumimoji="0" lang="en-US" sz="1400" b="0" i="0" u="sng" strike="noStrike" kern="1200" cap="none" spc="0" normalizeH="0" baseline="0" noProof="0" dirty="0">
                <a:ln>
                  <a:noFill/>
                </a:ln>
                <a:solidFill>
                  <a:srgbClr val="000000"/>
                </a:solidFill>
                <a:effectLst/>
                <a:uLnTx/>
                <a:uFillTx/>
                <a:latin typeface="Arial"/>
                <a:ea typeface="+mn-ea"/>
                <a:cs typeface="+mn-cs"/>
              </a:rPr>
              <a:t>resting potential</a:t>
            </a:r>
            <a:r>
              <a:rPr kumimoji="0" lang="en-US" sz="1400" b="0" i="0" u="none" strike="noStrike" kern="1200" cap="none" spc="0" normalizeH="0" baseline="0" noProof="0" dirty="0">
                <a:ln>
                  <a:noFill/>
                </a:ln>
                <a:solidFill>
                  <a:srgbClr val="000000"/>
                </a:solidFill>
                <a:effectLst/>
                <a:uLnTx/>
                <a:uFillTx/>
                <a:latin typeface="Arial"/>
                <a:ea typeface="+mn-ea"/>
                <a:cs typeface="+mn-cs"/>
              </a:rPr>
              <a:t>, Na</a:t>
            </a:r>
            <a:r>
              <a:rPr kumimoji="0" lang="en-US" sz="1400" b="0" i="0" u="none" strike="noStrike" kern="1200" cap="none" spc="0" normalizeH="0" baseline="30000" noProof="0" dirty="0">
                <a:ln>
                  <a:noFill/>
                </a:ln>
                <a:solidFill>
                  <a:srgbClr val="000000"/>
                </a:solidFill>
                <a:effectLst/>
                <a:uLnTx/>
                <a:uFillTx/>
                <a:latin typeface="Arial"/>
                <a:ea typeface="+mn-ea"/>
                <a:cs typeface="+mn-cs"/>
              </a:rPr>
              <a:t>+</a:t>
            </a:r>
            <a:r>
              <a:rPr kumimoji="0" lang="en-US" sz="1400" b="0" i="0" u="none" strike="noStrike" kern="1200" cap="none" spc="0" normalizeH="0" baseline="0" noProof="0" dirty="0">
                <a:ln>
                  <a:noFill/>
                </a:ln>
                <a:solidFill>
                  <a:srgbClr val="000000"/>
                </a:solidFill>
                <a:effectLst/>
                <a:uLnTx/>
                <a:uFillTx/>
                <a:latin typeface="Arial"/>
                <a:ea typeface="+mn-ea"/>
                <a:cs typeface="+mn-cs"/>
              </a:rPr>
              <a:t> (blue pentagons) is more highly concentrated outside the cell in the extracellular fluid (shown in blue), whereas K</a:t>
            </a:r>
            <a:r>
              <a:rPr kumimoji="0" lang="en-US" sz="1400" b="0" i="0" u="none" strike="noStrike" kern="1200" cap="none" spc="0" normalizeH="0" baseline="30000" noProof="0" dirty="0">
                <a:ln>
                  <a:noFill/>
                </a:ln>
                <a:solidFill>
                  <a:srgbClr val="000000"/>
                </a:solidFill>
                <a:effectLst/>
                <a:uLnTx/>
                <a:uFillTx/>
                <a:latin typeface="Arial"/>
                <a:ea typeface="+mn-ea"/>
                <a:cs typeface="+mn-cs"/>
              </a:rPr>
              <a:t>+</a:t>
            </a:r>
            <a:r>
              <a:rPr kumimoji="0" lang="en-US" sz="1400" b="0" i="0" u="none" strike="noStrike" kern="1200" cap="none" spc="0" normalizeH="0" baseline="0" noProof="0" dirty="0">
                <a:ln>
                  <a:noFill/>
                </a:ln>
                <a:solidFill>
                  <a:srgbClr val="000000"/>
                </a:solidFill>
                <a:effectLst/>
                <a:uLnTx/>
                <a:uFillTx/>
                <a:latin typeface="Arial"/>
                <a:ea typeface="+mn-ea"/>
                <a:cs typeface="+mn-cs"/>
              </a:rPr>
              <a:t> (purple squares) is more highly concentrated near the membrane in the cytoplasm or intracellular fluid. Other molecules, such as chloride ions (yellow circles) and negatively charged proteins (brown squares), help contribute to a positive net charge in the extracellular fluid and a negative net charge in the intracellular fluid.</a:t>
            </a:r>
          </a:p>
        </p:txBody>
      </p:sp>
    </p:spTree>
    <p:extLst>
      <p:ext uri="{BB962C8B-B14F-4D97-AF65-F5344CB8AC3E}">
        <p14:creationId xmlns:p14="http://schemas.microsoft.com/office/powerpoint/2010/main" val="4399619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3059415" y="151213"/>
            <a:ext cx="5269774" cy="50186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Action Potential of a Neuron</a:t>
            </a:r>
          </a:p>
        </p:txBody>
      </p:sp>
      <p:sp>
        <p:nvSpPr>
          <p:cNvPr id="3" name="Google Shape;193;p23">
            <a:extLst>
              <a:ext uri="{FF2B5EF4-FFF2-40B4-BE49-F238E27FC236}">
                <a16:creationId xmlns:a16="http://schemas.microsoft.com/office/drawing/2014/main" id="{EA8070BD-E238-896D-2975-9A611E30F3F8}"/>
              </a:ext>
            </a:extLst>
          </p:cNvPr>
          <p:cNvSpPr/>
          <p:nvPr/>
        </p:nvSpPr>
        <p:spPr>
          <a:xfrm>
            <a:off x="189620" y="1047711"/>
            <a:ext cx="7593492" cy="4762578"/>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indent="-285750">
              <a:buClr>
                <a:schemeClr val="accent1">
                  <a:lumMod val="60000"/>
                  <a:lumOff val="40000"/>
                </a:schemeClr>
              </a:buClr>
              <a:buSzPts val="1700"/>
              <a:buFont typeface="Wingdings" panose="05000000000000000000" pitchFamily="2" charset="2"/>
              <a:buChar char="q"/>
            </a:pPr>
            <a:r>
              <a:rPr lang="en-US" sz="1600" u="sng" dirty="0">
                <a:solidFill>
                  <a:prstClr val="black"/>
                </a:solidFill>
                <a:latin typeface="Arial"/>
                <a:ea typeface="Arial"/>
                <a:cs typeface="Arial"/>
                <a:sym typeface="Arial"/>
              </a:rPr>
              <a:t>Neurotransmitters</a:t>
            </a:r>
            <a:r>
              <a:rPr lang="en-US" sz="1600" dirty="0">
                <a:solidFill>
                  <a:prstClr val="black"/>
                </a:solidFill>
                <a:latin typeface="Arial"/>
                <a:ea typeface="Arial"/>
                <a:cs typeface="Arial"/>
                <a:sym typeface="Arial"/>
              </a:rPr>
              <a:t> from nearby neurons attach to receptors on dendrites causing the membrane potential to change. </a:t>
            </a:r>
            <a:endParaRPr sz="1600" dirty="0">
              <a:solidFill>
                <a:prstClr val="black"/>
              </a:solidFill>
              <a:latin typeface="Arial"/>
            </a:endParaRPr>
          </a:p>
          <a:p>
            <a:pPr marL="800100" lvl="1" indent="-342900">
              <a:spcBef>
                <a:spcPts val="1080"/>
              </a:spcBef>
              <a:buClr>
                <a:schemeClr val="accent1">
                  <a:lumMod val="60000"/>
                  <a:lumOff val="40000"/>
                </a:schemeClr>
              </a:buClr>
              <a:buSzPts val="1700"/>
              <a:buFont typeface="Wingdings" panose="05000000000000000000" pitchFamily="2" charset="2"/>
              <a:buChar char="ü"/>
            </a:pPr>
            <a:r>
              <a:rPr lang="en-US" sz="1600" u="sng" dirty="0">
                <a:solidFill>
                  <a:prstClr val="black"/>
                </a:solidFill>
                <a:latin typeface="Arial"/>
                <a:ea typeface="Arial"/>
                <a:cs typeface="Arial"/>
                <a:sym typeface="Arial"/>
              </a:rPr>
              <a:t>Depolarization</a:t>
            </a:r>
            <a:r>
              <a:rPr lang="en-US" sz="1600" dirty="0">
                <a:solidFill>
                  <a:prstClr val="black"/>
                </a:solidFill>
                <a:latin typeface="Arial"/>
                <a:ea typeface="Arial"/>
                <a:cs typeface="Arial"/>
                <a:sym typeface="Arial"/>
              </a:rPr>
              <a:t> – membrane potential becomes less negative making the neuron more likely to fire (excitation).</a:t>
            </a:r>
            <a:endParaRPr sz="1600" dirty="0">
              <a:solidFill>
                <a:prstClr val="black"/>
              </a:solidFill>
              <a:latin typeface="Arial"/>
            </a:endParaRPr>
          </a:p>
          <a:p>
            <a:pPr marL="800100" lvl="1" indent="-342900">
              <a:spcBef>
                <a:spcPts val="1080"/>
              </a:spcBef>
              <a:buClr>
                <a:schemeClr val="accent1">
                  <a:lumMod val="60000"/>
                  <a:lumOff val="40000"/>
                </a:schemeClr>
              </a:buClr>
              <a:buSzPts val="1700"/>
              <a:buFont typeface="Wingdings" panose="05000000000000000000" pitchFamily="2" charset="2"/>
              <a:buChar char="ü"/>
            </a:pPr>
            <a:r>
              <a:rPr lang="en-US" sz="1600" u="sng" dirty="0">
                <a:solidFill>
                  <a:prstClr val="black"/>
                </a:solidFill>
                <a:latin typeface="Arial"/>
                <a:ea typeface="Arial"/>
                <a:cs typeface="Arial"/>
                <a:sym typeface="Arial"/>
              </a:rPr>
              <a:t>Hyperpolarization</a:t>
            </a:r>
            <a:r>
              <a:rPr lang="en-US" sz="1600" dirty="0">
                <a:solidFill>
                  <a:prstClr val="black"/>
                </a:solidFill>
                <a:latin typeface="Arial"/>
                <a:ea typeface="Arial"/>
                <a:cs typeface="Arial"/>
                <a:sym typeface="Arial"/>
              </a:rPr>
              <a:t> – membrane potential becomes more negative making the neuron less likely to fire (inhibition).</a:t>
            </a:r>
            <a:endParaRPr sz="1600" dirty="0">
              <a:solidFill>
                <a:prstClr val="black"/>
              </a:solidFill>
              <a:latin typeface="Arial"/>
            </a:endParaRPr>
          </a:p>
          <a:p>
            <a:pPr marL="285750" indent="-285750">
              <a:spcBef>
                <a:spcPts val="1080"/>
              </a:spcBef>
              <a:buClr>
                <a:schemeClr val="accent1">
                  <a:lumMod val="60000"/>
                  <a:lumOff val="40000"/>
                </a:schemeClr>
              </a:buClr>
              <a:buSzPts val="1700"/>
              <a:buFont typeface="Wingdings" panose="05000000000000000000" pitchFamily="2" charset="2"/>
              <a:buChar char="q"/>
            </a:pPr>
            <a:r>
              <a:rPr lang="en-US" sz="1600" dirty="0">
                <a:solidFill>
                  <a:prstClr val="black"/>
                </a:solidFill>
                <a:latin typeface="Arial"/>
                <a:ea typeface="Arial"/>
                <a:cs typeface="Arial"/>
                <a:sym typeface="Arial"/>
              </a:rPr>
              <a:t>If the level of charge reaches the threshold of excitation an action potential will occur. Ion channels open causing Na+ to rush into the cell and the inside to momentarily become more positive.</a:t>
            </a:r>
            <a:endParaRPr sz="1600" dirty="0">
              <a:solidFill>
                <a:prstClr val="black"/>
              </a:solidFill>
              <a:latin typeface="Arial"/>
            </a:endParaRP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u="sng" dirty="0">
                <a:solidFill>
                  <a:prstClr val="black"/>
                </a:solidFill>
                <a:latin typeface="Arial"/>
                <a:ea typeface="Arial"/>
                <a:cs typeface="Arial"/>
                <a:sym typeface="Arial"/>
              </a:rPr>
              <a:t>Threshold of excitation </a:t>
            </a:r>
            <a:r>
              <a:rPr lang="en-US" sz="1600" dirty="0">
                <a:solidFill>
                  <a:prstClr val="black"/>
                </a:solidFill>
                <a:latin typeface="Arial"/>
                <a:ea typeface="Arial"/>
                <a:cs typeface="Arial"/>
                <a:sym typeface="Arial"/>
              </a:rPr>
              <a:t>–  level of charge in the membrane that causes the neuron to become active.</a:t>
            </a:r>
            <a:endParaRPr sz="1600" dirty="0">
              <a:solidFill>
                <a:prstClr val="black"/>
              </a:solidFill>
              <a:latin typeface="Arial"/>
            </a:endParaRP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u="sng" dirty="0">
                <a:solidFill>
                  <a:prstClr val="black"/>
                </a:solidFill>
                <a:latin typeface="Arial"/>
                <a:ea typeface="Arial"/>
                <a:cs typeface="Arial"/>
                <a:sym typeface="Arial"/>
              </a:rPr>
              <a:t>Action Potential </a:t>
            </a:r>
            <a:r>
              <a:rPr lang="en-US" sz="1600" dirty="0">
                <a:solidFill>
                  <a:prstClr val="black"/>
                </a:solidFill>
                <a:latin typeface="Arial"/>
                <a:ea typeface="Arial"/>
                <a:cs typeface="Arial"/>
                <a:sym typeface="Arial"/>
              </a:rPr>
              <a:t>– an electrical signal.</a:t>
            </a:r>
            <a:endParaRPr sz="1600" dirty="0">
              <a:solidFill>
                <a:prstClr val="black"/>
              </a:solidFill>
              <a:latin typeface="Arial"/>
            </a:endParaRP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solidFill>
                  <a:prstClr val="black"/>
                </a:solidFill>
                <a:latin typeface="Arial"/>
                <a:ea typeface="Arial"/>
                <a:cs typeface="Arial"/>
                <a:sym typeface="Arial"/>
              </a:rPr>
              <a:t>Action potentials act on an </a:t>
            </a:r>
            <a:r>
              <a:rPr lang="en-US" sz="1600" u="sng" dirty="0">
                <a:solidFill>
                  <a:prstClr val="black"/>
                </a:solidFill>
                <a:latin typeface="Arial"/>
                <a:ea typeface="Arial"/>
                <a:cs typeface="Arial"/>
                <a:sym typeface="Arial"/>
              </a:rPr>
              <a:t>All-or-None Principle </a:t>
            </a:r>
            <a:r>
              <a:rPr lang="en-US" sz="1600" dirty="0">
                <a:solidFill>
                  <a:prstClr val="black"/>
                </a:solidFill>
                <a:latin typeface="Arial"/>
                <a:ea typeface="Arial"/>
                <a:cs typeface="Arial"/>
                <a:sym typeface="Arial"/>
              </a:rPr>
              <a:t>- the incoming signal is either sufficient to reach the threshold of excitation or it is not.</a:t>
            </a:r>
            <a:endParaRPr sz="1600" dirty="0">
              <a:solidFill>
                <a:prstClr val="black"/>
              </a:solidFill>
              <a:latin typeface="Arial"/>
            </a:endParaRPr>
          </a:p>
          <a:p>
            <a:pPr>
              <a:spcBef>
                <a:spcPts val="1080"/>
              </a:spcBef>
            </a:pPr>
            <a:endParaRPr dirty="0">
              <a:solidFill>
                <a:prstClr val="black"/>
              </a:solidFill>
              <a:latin typeface="Arial"/>
              <a:ea typeface="Arial"/>
              <a:cs typeface="Arial"/>
              <a:sym typeface="Arial"/>
            </a:endParaRPr>
          </a:p>
          <a:p>
            <a:pPr>
              <a:spcBef>
                <a:spcPts val="1080"/>
              </a:spcBef>
            </a:pPr>
            <a:endParaRPr dirty="0">
              <a:solidFill>
                <a:prstClr val="black"/>
              </a:solidFill>
              <a:latin typeface="Arial"/>
              <a:ea typeface="Arial"/>
              <a:cs typeface="Arial"/>
              <a:sym typeface="Arial"/>
            </a:endParaRPr>
          </a:p>
        </p:txBody>
      </p:sp>
      <p:pic>
        <p:nvPicPr>
          <p:cNvPr id="5" name="Picture 4">
            <a:extLst>
              <a:ext uri="{FF2B5EF4-FFF2-40B4-BE49-F238E27FC236}">
                <a16:creationId xmlns:a16="http://schemas.microsoft.com/office/drawing/2014/main" id="{822F3CF8-F97E-36D3-3C4C-41AB209D6CD4}"/>
              </a:ext>
            </a:extLst>
          </p:cNvPr>
          <p:cNvPicPr>
            <a:picLocks noChangeAspect="1"/>
          </p:cNvPicPr>
          <p:nvPr/>
        </p:nvPicPr>
        <p:blipFill rotWithShape="1">
          <a:blip r:embed="rId2"/>
          <a:srcRect t="3499" b="2785"/>
          <a:stretch/>
        </p:blipFill>
        <p:spPr>
          <a:xfrm>
            <a:off x="8134932" y="402147"/>
            <a:ext cx="3629670" cy="5669280"/>
          </a:xfrm>
          <a:prstGeom prst="rect">
            <a:avLst/>
          </a:prstGeom>
        </p:spPr>
      </p:pic>
      <p:sp>
        <p:nvSpPr>
          <p:cNvPr id="7" name="TextBox 6">
            <a:extLst>
              <a:ext uri="{FF2B5EF4-FFF2-40B4-BE49-F238E27FC236}">
                <a16:creationId xmlns:a16="http://schemas.microsoft.com/office/drawing/2014/main" id="{EF3EC607-434D-030B-D11D-355E2DFF91AB}"/>
              </a:ext>
            </a:extLst>
          </p:cNvPr>
          <p:cNvSpPr txBox="1"/>
          <p:nvPr/>
        </p:nvSpPr>
        <p:spPr>
          <a:xfrm>
            <a:off x="9023927" y="4424218"/>
            <a:ext cx="775855" cy="1514764"/>
          </a:xfrm>
          <a:prstGeom prst="rect">
            <a:avLst/>
          </a:prstGeom>
          <a:noFill/>
          <a:ln>
            <a:solidFill>
              <a:schemeClr val="tx2">
                <a:lumMod val="50000"/>
              </a:schemeClr>
            </a:solidFill>
          </a:ln>
        </p:spPr>
        <p:txBody>
          <a:bodyPr wrap="square" rtlCol="0">
            <a:spAutoFit/>
          </a:bodyPr>
          <a:lstStyle/>
          <a:p>
            <a:endParaRPr lang="en-US" dirty="0"/>
          </a:p>
        </p:txBody>
      </p:sp>
      <p:sp>
        <p:nvSpPr>
          <p:cNvPr id="6" name="TextBox 5">
            <a:extLst>
              <a:ext uri="{FF2B5EF4-FFF2-40B4-BE49-F238E27FC236}">
                <a16:creationId xmlns:a16="http://schemas.microsoft.com/office/drawing/2014/main" id="{6D63F934-8691-1988-CD5D-DAB0B8C69A52}"/>
              </a:ext>
            </a:extLst>
          </p:cNvPr>
          <p:cNvSpPr txBox="1"/>
          <p:nvPr/>
        </p:nvSpPr>
        <p:spPr>
          <a:xfrm>
            <a:off x="624777" y="6624305"/>
            <a:ext cx="1032991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B1F46452-63BA-7C31-85CB-2F287ED32495}"/>
              </a:ext>
            </a:extLst>
          </p:cNvPr>
          <p:cNvSpPr txBox="1"/>
          <p:nvPr/>
        </p:nvSpPr>
        <p:spPr>
          <a:xfrm>
            <a:off x="2253492" y="6224667"/>
            <a:ext cx="7685016"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Link to Learning Video</a:t>
            </a:r>
            <a:r>
              <a:rPr lang="en-US" sz="1200" dirty="0">
                <a:solidFill>
                  <a:prstClr val="black"/>
                </a:solidFill>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Watch this video which explains </a:t>
            </a:r>
            <a:r>
              <a:rPr lang="en-US" sz="1200" dirty="0">
                <a:latin typeface="Arial" panose="020B0604020202020204" pitchFamily="34" charset="0"/>
                <a:cs typeface="Arial" panose="020B0604020202020204" pitchFamily="34" charset="0"/>
                <a:hlinkClick r:id="rId5"/>
              </a:rPr>
              <a:t>how an action potential occurs</a:t>
            </a:r>
            <a:r>
              <a:rPr lang="en-US" sz="1200" dirty="0">
                <a:latin typeface="Arial" panose="020B0604020202020204" pitchFamily="34" charset="0"/>
                <a:cs typeface="Arial" panose="020B0604020202020204" pitchFamily="34" charset="0"/>
              </a:rPr>
              <a:t> to learn more </a:t>
            </a:r>
            <a:r>
              <a:rPr lang="en-US" sz="1200" dirty="0">
                <a:solidFill>
                  <a:prstClr val="black"/>
                </a:solidFill>
                <a:latin typeface="Arial" panose="020B0604020202020204" pitchFamily="34" charset="0"/>
                <a:cs typeface="Arial" panose="020B0604020202020204" pitchFamily="34" charset="0"/>
              </a:rPr>
              <a:t>(2:01).</a:t>
            </a:r>
          </a:p>
        </p:txBody>
      </p:sp>
    </p:spTree>
    <p:extLst>
      <p:ext uri="{BB962C8B-B14F-4D97-AF65-F5344CB8AC3E}">
        <p14:creationId xmlns:p14="http://schemas.microsoft.com/office/powerpoint/2010/main" val="27482214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23FB94D-60D5-94EA-85B3-8D1B475CCA23}"/>
              </a:ext>
            </a:extLst>
          </p:cNvPr>
          <p:cNvSpPr txBox="1">
            <a:spLocks/>
          </p:cNvSpPr>
          <p:nvPr/>
        </p:nvSpPr>
        <p:spPr>
          <a:xfrm>
            <a:off x="2634172" y="268208"/>
            <a:ext cx="7112002" cy="54896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Action Potential of a Neuron: Continued</a:t>
            </a:r>
          </a:p>
        </p:txBody>
      </p:sp>
      <p:pic>
        <p:nvPicPr>
          <p:cNvPr id="2" name="Picture 1">
            <a:extLst>
              <a:ext uri="{FF2B5EF4-FFF2-40B4-BE49-F238E27FC236}">
                <a16:creationId xmlns:a16="http://schemas.microsoft.com/office/drawing/2014/main" id="{A6F42CEB-5BB9-0458-FE42-759252D7E44E}"/>
              </a:ext>
            </a:extLst>
          </p:cNvPr>
          <p:cNvPicPr>
            <a:picLocks noChangeAspect="1"/>
          </p:cNvPicPr>
          <p:nvPr/>
        </p:nvPicPr>
        <p:blipFill>
          <a:blip r:embed="rId2"/>
          <a:stretch>
            <a:fillRect/>
          </a:stretch>
        </p:blipFill>
        <p:spPr>
          <a:xfrm>
            <a:off x="2063141" y="1259169"/>
            <a:ext cx="8065707" cy="3499407"/>
          </a:xfrm>
          <a:prstGeom prst="rect">
            <a:avLst/>
          </a:prstGeom>
        </p:spPr>
      </p:pic>
      <p:sp>
        <p:nvSpPr>
          <p:cNvPr id="4" name="Figure Legend">
            <a:extLst>
              <a:ext uri="{FF2B5EF4-FFF2-40B4-BE49-F238E27FC236}">
                <a16:creationId xmlns:a16="http://schemas.microsoft.com/office/drawing/2014/main" id="{9E9CDC4A-3D3F-7708-CE78-7DDD8FD6DFAF}"/>
              </a:ext>
            </a:extLst>
          </p:cNvPr>
          <p:cNvSpPr txBox="1">
            <a:spLocks/>
          </p:cNvSpPr>
          <p:nvPr/>
        </p:nvSpPr>
        <p:spPr>
          <a:xfrm>
            <a:off x="1551364" y="5154736"/>
            <a:ext cx="9089263" cy="461348"/>
          </a:xfrm>
          <a:prstGeom prst="rect">
            <a:avLst/>
          </a:prstGeom>
          <a:ln>
            <a:solidFill>
              <a:schemeClr val="accent1">
                <a:lumMod val="60000"/>
                <a:lumOff val="40000"/>
              </a:schemeClr>
            </a:solidFill>
          </a:ln>
        </p:spPr>
        <p:txBody>
          <a:bodyPr vert="horz" lIns="91440" tIns="45720" rIns="91440" bIns="45720" rtlCol="0">
            <a:normAutofit fontScale="92500"/>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600"/>
              </a:spcAft>
              <a:buClr>
                <a:srgbClr val="6CB255"/>
              </a:buClr>
              <a:buSzTx/>
              <a:buFont typeface="Arial" pitchFamily="34" charset="0"/>
              <a:buNone/>
              <a:tabLst/>
              <a:defRPr/>
            </a:pPr>
            <a:r>
              <a:rPr kumimoji="0" lang="en-US" sz="1600" b="0" i="0" u="none" strike="noStrike" kern="1200" cap="none" spc="0" normalizeH="0" baseline="0" noProof="0" dirty="0">
                <a:ln>
                  <a:noFill/>
                </a:ln>
                <a:solidFill>
                  <a:srgbClr val="000000"/>
                </a:solidFill>
                <a:effectLst/>
                <a:uLnTx/>
                <a:uFillTx/>
                <a:latin typeface="Arial"/>
                <a:ea typeface="+mn-ea"/>
                <a:cs typeface="+mn-cs"/>
              </a:rPr>
              <a:t>Figure 3.12 During the action potential, the electrical charge across the membrane changes dramatically.</a:t>
            </a:r>
          </a:p>
        </p:txBody>
      </p:sp>
      <p:sp>
        <p:nvSpPr>
          <p:cNvPr id="5" name="TextBox 4">
            <a:extLst>
              <a:ext uri="{FF2B5EF4-FFF2-40B4-BE49-F238E27FC236}">
                <a16:creationId xmlns:a16="http://schemas.microsoft.com/office/drawing/2014/main" id="{61E96170-2692-96B7-DC11-667CD52E2B57}"/>
              </a:ext>
            </a:extLst>
          </p:cNvPr>
          <p:cNvSpPr txBox="1"/>
          <p:nvPr/>
        </p:nvSpPr>
        <p:spPr>
          <a:xfrm>
            <a:off x="854603" y="6471495"/>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Tree>
    <p:extLst>
      <p:ext uri="{BB962C8B-B14F-4D97-AF65-F5344CB8AC3E}">
        <p14:creationId xmlns:p14="http://schemas.microsoft.com/office/powerpoint/2010/main" val="27679946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1B50403-8B7C-1E78-1238-74EAD6347B1B}"/>
              </a:ext>
            </a:extLst>
          </p:cNvPr>
          <p:cNvSpPr txBox="1">
            <a:spLocks/>
          </p:cNvSpPr>
          <p:nvPr/>
        </p:nvSpPr>
        <p:spPr>
          <a:xfrm>
            <a:off x="4891864" y="94197"/>
            <a:ext cx="2562147" cy="53085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Reuptake</a:t>
            </a:r>
          </a:p>
        </p:txBody>
      </p:sp>
      <p:sp>
        <p:nvSpPr>
          <p:cNvPr id="6" name="Google Shape;212;p25">
            <a:extLst>
              <a:ext uri="{FF2B5EF4-FFF2-40B4-BE49-F238E27FC236}">
                <a16:creationId xmlns:a16="http://schemas.microsoft.com/office/drawing/2014/main" id="{6ED82003-D2A6-C573-5E53-687487915878}"/>
              </a:ext>
            </a:extLst>
          </p:cNvPr>
          <p:cNvSpPr txBox="1"/>
          <p:nvPr/>
        </p:nvSpPr>
        <p:spPr>
          <a:xfrm>
            <a:off x="223826" y="625054"/>
            <a:ext cx="11695547" cy="1223314"/>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dirty="0">
                <a:solidFill>
                  <a:prstClr val="black"/>
                </a:solidFill>
                <a:latin typeface="Arial"/>
                <a:ea typeface="Arial"/>
                <a:cs typeface="Arial"/>
                <a:sym typeface="Arial"/>
              </a:rPr>
              <a:t>Once an action potential has occurred, excess neurotransmitters in the synapse either drift away, are broken down or are reabsorbed back into the axon terminal from which it was released via the process a process called </a:t>
            </a:r>
            <a:r>
              <a:rPr lang="en-US" sz="1600" u="sng" dirty="0">
                <a:solidFill>
                  <a:prstClr val="black"/>
                </a:solidFill>
                <a:latin typeface="Arial"/>
                <a:ea typeface="Arial"/>
                <a:cs typeface="Arial"/>
                <a:sym typeface="Arial"/>
              </a:rPr>
              <a:t>reuptake</a:t>
            </a:r>
            <a:r>
              <a:rPr lang="en-US" sz="1600" dirty="0">
                <a:solidFill>
                  <a:prstClr val="black"/>
                </a:solidFill>
                <a:latin typeface="Arial"/>
                <a:ea typeface="Arial"/>
                <a:cs typeface="Arial"/>
                <a:sym typeface="Arial"/>
              </a:rPr>
              <a:t>.</a:t>
            </a:r>
            <a:endParaRPr lang="en-US" sz="1600" dirty="0">
              <a:solidFill>
                <a:prstClr val="black"/>
              </a:solidFill>
              <a:latin typeface="Arial"/>
              <a:sym typeface="Arial"/>
            </a:endParaRP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solidFill>
                  <a:prstClr val="black"/>
                </a:solidFill>
                <a:latin typeface="Arial"/>
                <a:ea typeface="Arial"/>
                <a:cs typeface="Arial"/>
                <a:sym typeface="Arial"/>
              </a:rPr>
              <a:t>Reuptake involves moving a neurotransmitter from the synapse back into the axon terminal from which it was released.</a:t>
            </a:r>
            <a:endParaRPr sz="1600" dirty="0">
              <a:solidFill>
                <a:prstClr val="black"/>
              </a:solidFill>
              <a:latin typeface="Arial"/>
            </a:endParaRPr>
          </a:p>
          <a:p>
            <a:pPr>
              <a:spcBef>
                <a:spcPts val="1080"/>
              </a:spcBef>
            </a:pPr>
            <a:endParaRPr dirty="0">
              <a:solidFill>
                <a:prstClr val="black"/>
              </a:solidFill>
              <a:latin typeface="Arial"/>
              <a:ea typeface="Arial"/>
              <a:cs typeface="Arial"/>
              <a:sym typeface="Arial"/>
            </a:endParaRPr>
          </a:p>
        </p:txBody>
      </p:sp>
      <p:pic>
        <p:nvPicPr>
          <p:cNvPr id="7" name="Picture 6">
            <a:extLst>
              <a:ext uri="{FF2B5EF4-FFF2-40B4-BE49-F238E27FC236}">
                <a16:creationId xmlns:a16="http://schemas.microsoft.com/office/drawing/2014/main" id="{B8843DE4-EAF0-3660-A5D9-2B7EB53489DD}"/>
              </a:ext>
            </a:extLst>
          </p:cNvPr>
          <p:cNvPicPr>
            <a:picLocks noChangeAspect="1"/>
          </p:cNvPicPr>
          <p:nvPr/>
        </p:nvPicPr>
        <p:blipFill rotWithShape="1">
          <a:blip r:embed="rId2"/>
          <a:srcRect l="15597" r="14820"/>
          <a:stretch/>
        </p:blipFill>
        <p:spPr>
          <a:xfrm>
            <a:off x="3255692" y="1994611"/>
            <a:ext cx="5422987" cy="3383280"/>
          </a:xfrm>
          <a:prstGeom prst="rect">
            <a:avLst/>
          </a:prstGeom>
        </p:spPr>
      </p:pic>
      <p:sp>
        <p:nvSpPr>
          <p:cNvPr id="8" name="Figure Legend">
            <a:extLst>
              <a:ext uri="{FF2B5EF4-FFF2-40B4-BE49-F238E27FC236}">
                <a16:creationId xmlns:a16="http://schemas.microsoft.com/office/drawing/2014/main" id="{A0CC69A3-ECAF-3CD5-4C57-85B3D158082C}"/>
              </a:ext>
            </a:extLst>
          </p:cNvPr>
          <p:cNvSpPr txBox="1">
            <a:spLocks/>
          </p:cNvSpPr>
          <p:nvPr/>
        </p:nvSpPr>
        <p:spPr>
          <a:xfrm>
            <a:off x="837367" y="5543496"/>
            <a:ext cx="10468468" cy="385258"/>
          </a:xfrm>
          <a:prstGeom prst="rect">
            <a:avLst/>
          </a:prstGeom>
          <a:ln>
            <a:solidFill>
              <a:schemeClr val="accent1">
                <a:lumMod val="60000"/>
                <a:lumOff val="40000"/>
              </a:schemeClr>
            </a:solidFill>
          </a:ln>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600"/>
              </a:spcAft>
              <a:buClr>
                <a:srgbClr val="6CB255"/>
              </a:buClr>
              <a:buSzTx/>
              <a:buFont typeface="Arial" pitchFamily="34" charset="0"/>
              <a:buNone/>
              <a:tabLst/>
              <a:defRPr/>
            </a:pPr>
            <a:r>
              <a:rPr kumimoji="0" lang="en-US" sz="1400" b="0" i="0" u="none" strike="noStrike" kern="1200" cap="none" spc="0" normalizeH="0" baseline="0" noProof="0" dirty="0">
                <a:ln>
                  <a:noFill/>
                </a:ln>
                <a:solidFill>
                  <a:srgbClr val="000000"/>
                </a:solidFill>
                <a:effectLst/>
                <a:uLnTx/>
                <a:uFillTx/>
                <a:latin typeface="Arial"/>
                <a:ea typeface="+mn-ea"/>
                <a:cs typeface="+mn-cs"/>
              </a:rPr>
              <a:t>Figure 3.13 Reuptake involves moving a neurotransmitter from the synapse back into the axon terminal from which it was released.</a:t>
            </a:r>
          </a:p>
        </p:txBody>
      </p:sp>
      <p:sp>
        <p:nvSpPr>
          <p:cNvPr id="9" name="TextBox 8">
            <a:extLst>
              <a:ext uri="{FF2B5EF4-FFF2-40B4-BE49-F238E27FC236}">
                <a16:creationId xmlns:a16="http://schemas.microsoft.com/office/drawing/2014/main" id="{7F1F1A7F-DE19-20FF-0FA1-56C6C1690BF3}"/>
              </a:ext>
            </a:extLst>
          </p:cNvPr>
          <p:cNvSpPr txBox="1"/>
          <p:nvPr/>
        </p:nvSpPr>
        <p:spPr>
          <a:xfrm>
            <a:off x="837367" y="6601205"/>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3" name="TextBox 2">
            <a:extLst>
              <a:ext uri="{FF2B5EF4-FFF2-40B4-BE49-F238E27FC236}">
                <a16:creationId xmlns:a16="http://schemas.microsoft.com/office/drawing/2014/main" id="{C1593026-0CE3-2CF5-64EE-3B7347A2434F}"/>
              </a:ext>
            </a:extLst>
          </p:cNvPr>
          <p:cNvSpPr txBox="1"/>
          <p:nvPr/>
        </p:nvSpPr>
        <p:spPr>
          <a:xfrm>
            <a:off x="1850268" y="6082481"/>
            <a:ext cx="8442661"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Link to Learning Video</a:t>
            </a:r>
            <a:r>
              <a:rPr lang="en-US" sz="1200" dirty="0">
                <a:solidFill>
                  <a:prstClr val="black"/>
                </a:solidFill>
                <a:latin typeface="Arial"/>
              </a:rPr>
              <a:t>: </a:t>
            </a:r>
            <a:r>
              <a:rPr lang="en-US" sz="1200" dirty="0">
                <a:latin typeface="Arial" panose="020B0604020202020204" pitchFamily="34" charset="0"/>
                <a:cs typeface="Arial" panose="020B0604020202020204" pitchFamily="34" charset="0"/>
              </a:rPr>
              <a:t>Watch this </a:t>
            </a:r>
            <a:r>
              <a:rPr lang="en-US" sz="1200" dirty="0">
                <a:latin typeface="Arial" panose="020B0604020202020204" pitchFamily="34" charset="0"/>
                <a:cs typeface="Arial" panose="020B0604020202020204" pitchFamily="34" charset="0"/>
                <a:hlinkClick r:id="rId5"/>
              </a:rPr>
              <a:t>video about neuronal communication</a:t>
            </a:r>
            <a:r>
              <a:rPr lang="en-US" sz="1200" dirty="0">
                <a:latin typeface="Arial" panose="020B0604020202020204" pitchFamily="34" charset="0"/>
                <a:cs typeface="Arial" panose="020B0604020202020204" pitchFamily="34" charset="0"/>
              </a:rPr>
              <a:t> to learn more about how electrical and chemical signals are used by neurons to communicate with one another (1:09).</a:t>
            </a:r>
            <a:r>
              <a:rPr lang="en-US" sz="1200" dirty="0">
                <a:solidFill>
                  <a:prstClr val="black"/>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4257426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6AF4E-5AAB-35F0-F481-EA33D8362978}"/>
              </a:ext>
            </a:extLst>
          </p:cNvPr>
          <p:cNvSpPr>
            <a:spLocks noGrp="1"/>
          </p:cNvSpPr>
          <p:nvPr>
            <p:ph type="title"/>
          </p:nvPr>
        </p:nvSpPr>
        <p:spPr>
          <a:xfrm>
            <a:off x="3857358" y="73062"/>
            <a:ext cx="4477284" cy="762919"/>
          </a:xfrm>
        </p:spPr>
        <p:txBody>
          <a:bodyPr>
            <a:no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What is Biopsychology?</a:t>
            </a:r>
          </a:p>
        </p:txBody>
      </p:sp>
      <p:sp>
        <p:nvSpPr>
          <p:cNvPr id="4" name="Google Shape;56;p7">
            <a:extLst>
              <a:ext uri="{FF2B5EF4-FFF2-40B4-BE49-F238E27FC236}">
                <a16:creationId xmlns:a16="http://schemas.microsoft.com/office/drawing/2014/main" id="{CDBEFAE6-6B64-A83A-0798-31C8E56E1368}"/>
              </a:ext>
            </a:extLst>
          </p:cNvPr>
          <p:cNvSpPr txBox="1"/>
          <p:nvPr/>
        </p:nvSpPr>
        <p:spPr>
          <a:xfrm>
            <a:off x="360127" y="843029"/>
            <a:ext cx="11471742" cy="2187056"/>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indent="-285750">
              <a:buClr>
                <a:schemeClr val="accent1">
                  <a:lumMod val="60000"/>
                  <a:lumOff val="40000"/>
                </a:schemeClr>
              </a:buClr>
              <a:buFont typeface="Wingdings" panose="05000000000000000000" pitchFamily="2" charset="2"/>
              <a:buChar char="q"/>
            </a:pPr>
            <a:r>
              <a:rPr lang="en-US" sz="1600" u="sng" dirty="0">
                <a:solidFill>
                  <a:prstClr val="black"/>
                </a:solidFill>
                <a:latin typeface="Arial"/>
                <a:ea typeface="Arial"/>
                <a:cs typeface="Arial"/>
                <a:sym typeface="Arial"/>
              </a:rPr>
              <a:t>Biopsychology</a:t>
            </a:r>
            <a:r>
              <a:rPr lang="en-US" sz="1600" dirty="0">
                <a:solidFill>
                  <a:prstClr val="black"/>
                </a:solidFill>
                <a:latin typeface="Arial"/>
                <a:ea typeface="Arial"/>
                <a:cs typeface="Arial"/>
                <a:sym typeface="Arial"/>
              </a:rPr>
              <a:t> explores the biological mechanisms that underlie behavior. Among many things, it studies:</a:t>
            </a:r>
            <a:endParaRPr sz="1600" dirty="0">
              <a:solidFill>
                <a:prstClr val="black"/>
              </a:solidFill>
              <a:latin typeface="Arial"/>
            </a:endParaRPr>
          </a:p>
          <a:p>
            <a:pPr marL="285750" indent="-285750">
              <a:buClr>
                <a:schemeClr val="accent1">
                  <a:lumMod val="60000"/>
                  <a:lumOff val="40000"/>
                </a:schemeClr>
              </a:buClr>
              <a:buFont typeface="Wingdings" panose="05000000000000000000" pitchFamily="2" charset="2"/>
              <a:buChar char="q"/>
            </a:pPr>
            <a:endParaRPr sz="1600" dirty="0">
              <a:solidFill>
                <a:prstClr val="black"/>
              </a:solidFill>
              <a:latin typeface="Arial"/>
              <a:ea typeface="Arial"/>
              <a:cs typeface="Arial"/>
              <a:sym typeface="Arial"/>
            </a:endParaRPr>
          </a:p>
          <a:p>
            <a:pPr marL="742950" lvl="1" indent="-285750">
              <a:buClr>
                <a:schemeClr val="accent1">
                  <a:lumMod val="60000"/>
                  <a:lumOff val="40000"/>
                </a:schemeClr>
              </a:buClr>
              <a:buSzPts val="1700"/>
              <a:buFont typeface="Wingdings" panose="05000000000000000000" pitchFamily="2" charset="2"/>
              <a:buChar char="ü"/>
            </a:pPr>
            <a:r>
              <a:rPr lang="en-US" sz="1600" u="sng" dirty="0">
                <a:solidFill>
                  <a:prstClr val="black"/>
                </a:solidFill>
                <a:latin typeface="Arial"/>
                <a:ea typeface="Arial"/>
                <a:cs typeface="Arial"/>
                <a:sym typeface="Arial"/>
              </a:rPr>
              <a:t>Genetics</a:t>
            </a:r>
            <a:r>
              <a:rPr lang="en-US" sz="1600" dirty="0">
                <a:solidFill>
                  <a:prstClr val="black"/>
                </a:solidFill>
                <a:latin typeface="Arial"/>
                <a:ea typeface="Arial"/>
                <a:cs typeface="Arial"/>
                <a:sym typeface="Arial"/>
              </a:rPr>
              <a:t> - focusing on how inherited genes can affect not just the physiological, but psychological traits of a person. </a:t>
            </a:r>
            <a:endParaRPr sz="1600" dirty="0">
              <a:solidFill>
                <a:prstClr val="black"/>
              </a:solidFill>
              <a:latin typeface="Arial"/>
              <a:ea typeface="Arial"/>
              <a:cs typeface="Arial"/>
              <a:sym typeface="Arial"/>
            </a:endParaRPr>
          </a:p>
          <a:p>
            <a:pPr marL="850900" lvl="1" indent="-285750">
              <a:buClr>
                <a:schemeClr val="accent1">
                  <a:lumMod val="60000"/>
                  <a:lumOff val="40000"/>
                </a:schemeClr>
              </a:buClr>
              <a:buSzPts val="1700"/>
              <a:buFont typeface="Wingdings" panose="05000000000000000000" pitchFamily="2" charset="2"/>
              <a:buChar char="ü"/>
            </a:pPr>
            <a:endParaRPr sz="1600" dirty="0">
              <a:solidFill>
                <a:prstClr val="black"/>
              </a:solidFill>
              <a:latin typeface="Arial"/>
              <a:ea typeface="Arial"/>
              <a:cs typeface="Arial"/>
              <a:sym typeface="Arial"/>
            </a:endParaRPr>
          </a:p>
          <a:p>
            <a:pPr marL="742950" lvl="1" indent="-285750">
              <a:buClr>
                <a:schemeClr val="accent1">
                  <a:lumMod val="60000"/>
                  <a:lumOff val="40000"/>
                </a:schemeClr>
              </a:buClr>
              <a:buSzPts val="1700"/>
              <a:buFont typeface="Wingdings" panose="05000000000000000000" pitchFamily="2" charset="2"/>
              <a:buChar char="ü"/>
            </a:pPr>
            <a:r>
              <a:rPr lang="en-US" sz="1600" dirty="0">
                <a:solidFill>
                  <a:prstClr val="black"/>
                </a:solidFill>
                <a:latin typeface="Arial"/>
                <a:ea typeface="Arial"/>
                <a:cs typeface="Arial"/>
                <a:sym typeface="Arial"/>
              </a:rPr>
              <a:t>The structure and function of the nervous system.</a:t>
            </a:r>
            <a:endParaRPr sz="1600" dirty="0">
              <a:solidFill>
                <a:prstClr val="black"/>
              </a:solidFill>
              <a:latin typeface="Arial"/>
            </a:endParaRPr>
          </a:p>
          <a:p>
            <a:pPr marL="850900" lvl="1" indent="-285750">
              <a:buClr>
                <a:schemeClr val="accent1">
                  <a:lumMod val="60000"/>
                  <a:lumOff val="40000"/>
                </a:schemeClr>
              </a:buClr>
              <a:buSzPts val="1700"/>
              <a:buFont typeface="Wingdings" panose="05000000000000000000" pitchFamily="2" charset="2"/>
              <a:buChar char="ü"/>
            </a:pPr>
            <a:endParaRPr sz="1600" dirty="0">
              <a:solidFill>
                <a:prstClr val="black"/>
              </a:solidFill>
              <a:latin typeface="Arial"/>
              <a:ea typeface="Arial"/>
              <a:cs typeface="Arial"/>
              <a:sym typeface="Arial"/>
            </a:endParaRPr>
          </a:p>
          <a:p>
            <a:pPr marL="742950" lvl="1" indent="-285750">
              <a:buClr>
                <a:schemeClr val="accent1">
                  <a:lumMod val="60000"/>
                  <a:lumOff val="40000"/>
                </a:schemeClr>
              </a:buClr>
              <a:buSzPts val="1700"/>
              <a:buFont typeface="Wingdings" panose="05000000000000000000" pitchFamily="2" charset="2"/>
              <a:buChar char="ü"/>
            </a:pPr>
            <a:r>
              <a:rPr lang="en-US" sz="1600" dirty="0">
                <a:solidFill>
                  <a:prstClr val="black"/>
                </a:solidFill>
                <a:latin typeface="Arial"/>
                <a:ea typeface="Arial"/>
                <a:cs typeface="Arial"/>
                <a:sym typeface="Arial"/>
              </a:rPr>
              <a:t>How the </a:t>
            </a:r>
            <a:r>
              <a:rPr lang="en-US" sz="1600" u="sng" dirty="0">
                <a:solidFill>
                  <a:prstClr val="black"/>
                </a:solidFill>
                <a:latin typeface="Arial"/>
                <a:ea typeface="Arial"/>
                <a:cs typeface="Arial"/>
                <a:sym typeface="Arial"/>
              </a:rPr>
              <a:t>nervous system </a:t>
            </a:r>
            <a:r>
              <a:rPr lang="en-US" sz="1600" dirty="0">
                <a:solidFill>
                  <a:prstClr val="black"/>
                </a:solidFill>
                <a:latin typeface="Arial"/>
                <a:ea typeface="Arial"/>
                <a:cs typeface="Arial"/>
                <a:sym typeface="Arial"/>
              </a:rPr>
              <a:t>interacts with the </a:t>
            </a:r>
            <a:r>
              <a:rPr lang="en-US" sz="1600" u="sng" dirty="0">
                <a:solidFill>
                  <a:prstClr val="black"/>
                </a:solidFill>
                <a:latin typeface="Arial"/>
                <a:ea typeface="Arial"/>
                <a:cs typeface="Arial"/>
                <a:sym typeface="Arial"/>
              </a:rPr>
              <a:t>endocrine system</a:t>
            </a:r>
            <a:r>
              <a:rPr lang="en-US" sz="1600" dirty="0">
                <a:solidFill>
                  <a:prstClr val="black"/>
                </a:solidFill>
                <a:latin typeface="Arial"/>
                <a:ea typeface="Arial"/>
                <a:cs typeface="Arial"/>
                <a:sym typeface="Arial"/>
              </a:rPr>
              <a:t>.</a:t>
            </a:r>
            <a:endParaRPr sz="1600" dirty="0">
              <a:solidFill>
                <a:prstClr val="black"/>
              </a:solidFill>
              <a:latin typeface="Arial"/>
            </a:endParaRPr>
          </a:p>
          <a:p>
            <a:pPr marL="285750" indent="-177800">
              <a:buClr>
                <a:prstClr val="black"/>
              </a:buClr>
              <a:buSzPts val="1700"/>
              <a:buFont typeface="Arial"/>
              <a:buNone/>
            </a:pPr>
            <a:endParaRPr sz="1700" dirty="0">
              <a:solidFill>
                <a:prstClr val="black"/>
              </a:solidFill>
              <a:latin typeface="Arial"/>
              <a:ea typeface="Arial"/>
              <a:cs typeface="Arial"/>
              <a:sym typeface="Arial"/>
            </a:endParaRPr>
          </a:p>
          <a:p>
            <a:pPr marL="285750" indent="-177800">
              <a:buClr>
                <a:prstClr val="black"/>
              </a:buClr>
              <a:buSzPts val="1700"/>
              <a:buFont typeface="Arial"/>
              <a:buNone/>
            </a:pPr>
            <a:endParaRPr sz="1700" dirty="0">
              <a:solidFill>
                <a:prstClr val="black"/>
              </a:solidFill>
              <a:latin typeface="Arial"/>
              <a:ea typeface="Arial"/>
              <a:cs typeface="Arial"/>
              <a:sym typeface="Arial"/>
            </a:endParaRPr>
          </a:p>
        </p:txBody>
      </p:sp>
      <p:sp>
        <p:nvSpPr>
          <p:cNvPr id="7" name="Figure Legend">
            <a:extLst>
              <a:ext uri="{FF2B5EF4-FFF2-40B4-BE49-F238E27FC236}">
                <a16:creationId xmlns:a16="http://schemas.microsoft.com/office/drawing/2014/main" id="{0EB10F37-7DF2-437A-4490-A5C498B57EDA}"/>
              </a:ext>
            </a:extLst>
          </p:cNvPr>
          <p:cNvSpPr txBox="1">
            <a:spLocks/>
          </p:cNvSpPr>
          <p:nvPr/>
        </p:nvSpPr>
        <p:spPr>
          <a:xfrm>
            <a:off x="473671" y="5571921"/>
            <a:ext cx="11244651" cy="997573"/>
          </a:xfrm>
          <a:prstGeom prst="rect">
            <a:avLst/>
          </a:prstGeom>
          <a:ln>
            <a:solidFill>
              <a:schemeClr val="accent1">
                <a:lumMod val="60000"/>
                <a:lumOff val="40000"/>
              </a:schemeClr>
            </a:solidFill>
          </a:ln>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ct val="20000"/>
              </a:spcBef>
              <a:spcAft>
                <a:spcPts val="600"/>
              </a:spcAft>
              <a:buClr>
                <a:srgbClr val="6CB255"/>
              </a:buClr>
              <a:buSzTx/>
              <a:buFont typeface="Arial" pitchFamily="34" charset="0"/>
              <a:buNone/>
              <a:tabLst/>
              <a:defRPr/>
            </a:pPr>
            <a:r>
              <a:rPr kumimoji="0" lang="en-US" sz="1400" b="0" i="0" u="none" strike="noStrike" kern="1200" cap="none" spc="0" normalizeH="0" baseline="0" noProof="0" dirty="0">
                <a:ln>
                  <a:noFill/>
                </a:ln>
                <a:solidFill>
                  <a:srgbClr val="000000"/>
                </a:solidFill>
                <a:effectLst/>
                <a:uLnTx/>
                <a:uFillTx/>
                <a:latin typeface="Arial"/>
                <a:ea typeface="+mn-ea"/>
                <a:cs typeface="+mn-cs"/>
              </a:rPr>
              <a:t>Figure 3.1 Different brain imaging techniques provide scientists with insight into different aspects of how the human brain functions. Left to right, PET scan (positron emission tomography), CT scan (computed tomography), and fMRI (functional magnetic resonance imaging) are three types of scans.</a:t>
            </a:r>
          </a:p>
        </p:txBody>
      </p:sp>
      <p:pic>
        <p:nvPicPr>
          <p:cNvPr id="8" name="Picture 7">
            <a:extLst>
              <a:ext uri="{FF2B5EF4-FFF2-40B4-BE49-F238E27FC236}">
                <a16:creationId xmlns:a16="http://schemas.microsoft.com/office/drawing/2014/main" id="{D085184C-6A37-A084-2D24-D1FA8E4FC71B}"/>
              </a:ext>
            </a:extLst>
          </p:cNvPr>
          <p:cNvPicPr>
            <a:picLocks noChangeAspect="1"/>
          </p:cNvPicPr>
          <p:nvPr/>
        </p:nvPicPr>
        <p:blipFill>
          <a:blip r:embed="rId2"/>
          <a:stretch>
            <a:fillRect/>
          </a:stretch>
        </p:blipFill>
        <p:spPr>
          <a:xfrm>
            <a:off x="3297762" y="3162064"/>
            <a:ext cx="5596468" cy="2286000"/>
          </a:xfrm>
          <a:prstGeom prst="rect">
            <a:avLst/>
          </a:prstGeom>
        </p:spPr>
      </p:pic>
      <p:sp>
        <p:nvSpPr>
          <p:cNvPr id="5" name="TextBox 4">
            <a:extLst>
              <a:ext uri="{FF2B5EF4-FFF2-40B4-BE49-F238E27FC236}">
                <a16:creationId xmlns:a16="http://schemas.microsoft.com/office/drawing/2014/main" id="{71499261-9FF5-9714-4A29-86979379196D}"/>
              </a:ext>
            </a:extLst>
          </p:cNvPr>
          <p:cNvSpPr txBox="1"/>
          <p:nvPr/>
        </p:nvSpPr>
        <p:spPr>
          <a:xfrm>
            <a:off x="689066" y="6638767"/>
            <a:ext cx="1032991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138372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F2CC0BF-1A1C-E4E9-7ACD-0D4BC3A486EE}"/>
              </a:ext>
            </a:extLst>
          </p:cNvPr>
          <p:cNvSpPr txBox="1">
            <a:spLocks/>
          </p:cNvSpPr>
          <p:nvPr/>
        </p:nvSpPr>
        <p:spPr>
          <a:xfrm>
            <a:off x="1154544" y="184743"/>
            <a:ext cx="9882909" cy="53457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Neurotransmitters and Drugs</a:t>
            </a:r>
          </a:p>
        </p:txBody>
      </p:sp>
      <p:sp>
        <p:nvSpPr>
          <p:cNvPr id="2" name="Google Shape;218;p26">
            <a:extLst>
              <a:ext uri="{FF2B5EF4-FFF2-40B4-BE49-F238E27FC236}">
                <a16:creationId xmlns:a16="http://schemas.microsoft.com/office/drawing/2014/main" id="{9974040C-D7E3-6237-7996-5EFCD551D71A}"/>
              </a:ext>
            </a:extLst>
          </p:cNvPr>
          <p:cNvSpPr txBox="1">
            <a:spLocks/>
          </p:cNvSpPr>
          <p:nvPr/>
        </p:nvSpPr>
        <p:spPr>
          <a:xfrm>
            <a:off x="584702" y="855887"/>
            <a:ext cx="11203663" cy="647908"/>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indent="-285750">
              <a:spcBef>
                <a:spcPts val="0"/>
              </a:spcBef>
              <a:buClr>
                <a:schemeClr val="accent1">
                  <a:lumMod val="60000"/>
                  <a:lumOff val="40000"/>
                </a:schemeClr>
              </a:buClr>
              <a:buSzPts val="1700"/>
              <a:buFont typeface="Wingdings" panose="05000000000000000000" pitchFamily="2" charset="2"/>
              <a:buChar char="q"/>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Different neurons release different types of </a:t>
            </a:r>
            <a:r>
              <a:rPr kumimoji="0" lang="en-US" sz="1800" b="0" i="0" u="sng" strike="noStrike" kern="1200" cap="none" spc="0" normalizeH="0" baseline="0" noProof="0" dirty="0">
                <a:ln>
                  <a:noFill/>
                </a:ln>
                <a:solidFill>
                  <a:srgbClr val="000000"/>
                </a:solidFill>
                <a:effectLst/>
                <a:uLnTx/>
                <a:uFillTx/>
                <a:latin typeface="Arial"/>
                <a:ea typeface="+mn-ea"/>
                <a:cs typeface="+mn-cs"/>
              </a:rPr>
              <a:t>neurotransmitters</a:t>
            </a:r>
            <a:r>
              <a:rPr kumimoji="0" lang="en-US" sz="1800" b="0" i="0" u="none" strike="noStrike" kern="1200" cap="none" spc="0" normalizeH="0" baseline="0" noProof="0" dirty="0">
                <a:ln>
                  <a:noFill/>
                </a:ln>
                <a:solidFill>
                  <a:srgbClr val="000000"/>
                </a:solidFill>
                <a:effectLst/>
                <a:uLnTx/>
                <a:uFillTx/>
                <a:latin typeface="Arial"/>
                <a:ea typeface="+mn-ea"/>
                <a:cs typeface="+mn-cs"/>
              </a:rPr>
              <a:t> that have many different functions.</a:t>
            </a:r>
            <a:endParaRPr lang="en-US" sz="1800" noProof="0" dirty="0">
              <a:latin typeface="Arial"/>
            </a:endParaRPr>
          </a:p>
          <a:p>
            <a:pPr marL="742950" lvl="1" indent="-285750">
              <a:spcBef>
                <a:spcPts val="0"/>
              </a:spcBef>
              <a:buClr>
                <a:schemeClr val="accent1">
                  <a:lumMod val="60000"/>
                  <a:lumOff val="40000"/>
                </a:schemeClr>
              </a:buClr>
              <a:buSzPts val="1700"/>
              <a:buFont typeface="Wingdings" panose="05000000000000000000" pitchFamily="2" charset="2"/>
              <a:buChar char="ü"/>
              <a:defRPr/>
            </a:pPr>
            <a:r>
              <a:rPr kumimoji="0" lang="en-US" sz="1800" i="0" u="none" strike="noStrike" kern="1200" cap="none" spc="0" normalizeH="0" baseline="0" noProof="0" dirty="0">
                <a:ln>
                  <a:noFill/>
                </a:ln>
                <a:solidFill>
                  <a:srgbClr val="000000"/>
                </a:solidFill>
                <a:effectLst/>
                <a:uLnTx/>
                <a:uFillTx/>
                <a:latin typeface="Arial"/>
                <a:ea typeface="+mn-ea"/>
                <a:cs typeface="+mn-cs"/>
              </a:rPr>
              <a:t>Neurotransmitter – </a:t>
            </a:r>
            <a:r>
              <a:rPr kumimoji="0" lang="en-US" sz="1800" b="0" i="0" u="none" strike="noStrike" kern="1200" cap="none" spc="0" normalizeH="0" baseline="0" noProof="0" dirty="0">
                <a:ln>
                  <a:noFill/>
                </a:ln>
                <a:solidFill>
                  <a:srgbClr val="000000"/>
                </a:solidFill>
                <a:effectLst/>
                <a:uLnTx/>
                <a:uFillTx/>
                <a:latin typeface="Arial"/>
                <a:ea typeface="+mn-ea"/>
                <a:cs typeface="+mn-cs"/>
              </a:rPr>
              <a:t>chemical messenger of the nervous system.</a:t>
            </a:r>
          </a:p>
          <a:p>
            <a:pPr marL="0" marR="0" lvl="0" indent="0" algn="l" defTabSz="914400" rtl="0" eaLnBrk="1" fontAlgn="auto" latinLnBrk="0" hangingPunct="1">
              <a:lnSpc>
                <a:spcPct val="100000"/>
              </a:lnSpc>
              <a:spcBef>
                <a:spcPts val="940"/>
              </a:spcBef>
              <a:spcAft>
                <a:spcPts val="0"/>
              </a:spcAft>
              <a:buClr>
                <a:srgbClr val="6CB255"/>
              </a:buClr>
              <a:buSzPts val="1700"/>
              <a:buFont typeface="Arial" pitchFamily="34" charset="0"/>
              <a:buNone/>
              <a:tabLst/>
              <a:defRPr/>
            </a:pPr>
            <a:endParaRPr kumimoji="0" lang="en-US" sz="17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1000"/>
              </a:spcBef>
              <a:spcAft>
                <a:spcPts val="0"/>
              </a:spcAft>
              <a:buClr>
                <a:srgbClr val="6CB255"/>
              </a:buClr>
              <a:buSzPts val="2000"/>
              <a:buFont typeface="Arial" pitchFamily="34" charset="0"/>
              <a:buNone/>
              <a:tabLst/>
              <a:defRPr/>
            </a:pPr>
            <a:endParaRPr kumimoji="0" lang="en-US" sz="2000" b="0" i="0" u="none" strike="noStrike" kern="1200" cap="none" spc="0" normalizeH="0" baseline="0" noProof="0" dirty="0">
              <a:ln>
                <a:noFill/>
              </a:ln>
              <a:solidFill>
                <a:srgbClr val="000000"/>
              </a:solidFill>
              <a:effectLst/>
              <a:uLnTx/>
              <a:uFillTx/>
              <a:latin typeface="Arial"/>
              <a:ea typeface="+mn-ea"/>
              <a:cs typeface="+mn-cs"/>
            </a:endParaRPr>
          </a:p>
        </p:txBody>
      </p:sp>
      <p:sp>
        <p:nvSpPr>
          <p:cNvPr id="6" name="TextBox 5">
            <a:extLst>
              <a:ext uri="{FF2B5EF4-FFF2-40B4-BE49-F238E27FC236}">
                <a16:creationId xmlns:a16="http://schemas.microsoft.com/office/drawing/2014/main" id="{6B1549A1-6D38-34D7-9EB2-B2266D478DC9}"/>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graphicFrame>
        <p:nvGraphicFramePr>
          <p:cNvPr id="7" name="Table 6">
            <a:extLst>
              <a:ext uri="{FF2B5EF4-FFF2-40B4-BE49-F238E27FC236}">
                <a16:creationId xmlns:a16="http://schemas.microsoft.com/office/drawing/2014/main" id="{7D7A0A11-7EEF-0F58-CB76-010FE01176E6}"/>
              </a:ext>
            </a:extLst>
          </p:cNvPr>
          <p:cNvGraphicFramePr>
            <a:graphicFrameLocks noGrp="1"/>
          </p:cNvGraphicFramePr>
          <p:nvPr>
            <p:extLst>
              <p:ext uri="{D42A27DB-BD31-4B8C-83A1-F6EECF244321}">
                <p14:modId xmlns:p14="http://schemas.microsoft.com/office/powerpoint/2010/main" val="4219702035"/>
              </p:ext>
            </p:extLst>
          </p:nvPr>
        </p:nvGraphicFramePr>
        <p:xfrm>
          <a:off x="938161" y="2496913"/>
          <a:ext cx="10315672" cy="350520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2001999888"/>
                    </a:ext>
                  </a:extLst>
                </a:gridCol>
                <a:gridCol w="2709333">
                  <a:extLst>
                    <a:ext uri="{9D8B030D-6E8A-4147-A177-3AD203B41FA5}">
                      <a16:colId xmlns:a16="http://schemas.microsoft.com/office/drawing/2014/main" val="4282466618"/>
                    </a:ext>
                  </a:extLst>
                </a:gridCol>
                <a:gridCol w="4897006">
                  <a:extLst>
                    <a:ext uri="{9D8B030D-6E8A-4147-A177-3AD203B41FA5}">
                      <a16:colId xmlns:a16="http://schemas.microsoft.com/office/drawing/2014/main" val="2708702601"/>
                    </a:ext>
                  </a:extLst>
                </a:gridCol>
              </a:tblGrid>
              <a:tr h="370840">
                <a:tc>
                  <a:txBody>
                    <a:bodyPr/>
                    <a:lstStyle/>
                    <a:p>
                      <a:pPr algn="l" fontAlgn="b"/>
                      <a:r>
                        <a:rPr lang="en-US" b="1" dirty="0">
                          <a:effectLst/>
                          <a:latin typeface="Arial" panose="020B0604020202020204" pitchFamily="34" charset="0"/>
                          <a:cs typeface="Arial" panose="020B0604020202020204" pitchFamily="34" charset="0"/>
                        </a:rPr>
                        <a:t>Neurotransmitter</a:t>
                      </a:r>
                    </a:p>
                  </a:txBody>
                  <a:tcPr anchor="b"/>
                </a:tc>
                <a:tc>
                  <a:txBody>
                    <a:bodyPr/>
                    <a:lstStyle/>
                    <a:p>
                      <a:pPr algn="l" fontAlgn="b"/>
                      <a:r>
                        <a:rPr lang="en-US" b="1" dirty="0">
                          <a:effectLst/>
                          <a:latin typeface="Arial" panose="020B0604020202020204" pitchFamily="34" charset="0"/>
                          <a:cs typeface="Arial" panose="020B0604020202020204" pitchFamily="34" charset="0"/>
                        </a:rPr>
                        <a:t>Involved in</a:t>
                      </a:r>
                    </a:p>
                  </a:txBody>
                  <a:tcPr anchor="b"/>
                </a:tc>
                <a:tc>
                  <a:txBody>
                    <a:bodyPr/>
                    <a:lstStyle/>
                    <a:p>
                      <a:pPr algn="l" fontAlgn="b"/>
                      <a:r>
                        <a:rPr lang="en-US" b="1" dirty="0">
                          <a:effectLst/>
                          <a:latin typeface="Arial" panose="020B0604020202020204" pitchFamily="34" charset="0"/>
                          <a:cs typeface="Arial" panose="020B0604020202020204" pitchFamily="34" charset="0"/>
                        </a:rPr>
                        <a:t>Potential Effect on Behavior</a:t>
                      </a:r>
                    </a:p>
                  </a:txBody>
                  <a:tcPr anchor="b"/>
                </a:tc>
                <a:extLst>
                  <a:ext uri="{0D108BD9-81ED-4DB2-BD59-A6C34878D82A}">
                    <a16:rowId xmlns:a16="http://schemas.microsoft.com/office/drawing/2014/main" val="2590334867"/>
                  </a:ext>
                </a:extLst>
              </a:tr>
              <a:tr h="370840">
                <a:tc>
                  <a:txBody>
                    <a:bodyPr/>
                    <a:lstStyle/>
                    <a:p>
                      <a:pPr fontAlgn="ctr"/>
                      <a:r>
                        <a:rPr lang="en-US" dirty="0">
                          <a:effectLst/>
                          <a:latin typeface="Arial" panose="020B0604020202020204" pitchFamily="34" charset="0"/>
                          <a:cs typeface="Arial" panose="020B0604020202020204" pitchFamily="34" charset="0"/>
                        </a:rPr>
                        <a:t>Acetylcholine</a:t>
                      </a:r>
                    </a:p>
                  </a:txBody>
                  <a:tcPr anchor="ctr"/>
                </a:tc>
                <a:tc>
                  <a:txBody>
                    <a:bodyPr/>
                    <a:lstStyle/>
                    <a:p>
                      <a:pPr fontAlgn="ctr"/>
                      <a:r>
                        <a:rPr lang="en-US">
                          <a:effectLst/>
                          <a:latin typeface="Arial" panose="020B0604020202020204" pitchFamily="34" charset="0"/>
                          <a:cs typeface="Arial" panose="020B0604020202020204" pitchFamily="34" charset="0"/>
                        </a:rPr>
                        <a:t>Muscle action, memory</a:t>
                      </a:r>
                    </a:p>
                  </a:txBody>
                  <a:tcPr anchor="ctr"/>
                </a:tc>
                <a:tc>
                  <a:txBody>
                    <a:bodyPr/>
                    <a:lstStyle/>
                    <a:p>
                      <a:pPr fontAlgn="ctr"/>
                      <a:r>
                        <a:rPr lang="en-US" dirty="0">
                          <a:effectLst/>
                          <a:latin typeface="Arial" panose="020B0604020202020204" pitchFamily="34" charset="0"/>
                          <a:cs typeface="Arial" panose="020B0604020202020204" pitchFamily="34" charset="0"/>
                        </a:rPr>
                        <a:t>Increased arousal, enhanced cognition</a:t>
                      </a:r>
                    </a:p>
                  </a:txBody>
                  <a:tcPr anchor="ctr"/>
                </a:tc>
                <a:extLst>
                  <a:ext uri="{0D108BD9-81ED-4DB2-BD59-A6C34878D82A}">
                    <a16:rowId xmlns:a16="http://schemas.microsoft.com/office/drawing/2014/main" val="3979837942"/>
                  </a:ext>
                </a:extLst>
              </a:tr>
              <a:tr h="370840">
                <a:tc>
                  <a:txBody>
                    <a:bodyPr/>
                    <a:lstStyle/>
                    <a:p>
                      <a:pPr fontAlgn="ctr"/>
                      <a:r>
                        <a:rPr lang="en-US">
                          <a:effectLst/>
                          <a:latin typeface="Arial" panose="020B0604020202020204" pitchFamily="34" charset="0"/>
                          <a:cs typeface="Arial" panose="020B0604020202020204" pitchFamily="34" charset="0"/>
                        </a:rPr>
                        <a:t>Beta-endorphin</a:t>
                      </a:r>
                    </a:p>
                  </a:txBody>
                  <a:tcPr anchor="ctr"/>
                </a:tc>
                <a:tc>
                  <a:txBody>
                    <a:bodyPr/>
                    <a:lstStyle/>
                    <a:p>
                      <a:pPr fontAlgn="ctr"/>
                      <a:r>
                        <a:rPr lang="en-US">
                          <a:effectLst/>
                          <a:latin typeface="Arial" panose="020B0604020202020204" pitchFamily="34" charset="0"/>
                          <a:cs typeface="Arial" panose="020B0604020202020204" pitchFamily="34" charset="0"/>
                        </a:rPr>
                        <a:t>Pain, pleasure</a:t>
                      </a:r>
                    </a:p>
                  </a:txBody>
                  <a:tcPr anchor="ctr"/>
                </a:tc>
                <a:tc>
                  <a:txBody>
                    <a:bodyPr/>
                    <a:lstStyle/>
                    <a:p>
                      <a:pPr fontAlgn="ctr"/>
                      <a:r>
                        <a:rPr lang="en-US">
                          <a:effectLst/>
                          <a:latin typeface="Arial" panose="020B0604020202020204" pitchFamily="34" charset="0"/>
                          <a:cs typeface="Arial" panose="020B0604020202020204" pitchFamily="34" charset="0"/>
                        </a:rPr>
                        <a:t>Decreased anxiety, decreased tension</a:t>
                      </a:r>
                    </a:p>
                  </a:txBody>
                  <a:tcPr anchor="ctr"/>
                </a:tc>
                <a:extLst>
                  <a:ext uri="{0D108BD9-81ED-4DB2-BD59-A6C34878D82A}">
                    <a16:rowId xmlns:a16="http://schemas.microsoft.com/office/drawing/2014/main" val="3120210823"/>
                  </a:ext>
                </a:extLst>
              </a:tr>
              <a:tr h="370840">
                <a:tc>
                  <a:txBody>
                    <a:bodyPr/>
                    <a:lstStyle/>
                    <a:p>
                      <a:pPr fontAlgn="ctr"/>
                      <a:r>
                        <a:rPr lang="en-US">
                          <a:effectLst/>
                          <a:latin typeface="Arial" panose="020B0604020202020204" pitchFamily="34" charset="0"/>
                          <a:cs typeface="Arial" panose="020B0604020202020204" pitchFamily="34" charset="0"/>
                        </a:rPr>
                        <a:t>Dopamine</a:t>
                      </a:r>
                    </a:p>
                  </a:txBody>
                  <a:tcPr anchor="ctr"/>
                </a:tc>
                <a:tc>
                  <a:txBody>
                    <a:bodyPr/>
                    <a:lstStyle/>
                    <a:p>
                      <a:pPr fontAlgn="ctr"/>
                      <a:r>
                        <a:rPr lang="en-US">
                          <a:effectLst/>
                          <a:latin typeface="Arial" panose="020B0604020202020204" pitchFamily="34" charset="0"/>
                          <a:cs typeface="Arial" panose="020B0604020202020204" pitchFamily="34" charset="0"/>
                        </a:rPr>
                        <a:t>Mood, sleep, learning</a:t>
                      </a:r>
                    </a:p>
                  </a:txBody>
                  <a:tcPr anchor="ctr"/>
                </a:tc>
                <a:tc>
                  <a:txBody>
                    <a:bodyPr/>
                    <a:lstStyle/>
                    <a:p>
                      <a:pPr fontAlgn="ctr"/>
                      <a:r>
                        <a:rPr lang="en-US">
                          <a:effectLst/>
                          <a:latin typeface="Arial" panose="020B0604020202020204" pitchFamily="34" charset="0"/>
                          <a:cs typeface="Arial" panose="020B0604020202020204" pitchFamily="34" charset="0"/>
                        </a:rPr>
                        <a:t>Increased pleasure, suppressed appetite</a:t>
                      </a:r>
                    </a:p>
                  </a:txBody>
                  <a:tcPr anchor="ctr"/>
                </a:tc>
                <a:extLst>
                  <a:ext uri="{0D108BD9-81ED-4DB2-BD59-A6C34878D82A}">
                    <a16:rowId xmlns:a16="http://schemas.microsoft.com/office/drawing/2014/main" val="2273582434"/>
                  </a:ext>
                </a:extLst>
              </a:tr>
              <a:tr h="370840">
                <a:tc>
                  <a:txBody>
                    <a:bodyPr/>
                    <a:lstStyle/>
                    <a:p>
                      <a:pPr fontAlgn="ctr"/>
                      <a:r>
                        <a:rPr lang="en-US">
                          <a:effectLst/>
                          <a:latin typeface="Arial" panose="020B0604020202020204" pitchFamily="34" charset="0"/>
                          <a:cs typeface="Arial" panose="020B0604020202020204" pitchFamily="34" charset="0"/>
                        </a:rPr>
                        <a:t>Gamma-aminobutyric acid (GABA)</a:t>
                      </a:r>
                    </a:p>
                  </a:txBody>
                  <a:tcPr anchor="ctr"/>
                </a:tc>
                <a:tc>
                  <a:txBody>
                    <a:bodyPr/>
                    <a:lstStyle/>
                    <a:p>
                      <a:pPr fontAlgn="ctr"/>
                      <a:r>
                        <a:rPr lang="en-US">
                          <a:effectLst/>
                          <a:latin typeface="Arial" panose="020B0604020202020204" pitchFamily="34" charset="0"/>
                          <a:cs typeface="Arial" panose="020B0604020202020204" pitchFamily="34" charset="0"/>
                        </a:rPr>
                        <a:t>Brain function, sleep</a:t>
                      </a:r>
                    </a:p>
                  </a:txBody>
                  <a:tcPr anchor="ctr"/>
                </a:tc>
                <a:tc>
                  <a:txBody>
                    <a:bodyPr/>
                    <a:lstStyle/>
                    <a:p>
                      <a:pPr fontAlgn="ctr"/>
                      <a:r>
                        <a:rPr lang="en-US">
                          <a:effectLst/>
                          <a:latin typeface="Arial" panose="020B0604020202020204" pitchFamily="34" charset="0"/>
                          <a:cs typeface="Arial" panose="020B0604020202020204" pitchFamily="34" charset="0"/>
                        </a:rPr>
                        <a:t>Decreased anxiety, decreased tension</a:t>
                      </a:r>
                    </a:p>
                  </a:txBody>
                  <a:tcPr anchor="ctr"/>
                </a:tc>
                <a:extLst>
                  <a:ext uri="{0D108BD9-81ED-4DB2-BD59-A6C34878D82A}">
                    <a16:rowId xmlns:a16="http://schemas.microsoft.com/office/drawing/2014/main" val="891075340"/>
                  </a:ext>
                </a:extLst>
              </a:tr>
              <a:tr h="370840">
                <a:tc>
                  <a:txBody>
                    <a:bodyPr/>
                    <a:lstStyle/>
                    <a:p>
                      <a:pPr fontAlgn="ctr"/>
                      <a:r>
                        <a:rPr lang="en-US">
                          <a:effectLst/>
                          <a:latin typeface="Arial" panose="020B0604020202020204" pitchFamily="34" charset="0"/>
                          <a:cs typeface="Arial" panose="020B0604020202020204" pitchFamily="34" charset="0"/>
                        </a:rPr>
                        <a:t>Glutamate</a:t>
                      </a:r>
                    </a:p>
                  </a:txBody>
                  <a:tcPr anchor="ctr"/>
                </a:tc>
                <a:tc>
                  <a:txBody>
                    <a:bodyPr/>
                    <a:lstStyle/>
                    <a:p>
                      <a:pPr fontAlgn="ctr"/>
                      <a:r>
                        <a:rPr lang="en-US">
                          <a:effectLst/>
                          <a:latin typeface="Arial" panose="020B0604020202020204" pitchFamily="34" charset="0"/>
                          <a:cs typeface="Arial" panose="020B0604020202020204" pitchFamily="34" charset="0"/>
                        </a:rPr>
                        <a:t>Memory, learning</a:t>
                      </a:r>
                    </a:p>
                  </a:txBody>
                  <a:tcPr anchor="ctr"/>
                </a:tc>
                <a:tc>
                  <a:txBody>
                    <a:bodyPr/>
                    <a:lstStyle/>
                    <a:p>
                      <a:pPr fontAlgn="ctr"/>
                      <a:r>
                        <a:rPr lang="en-US">
                          <a:effectLst/>
                          <a:latin typeface="Arial" panose="020B0604020202020204" pitchFamily="34" charset="0"/>
                          <a:cs typeface="Arial" panose="020B0604020202020204" pitchFamily="34" charset="0"/>
                        </a:rPr>
                        <a:t>Increased learning, enhanced memory</a:t>
                      </a:r>
                    </a:p>
                  </a:txBody>
                  <a:tcPr anchor="ctr"/>
                </a:tc>
                <a:extLst>
                  <a:ext uri="{0D108BD9-81ED-4DB2-BD59-A6C34878D82A}">
                    <a16:rowId xmlns:a16="http://schemas.microsoft.com/office/drawing/2014/main" val="3391454605"/>
                  </a:ext>
                </a:extLst>
              </a:tr>
              <a:tr h="370840">
                <a:tc>
                  <a:txBody>
                    <a:bodyPr/>
                    <a:lstStyle/>
                    <a:p>
                      <a:pPr fontAlgn="ctr"/>
                      <a:r>
                        <a:rPr lang="en-US">
                          <a:effectLst/>
                          <a:latin typeface="Arial" panose="020B0604020202020204" pitchFamily="34" charset="0"/>
                          <a:cs typeface="Arial" panose="020B0604020202020204" pitchFamily="34" charset="0"/>
                        </a:rPr>
                        <a:t>Norepinephrine</a:t>
                      </a:r>
                    </a:p>
                  </a:txBody>
                  <a:tcPr anchor="ctr"/>
                </a:tc>
                <a:tc>
                  <a:txBody>
                    <a:bodyPr/>
                    <a:lstStyle/>
                    <a:p>
                      <a:pPr fontAlgn="ctr"/>
                      <a:r>
                        <a:rPr lang="en-US">
                          <a:effectLst/>
                          <a:latin typeface="Arial" panose="020B0604020202020204" pitchFamily="34" charset="0"/>
                          <a:cs typeface="Arial" panose="020B0604020202020204" pitchFamily="34" charset="0"/>
                        </a:rPr>
                        <a:t>Heart, intestines, alertness</a:t>
                      </a:r>
                    </a:p>
                  </a:txBody>
                  <a:tcPr anchor="ctr"/>
                </a:tc>
                <a:tc>
                  <a:txBody>
                    <a:bodyPr/>
                    <a:lstStyle/>
                    <a:p>
                      <a:pPr fontAlgn="ctr"/>
                      <a:r>
                        <a:rPr lang="en-US">
                          <a:effectLst/>
                          <a:latin typeface="Arial" panose="020B0604020202020204" pitchFamily="34" charset="0"/>
                          <a:cs typeface="Arial" panose="020B0604020202020204" pitchFamily="34" charset="0"/>
                        </a:rPr>
                        <a:t>Increased arousal, suppressed appetite</a:t>
                      </a:r>
                    </a:p>
                  </a:txBody>
                  <a:tcPr anchor="ctr"/>
                </a:tc>
                <a:extLst>
                  <a:ext uri="{0D108BD9-81ED-4DB2-BD59-A6C34878D82A}">
                    <a16:rowId xmlns:a16="http://schemas.microsoft.com/office/drawing/2014/main" val="2616311679"/>
                  </a:ext>
                </a:extLst>
              </a:tr>
              <a:tr h="370840">
                <a:tc>
                  <a:txBody>
                    <a:bodyPr/>
                    <a:lstStyle/>
                    <a:p>
                      <a:pPr fontAlgn="ctr"/>
                      <a:r>
                        <a:rPr lang="en-US">
                          <a:effectLst/>
                          <a:latin typeface="Arial" panose="020B0604020202020204" pitchFamily="34" charset="0"/>
                          <a:cs typeface="Arial" panose="020B0604020202020204" pitchFamily="34" charset="0"/>
                        </a:rPr>
                        <a:t>Serotonin</a:t>
                      </a:r>
                    </a:p>
                  </a:txBody>
                  <a:tcPr anchor="ctr"/>
                </a:tc>
                <a:tc>
                  <a:txBody>
                    <a:bodyPr/>
                    <a:lstStyle/>
                    <a:p>
                      <a:pPr fontAlgn="ctr"/>
                      <a:r>
                        <a:rPr lang="en-US">
                          <a:effectLst/>
                          <a:latin typeface="Arial" panose="020B0604020202020204" pitchFamily="34" charset="0"/>
                          <a:cs typeface="Arial" panose="020B0604020202020204" pitchFamily="34" charset="0"/>
                        </a:rPr>
                        <a:t>Mood, sleep</a:t>
                      </a:r>
                    </a:p>
                  </a:txBody>
                  <a:tcPr anchor="ctr"/>
                </a:tc>
                <a:tc>
                  <a:txBody>
                    <a:bodyPr/>
                    <a:lstStyle/>
                    <a:p>
                      <a:pPr fontAlgn="ctr"/>
                      <a:r>
                        <a:rPr lang="en-US" dirty="0">
                          <a:effectLst/>
                          <a:latin typeface="Arial" panose="020B0604020202020204" pitchFamily="34" charset="0"/>
                          <a:cs typeface="Arial" panose="020B0604020202020204" pitchFamily="34" charset="0"/>
                        </a:rPr>
                        <a:t>Modulated mood, suppressed appetite</a:t>
                      </a:r>
                    </a:p>
                  </a:txBody>
                  <a:tcPr anchor="ctr"/>
                </a:tc>
                <a:extLst>
                  <a:ext uri="{0D108BD9-81ED-4DB2-BD59-A6C34878D82A}">
                    <a16:rowId xmlns:a16="http://schemas.microsoft.com/office/drawing/2014/main" val="43328515"/>
                  </a:ext>
                </a:extLst>
              </a:tr>
            </a:tbl>
          </a:graphicData>
        </a:graphic>
      </p:graphicFrame>
      <p:sp>
        <p:nvSpPr>
          <p:cNvPr id="8" name="TextBox 7">
            <a:extLst>
              <a:ext uri="{FF2B5EF4-FFF2-40B4-BE49-F238E27FC236}">
                <a16:creationId xmlns:a16="http://schemas.microsoft.com/office/drawing/2014/main" id="{AD2804F5-7D9A-1031-CE79-1EC4FE22B2BA}"/>
              </a:ext>
            </a:extLst>
          </p:cNvPr>
          <p:cNvSpPr txBox="1"/>
          <p:nvPr/>
        </p:nvSpPr>
        <p:spPr>
          <a:xfrm>
            <a:off x="2898135" y="1983179"/>
            <a:ext cx="6395725"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Major Neurotransmitters and How Each Affects Behavior</a:t>
            </a:r>
          </a:p>
        </p:txBody>
      </p:sp>
      <p:sp>
        <p:nvSpPr>
          <p:cNvPr id="3" name="TextBox 2">
            <a:extLst>
              <a:ext uri="{FF2B5EF4-FFF2-40B4-BE49-F238E27FC236}">
                <a16:creationId xmlns:a16="http://schemas.microsoft.com/office/drawing/2014/main" id="{9DB366C9-A751-0386-BFAB-0D25FF71CC55}"/>
              </a:ext>
            </a:extLst>
          </p:cNvPr>
          <p:cNvSpPr txBox="1"/>
          <p:nvPr/>
        </p:nvSpPr>
        <p:spPr>
          <a:xfrm>
            <a:off x="10243127" y="6116316"/>
            <a:ext cx="910186"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Table 3.1</a:t>
            </a:r>
          </a:p>
        </p:txBody>
      </p:sp>
    </p:spTree>
    <p:extLst>
      <p:ext uri="{BB962C8B-B14F-4D97-AF65-F5344CB8AC3E}">
        <p14:creationId xmlns:p14="http://schemas.microsoft.com/office/powerpoint/2010/main" val="34237876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47F88-A0D4-6822-D509-F0583ACCE19E}"/>
              </a:ext>
            </a:extLst>
          </p:cNvPr>
          <p:cNvSpPr txBox="1">
            <a:spLocks/>
          </p:cNvSpPr>
          <p:nvPr/>
        </p:nvSpPr>
        <p:spPr>
          <a:xfrm>
            <a:off x="1248721" y="220581"/>
            <a:ext cx="9882909" cy="58517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Neurotransmitters, The Biological Perspective and Drugs</a:t>
            </a:r>
          </a:p>
        </p:txBody>
      </p:sp>
      <p:sp>
        <p:nvSpPr>
          <p:cNvPr id="4" name="Google Shape;227;p27">
            <a:extLst>
              <a:ext uri="{FF2B5EF4-FFF2-40B4-BE49-F238E27FC236}">
                <a16:creationId xmlns:a16="http://schemas.microsoft.com/office/drawing/2014/main" id="{E06681FF-8946-09DC-B8F2-92FEB6A60FD3}"/>
              </a:ext>
            </a:extLst>
          </p:cNvPr>
          <p:cNvSpPr txBox="1">
            <a:spLocks/>
          </p:cNvSpPr>
          <p:nvPr/>
        </p:nvSpPr>
        <p:spPr>
          <a:xfrm>
            <a:off x="235606" y="730342"/>
            <a:ext cx="7070167" cy="5732539"/>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indent="-285750">
              <a:spcBef>
                <a:spcPts val="0"/>
              </a:spcBef>
              <a:buClr>
                <a:schemeClr val="accent1">
                  <a:lumMod val="60000"/>
                  <a:lumOff val="40000"/>
                </a:schemeClr>
              </a:buClr>
              <a:buSzPts val="1700"/>
              <a:buFont typeface="Wingdings" panose="05000000000000000000" pitchFamily="2" charset="2"/>
              <a:buChar char="q"/>
              <a:defRPr/>
            </a:pPr>
            <a:r>
              <a:rPr kumimoji="0" lang="en-US" sz="1600" i="0" u="sng" strike="noStrike" kern="1200" cap="none" spc="0" normalizeH="0" baseline="0" noProof="0" dirty="0">
                <a:ln>
                  <a:noFill/>
                </a:ln>
                <a:solidFill>
                  <a:srgbClr val="000000"/>
                </a:solidFill>
                <a:effectLst/>
                <a:uLnTx/>
                <a:uFillTx/>
                <a:latin typeface="Arial"/>
                <a:ea typeface="+mn-ea"/>
                <a:cs typeface="+mn-cs"/>
              </a:rPr>
              <a:t>Biological perspective </a:t>
            </a:r>
            <a:r>
              <a:rPr kumimoji="0" lang="en-US" sz="1600" i="0" strike="noStrike" kern="1200" cap="none" spc="0" normalizeH="0" baseline="0" noProof="0" dirty="0">
                <a:ln>
                  <a:noFill/>
                </a:ln>
                <a:solidFill>
                  <a:srgbClr val="000000"/>
                </a:solidFill>
                <a:effectLst/>
                <a:uLnTx/>
                <a:uFillTx/>
                <a:latin typeface="Arial"/>
                <a:ea typeface="+mn-ea"/>
                <a:cs typeface="+mn-cs"/>
              </a:rPr>
              <a:t>- </a:t>
            </a:r>
            <a:r>
              <a:rPr kumimoji="0" lang="en-US" sz="1600" b="0" i="0" strike="noStrike" kern="1200" cap="none" spc="0" normalizeH="0" baseline="0" noProof="0" dirty="0">
                <a:ln>
                  <a:noFill/>
                </a:ln>
                <a:solidFill>
                  <a:srgbClr val="000000"/>
                </a:solidFill>
                <a:effectLst/>
                <a:uLnTx/>
                <a:uFillTx/>
                <a:latin typeface="Arial"/>
                <a:ea typeface="+mn-ea"/>
                <a:cs typeface="+mn-cs"/>
              </a:rPr>
              <a:t>view that psychological disorders like depression and schizophrenia are associated with imbalances in one or more neurotransmitter systems.</a:t>
            </a:r>
          </a:p>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700"/>
              <a:buFont typeface="Wingdings" panose="05000000000000000000" pitchFamily="2" charset="2"/>
              <a:buChar char="q"/>
              <a:tabLst/>
              <a:defRPr/>
            </a:pPr>
            <a:endParaRPr kumimoji="0" lang="en-US" sz="1600" b="1" i="0" strike="noStrike" kern="1200" cap="none" spc="0" normalizeH="0" baseline="0" noProof="0" dirty="0">
              <a:ln>
                <a:noFill/>
              </a:ln>
              <a:solidFill>
                <a:srgbClr val="000000"/>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i="0" u="sng" strike="noStrike" kern="1200" cap="none" spc="0" normalizeH="0" baseline="0" noProof="0" dirty="0">
                <a:ln>
                  <a:noFill/>
                </a:ln>
                <a:solidFill>
                  <a:srgbClr val="000000"/>
                </a:solidFill>
                <a:effectLst/>
                <a:uLnTx/>
                <a:uFillTx/>
                <a:latin typeface="Arial"/>
                <a:ea typeface="+mn-ea"/>
                <a:cs typeface="+mn-cs"/>
              </a:rPr>
              <a:t>Psychotropic medication </a:t>
            </a:r>
            <a:r>
              <a:rPr kumimoji="0" lang="en-US" sz="1600" i="0" strike="noStrike" kern="1200" cap="none" spc="0" normalizeH="0" baseline="0" noProof="0" dirty="0">
                <a:ln>
                  <a:noFill/>
                </a:ln>
                <a:solidFill>
                  <a:srgbClr val="000000"/>
                </a:solidFill>
                <a:effectLst/>
                <a:uLnTx/>
                <a:uFillTx/>
                <a:latin typeface="Arial"/>
                <a:ea typeface="+mn-ea"/>
                <a:cs typeface="+mn-cs"/>
              </a:rPr>
              <a:t>- </a:t>
            </a:r>
            <a:r>
              <a:rPr kumimoji="0" lang="en-US" sz="1600" b="0" i="0" u="none" strike="noStrike" kern="1200" cap="none" spc="0" normalizeH="0" baseline="0" noProof="0" dirty="0">
                <a:ln>
                  <a:noFill/>
                </a:ln>
                <a:solidFill>
                  <a:srgbClr val="000000"/>
                </a:solidFill>
                <a:effectLst/>
                <a:uLnTx/>
                <a:uFillTx/>
                <a:latin typeface="Arial"/>
                <a:ea typeface="+mn-ea"/>
                <a:cs typeface="+mn-cs"/>
              </a:rPr>
              <a:t>drugs that treat psychiatric symptoms by restoring neurotransmitter balance.</a:t>
            </a:r>
          </a:p>
          <a:p>
            <a:pPr marL="742950" lvl="1" indent="-285750">
              <a:spcBef>
                <a:spcPts val="940"/>
              </a:spcBef>
              <a:buClr>
                <a:schemeClr val="accent1">
                  <a:lumMod val="60000"/>
                  <a:lumOff val="40000"/>
                </a:schemeClr>
              </a:buClr>
              <a:buSzPts val="1700"/>
              <a:buFont typeface="Wingdings" panose="05000000000000000000" pitchFamily="2" charset="2"/>
              <a:buChar char="ü"/>
              <a:defRPr/>
            </a:pPr>
            <a:r>
              <a:rPr kumimoji="0" lang="en-US" sz="1600" i="0" u="sng" strike="noStrike" kern="1200" cap="none" spc="0" normalizeH="0" baseline="0" noProof="0" dirty="0">
                <a:ln>
                  <a:noFill/>
                </a:ln>
                <a:solidFill>
                  <a:srgbClr val="000000"/>
                </a:solidFill>
                <a:effectLst/>
                <a:uLnTx/>
                <a:uFillTx/>
                <a:latin typeface="Arial"/>
                <a:ea typeface="+mn-ea"/>
                <a:cs typeface="+mn-cs"/>
              </a:rPr>
              <a:t>Agonist</a:t>
            </a:r>
            <a:r>
              <a:rPr kumimoji="0" lang="en-US" sz="1600" b="0" i="0" strike="noStrike" kern="1200" cap="none" spc="0" normalizeH="0" baseline="0" noProof="0" dirty="0">
                <a:ln>
                  <a:noFill/>
                </a:ln>
                <a:solidFill>
                  <a:srgbClr val="000000"/>
                </a:solidFill>
                <a:effectLst/>
                <a:uLnTx/>
                <a:uFillTx/>
                <a:latin typeface="Arial"/>
                <a:ea typeface="+mn-ea"/>
                <a:cs typeface="+mn-cs"/>
              </a:rPr>
              <a:t> - </a:t>
            </a:r>
            <a:r>
              <a:rPr kumimoji="0" lang="en-US" sz="1600" b="0" i="0" u="none" strike="noStrike" kern="1200" cap="none" spc="0" normalizeH="0" baseline="0" noProof="0" dirty="0">
                <a:ln>
                  <a:noFill/>
                </a:ln>
                <a:solidFill>
                  <a:srgbClr val="000000"/>
                </a:solidFill>
                <a:effectLst/>
                <a:uLnTx/>
                <a:uFillTx/>
                <a:latin typeface="Arial"/>
                <a:ea typeface="+mn-ea"/>
                <a:cs typeface="+mn-cs"/>
              </a:rPr>
              <a:t>drug that mimics or strengthens the effects of a neurotransmitter.</a:t>
            </a:r>
          </a:p>
          <a:p>
            <a:pPr marL="742950" lvl="1" indent="-285750">
              <a:spcBef>
                <a:spcPts val="940"/>
              </a:spcBef>
              <a:buClr>
                <a:schemeClr val="accent1">
                  <a:lumMod val="60000"/>
                  <a:lumOff val="40000"/>
                </a:schemeClr>
              </a:buClr>
              <a:buSzPts val="1700"/>
              <a:buFont typeface="Wingdings" panose="05000000000000000000" pitchFamily="2" charset="2"/>
              <a:buChar char="ü"/>
              <a:defRPr/>
            </a:pPr>
            <a:r>
              <a:rPr kumimoji="0" lang="en-US" sz="1600" i="0" u="sng" strike="noStrike" kern="1200" cap="none" spc="0" normalizeH="0" baseline="0" noProof="0" dirty="0">
                <a:ln>
                  <a:noFill/>
                </a:ln>
                <a:solidFill>
                  <a:srgbClr val="000000"/>
                </a:solidFill>
                <a:effectLst/>
                <a:uLnTx/>
                <a:uFillTx/>
                <a:latin typeface="Arial"/>
                <a:ea typeface="+mn-ea"/>
                <a:cs typeface="+mn-cs"/>
              </a:rPr>
              <a:t>Antagonist</a:t>
            </a:r>
            <a:r>
              <a:rPr kumimoji="0" lang="en-US" sz="1600" b="1" i="0" u="none" strike="noStrike" kern="1200" cap="none" spc="0" normalizeH="0" baseline="0" noProof="0" dirty="0">
                <a:ln>
                  <a:noFill/>
                </a:ln>
                <a:solidFill>
                  <a:srgbClr val="000000"/>
                </a:solidFill>
                <a:effectLst/>
                <a:uLnTx/>
                <a:uFillTx/>
                <a:latin typeface="Arial"/>
                <a:ea typeface="+mn-ea"/>
                <a:cs typeface="+mn-cs"/>
              </a:rPr>
              <a:t> </a:t>
            </a:r>
            <a:r>
              <a:rPr kumimoji="0" lang="en-US" sz="1600" b="0" i="0" u="none" strike="noStrike" kern="1200" cap="none" spc="0" normalizeH="0" baseline="0" noProof="0" dirty="0">
                <a:ln>
                  <a:noFill/>
                </a:ln>
                <a:solidFill>
                  <a:srgbClr val="000000"/>
                </a:solidFill>
                <a:effectLst/>
                <a:uLnTx/>
                <a:uFillTx/>
                <a:latin typeface="Arial"/>
                <a:ea typeface="+mn-ea"/>
                <a:cs typeface="+mn-cs"/>
              </a:rPr>
              <a:t>- drug that blocks or impedes the normal activity of a given neurotransmitter.</a:t>
            </a:r>
            <a:endParaRPr lang="en-US" sz="1600" dirty="0">
              <a:solidFill>
                <a:srgbClr val="000000"/>
              </a:solidFill>
              <a:latin typeface="Arial"/>
            </a:endParaRPr>
          </a:p>
          <a:p>
            <a:pPr marL="285750" indent="-285750">
              <a:spcBef>
                <a:spcPts val="940"/>
              </a:spcBef>
              <a:buClr>
                <a:schemeClr val="accent1">
                  <a:lumMod val="60000"/>
                  <a:lumOff val="40000"/>
                </a:schemeClr>
              </a:buClr>
              <a:buSzPts val="1700"/>
              <a:buFont typeface="Wingdings" panose="05000000000000000000" pitchFamily="2" charset="2"/>
              <a:buChar char="q"/>
              <a:defRPr/>
            </a:pPr>
            <a:endParaRPr lang="en-US" sz="1600" dirty="0">
              <a:latin typeface="Arial"/>
              <a:ea typeface="Arial"/>
              <a:cs typeface="Arial"/>
              <a:sym typeface="Arial"/>
            </a:endParaRPr>
          </a:p>
          <a:p>
            <a:pPr marL="285750" indent="-285750">
              <a:spcBef>
                <a:spcPts val="940"/>
              </a:spcBef>
              <a:buClr>
                <a:schemeClr val="accent1">
                  <a:lumMod val="60000"/>
                  <a:lumOff val="40000"/>
                </a:schemeClr>
              </a:buClr>
              <a:buSzPts val="1700"/>
              <a:buFont typeface="Wingdings" panose="05000000000000000000" pitchFamily="2" charset="2"/>
              <a:buChar char="q"/>
              <a:defRPr/>
            </a:pPr>
            <a:r>
              <a:rPr lang="en-US" sz="1600" dirty="0">
                <a:solidFill>
                  <a:prstClr val="black"/>
                </a:solidFill>
                <a:latin typeface="Arial"/>
                <a:ea typeface="Arial"/>
                <a:cs typeface="Arial"/>
                <a:sym typeface="Arial"/>
              </a:rPr>
              <a:t>Agonist or antagonist drugs are prescribed to correct neurotransmitter imbalances.</a:t>
            </a:r>
            <a:endParaRPr lang="en-US" sz="1600" dirty="0">
              <a:solidFill>
                <a:prstClr val="black"/>
              </a:solidFill>
              <a:latin typeface="Arial"/>
            </a:endParaRPr>
          </a:p>
          <a:p>
            <a:pPr marL="971550" lvl="1" indent="-285750">
              <a:spcBef>
                <a:spcPts val="1080"/>
              </a:spcBef>
              <a:buClr>
                <a:schemeClr val="accent1">
                  <a:lumMod val="60000"/>
                  <a:lumOff val="40000"/>
                </a:schemeClr>
              </a:buClr>
              <a:buFont typeface="Wingdings" panose="05000000000000000000" pitchFamily="2" charset="2"/>
              <a:buChar char="ü"/>
            </a:pPr>
            <a:r>
              <a:rPr lang="en-US" sz="1600" dirty="0">
                <a:solidFill>
                  <a:prstClr val="black"/>
                </a:solidFill>
                <a:latin typeface="Arial"/>
                <a:ea typeface="Arial"/>
                <a:cs typeface="Arial"/>
                <a:sym typeface="Arial"/>
              </a:rPr>
              <a:t>Parkinson’s disease is associated with low levels of dopamine. Dopamine agonists are often prescribed as one form of treatment.</a:t>
            </a:r>
            <a:endParaRPr lang="en-US" sz="1600" dirty="0">
              <a:solidFill>
                <a:prstClr val="black"/>
              </a:solidFill>
              <a:latin typeface="Arial"/>
            </a:endParaRPr>
          </a:p>
          <a:p>
            <a:pPr marL="971550" lvl="1" indent="-285750">
              <a:spcBef>
                <a:spcPts val="1080"/>
              </a:spcBef>
              <a:buClr>
                <a:schemeClr val="accent1">
                  <a:lumMod val="60000"/>
                  <a:lumOff val="40000"/>
                </a:schemeClr>
              </a:buClr>
              <a:buFont typeface="Wingdings" panose="05000000000000000000" pitchFamily="2" charset="2"/>
              <a:buChar char="ü"/>
            </a:pPr>
            <a:r>
              <a:rPr lang="en-US" sz="1600" dirty="0">
                <a:solidFill>
                  <a:prstClr val="black"/>
                </a:solidFill>
                <a:latin typeface="Arial"/>
                <a:ea typeface="Arial"/>
                <a:cs typeface="Arial"/>
                <a:sym typeface="Arial"/>
              </a:rPr>
              <a:t>Schizophrenia on the other hand is associated with too much dopamine. Many antipsychotic drugs are therefore dopamine antagonists.</a:t>
            </a:r>
            <a:endParaRPr lang="en-US" sz="1600" dirty="0">
              <a:solidFill>
                <a:prstClr val="black"/>
              </a:solidFill>
              <a:latin typeface="Arial"/>
            </a:endParaRPr>
          </a:p>
          <a:p>
            <a:pPr marL="0" marR="0" lvl="0" indent="0" algn="l" defTabSz="914400" rtl="0" eaLnBrk="1" fontAlgn="auto" latinLnBrk="0" hangingPunct="1">
              <a:lnSpc>
                <a:spcPct val="100000"/>
              </a:lnSpc>
              <a:spcBef>
                <a:spcPts val="940"/>
              </a:spcBef>
              <a:spcAft>
                <a:spcPts val="0"/>
              </a:spcAft>
              <a:buClr>
                <a:srgbClr val="6CB255"/>
              </a:buClr>
              <a:buSzPts val="1700"/>
              <a:buFont typeface="Arial" pitchFamily="34" charset="0"/>
              <a:buNone/>
              <a:tabLst/>
              <a:defRPr/>
            </a:pPr>
            <a:endParaRPr kumimoji="0" lang="en-US" sz="20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1000"/>
              </a:spcBef>
              <a:spcAft>
                <a:spcPts val="0"/>
              </a:spcAft>
              <a:buClr>
                <a:srgbClr val="6CB255"/>
              </a:buClr>
              <a:buSzPts val="2000"/>
              <a:buFont typeface="Arial" pitchFamily="34" charset="0"/>
              <a:buNone/>
              <a:tabLst/>
              <a:defRPr/>
            </a:pPr>
            <a:endParaRPr kumimoji="0" lang="en-US" sz="2000" b="0" i="0" u="none" strike="noStrike" kern="1200" cap="none" spc="0" normalizeH="0" baseline="0" noProof="0" dirty="0">
              <a:ln>
                <a:noFill/>
              </a:ln>
              <a:solidFill>
                <a:srgbClr val="000000"/>
              </a:solidFill>
              <a:effectLst/>
              <a:uLnTx/>
              <a:uFillTx/>
              <a:latin typeface="Arial"/>
              <a:ea typeface="+mn-ea"/>
              <a:cs typeface="+mn-cs"/>
            </a:endParaRPr>
          </a:p>
        </p:txBody>
      </p:sp>
      <p:sp>
        <p:nvSpPr>
          <p:cNvPr id="9" name="TextBox 8">
            <a:extLst>
              <a:ext uri="{FF2B5EF4-FFF2-40B4-BE49-F238E27FC236}">
                <a16:creationId xmlns:a16="http://schemas.microsoft.com/office/drawing/2014/main" id="{161A784F-F46E-58AA-13E4-918AE2E0E5EF}"/>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pic>
        <p:nvPicPr>
          <p:cNvPr id="5" name="Picture 4">
            <a:extLst>
              <a:ext uri="{FF2B5EF4-FFF2-40B4-BE49-F238E27FC236}">
                <a16:creationId xmlns:a16="http://schemas.microsoft.com/office/drawing/2014/main" id="{E8A39441-E0BF-8F4D-DCC8-37665849759B}"/>
              </a:ext>
            </a:extLst>
          </p:cNvPr>
          <p:cNvPicPr>
            <a:picLocks noChangeAspect="1"/>
          </p:cNvPicPr>
          <p:nvPr/>
        </p:nvPicPr>
        <p:blipFill rotWithShape="1">
          <a:blip r:embed="rId4"/>
          <a:srcRect l="3660" t="13104" r="2295"/>
          <a:stretch/>
        </p:blipFill>
        <p:spPr>
          <a:xfrm>
            <a:off x="7348066" y="730342"/>
            <a:ext cx="4796679" cy="1097280"/>
          </a:xfrm>
          <a:prstGeom prst="rect">
            <a:avLst/>
          </a:prstGeom>
        </p:spPr>
      </p:pic>
      <p:pic>
        <p:nvPicPr>
          <p:cNvPr id="6" name="Picture 5">
            <a:extLst>
              <a:ext uri="{FF2B5EF4-FFF2-40B4-BE49-F238E27FC236}">
                <a16:creationId xmlns:a16="http://schemas.microsoft.com/office/drawing/2014/main" id="{15505EFF-321B-B710-36F9-EB5855437F75}"/>
              </a:ext>
            </a:extLst>
          </p:cNvPr>
          <p:cNvPicPr>
            <a:picLocks noChangeAspect="1"/>
          </p:cNvPicPr>
          <p:nvPr/>
        </p:nvPicPr>
        <p:blipFill>
          <a:blip r:embed="rId5"/>
          <a:stretch>
            <a:fillRect/>
          </a:stretch>
        </p:blipFill>
        <p:spPr>
          <a:xfrm>
            <a:off x="7527438" y="2094411"/>
            <a:ext cx="1944793" cy="3724979"/>
          </a:xfrm>
          <a:prstGeom prst="rect">
            <a:avLst/>
          </a:prstGeom>
        </p:spPr>
      </p:pic>
      <p:pic>
        <p:nvPicPr>
          <p:cNvPr id="7" name="Picture 6">
            <a:extLst>
              <a:ext uri="{FF2B5EF4-FFF2-40B4-BE49-F238E27FC236}">
                <a16:creationId xmlns:a16="http://schemas.microsoft.com/office/drawing/2014/main" id="{6621C8FB-8F03-F44C-607B-411C54064421}"/>
              </a:ext>
            </a:extLst>
          </p:cNvPr>
          <p:cNvPicPr>
            <a:picLocks noChangeAspect="1"/>
          </p:cNvPicPr>
          <p:nvPr/>
        </p:nvPicPr>
        <p:blipFill>
          <a:blip r:embed="rId6"/>
          <a:stretch>
            <a:fillRect/>
          </a:stretch>
        </p:blipFill>
        <p:spPr>
          <a:xfrm>
            <a:off x="9746405" y="2160399"/>
            <a:ext cx="1853345" cy="3724979"/>
          </a:xfrm>
          <a:prstGeom prst="rect">
            <a:avLst/>
          </a:prstGeom>
        </p:spPr>
      </p:pic>
      <p:sp>
        <p:nvSpPr>
          <p:cNvPr id="8" name="TextBox 7">
            <a:extLst>
              <a:ext uri="{FF2B5EF4-FFF2-40B4-BE49-F238E27FC236}">
                <a16:creationId xmlns:a16="http://schemas.microsoft.com/office/drawing/2014/main" id="{134D9D6A-2995-B71D-73BF-0700B5E2CE9D}"/>
              </a:ext>
            </a:extLst>
          </p:cNvPr>
          <p:cNvSpPr txBox="1"/>
          <p:nvPr/>
        </p:nvSpPr>
        <p:spPr>
          <a:xfrm>
            <a:off x="7903757" y="5896825"/>
            <a:ext cx="3695993" cy="46166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b="0" i="0" u="sng" dirty="0" err="1">
                <a:effectLst/>
                <a:latin typeface="Arial" panose="020B0604020202020204" pitchFamily="34" charset="0"/>
                <a:cs typeface="Arial" panose="020B0604020202020204" pitchFamily="34" charset="0"/>
                <a:hlinkClick r:id="rId7"/>
              </a:rPr>
              <a:t>PsychonautWiki</a:t>
            </a:r>
            <a:r>
              <a:rPr lang="en-US" sz="800" b="0" i="0" u="sng" dirty="0">
                <a:effectLst/>
                <a:latin typeface="Arial" panose="020B0604020202020204" pitchFamily="34" charset="0"/>
                <a:cs typeface="Arial" panose="020B0604020202020204" pitchFamily="34" charset="0"/>
                <a:hlinkClick r:id="rId7"/>
              </a:rPr>
              <a:t> Antagonist</a:t>
            </a:r>
            <a:r>
              <a:rPr lang="en-US" sz="800" b="0" i="0" dirty="0">
                <a:solidFill>
                  <a:srgbClr val="222222"/>
                </a:solidFill>
                <a:effectLst/>
                <a:latin typeface="Arial" panose="020B0604020202020204" pitchFamily="34" charset="0"/>
                <a:cs typeface="Arial" panose="020B0604020202020204" pitchFamily="34" charset="0"/>
              </a:rPr>
              <a:t>  </a:t>
            </a:r>
            <a:r>
              <a:rPr lang="en-US" sz="800" b="0" i="0" u="sng" dirty="0">
                <a:effectLst/>
                <a:latin typeface="Arial" panose="020B0604020202020204" pitchFamily="34" charset="0"/>
                <a:cs typeface="Arial" panose="020B0604020202020204" pitchFamily="34" charset="0"/>
                <a:hlinkClick r:id="rId8"/>
              </a:rPr>
              <a:t>Licensed under CC BY SA 4.0 DEED</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a:p>
            <a:endParaRPr lang="en-US" sz="800" b="0" i="0" dirty="0">
              <a:solidFill>
                <a:srgbClr val="222222"/>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942809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BDFFD-FC35-C4E4-65EE-BFBADA7FBBFD}"/>
              </a:ext>
            </a:extLst>
          </p:cNvPr>
          <p:cNvSpPr txBox="1">
            <a:spLocks/>
          </p:cNvSpPr>
          <p:nvPr/>
        </p:nvSpPr>
        <p:spPr>
          <a:xfrm>
            <a:off x="3518323" y="230008"/>
            <a:ext cx="5453167" cy="56707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Parts of the Nervous System</a:t>
            </a:r>
          </a:p>
        </p:txBody>
      </p:sp>
      <p:pic>
        <p:nvPicPr>
          <p:cNvPr id="3" name="Picture 2">
            <a:extLst>
              <a:ext uri="{FF2B5EF4-FFF2-40B4-BE49-F238E27FC236}">
                <a16:creationId xmlns:a16="http://schemas.microsoft.com/office/drawing/2014/main" id="{4B2DA3CD-776F-C14E-E75A-75C219CCCC97}"/>
              </a:ext>
            </a:extLst>
          </p:cNvPr>
          <p:cNvPicPr>
            <a:picLocks noChangeAspect="1"/>
          </p:cNvPicPr>
          <p:nvPr/>
        </p:nvPicPr>
        <p:blipFill rotWithShape="1">
          <a:blip r:embed="rId2"/>
          <a:srcRect l="20285" r="19644"/>
          <a:stretch/>
        </p:blipFill>
        <p:spPr>
          <a:xfrm>
            <a:off x="3195780" y="1158167"/>
            <a:ext cx="5950473" cy="4297680"/>
          </a:xfrm>
          <a:prstGeom prst="rect">
            <a:avLst/>
          </a:prstGeom>
        </p:spPr>
      </p:pic>
      <p:sp>
        <p:nvSpPr>
          <p:cNvPr id="6" name="TextBox 5">
            <a:extLst>
              <a:ext uri="{FF2B5EF4-FFF2-40B4-BE49-F238E27FC236}">
                <a16:creationId xmlns:a16="http://schemas.microsoft.com/office/drawing/2014/main" id="{156A513B-1590-A73B-37D1-9B2F5AE0C849}"/>
              </a:ext>
            </a:extLst>
          </p:cNvPr>
          <p:cNvSpPr txBox="1"/>
          <p:nvPr/>
        </p:nvSpPr>
        <p:spPr>
          <a:xfrm>
            <a:off x="760429" y="6485852"/>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7" name="TextBox 6">
            <a:extLst>
              <a:ext uri="{FF2B5EF4-FFF2-40B4-BE49-F238E27FC236}">
                <a16:creationId xmlns:a16="http://schemas.microsoft.com/office/drawing/2014/main" id="{7BBBA75F-711F-D967-697A-2CF556A24639}"/>
              </a:ext>
            </a:extLst>
          </p:cNvPr>
          <p:cNvSpPr txBox="1"/>
          <p:nvPr/>
        </p:nvSpPr>
        <p:spPr>
          <a:xfrm>
            <a:off x="595746" y="5823328"/>
            <a:ext cx="11000508" cy="30777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3.14 The nervous system is divided into two major parts: (a) the Central Nervous System and (b) the Peripheral Nervous System.</a:t>
            </a:r>
          </a:p>
        </p:txBody>
      </p:sp>
    </p:spTree>
    <p:extLst>
      <p:ext uri="{BB962C8B-B14F-4D97-AF65-F5344CB8AC3E}">
        <p14:creationId xmlns:p14="http://schemas.microsoft.com/office/powerpoint/2010/main" val="38510858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CA631-9696-8734-8159-54464B77DFD3}"/>
              </a:ext>
            </a:extLst>
          </p:cNvPr>
          <p:cNvSpPr txBox="1">
            <a:spLocks/>
          </p:cNvSpPr>
          <p:nvPr/>
        </p:nvSpPr>
        <p:spPr>
          <a:xfrm>
            <a:off x="1034069" y="99876"/>
            <a:ext cx="9882909" cy="4567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Peripheral Nervous System</a:t>
            </a:r>
          </a:p>
        </p:txBody>
      </p:sp>
      <p:sp>
        <p:nvSpPr>
          <p:cNvPr id="9" name="Google Shape;247;p29">
            <a:extLst>
              <a:ext uri="{FF2B5EF4-FFF2-40B4-BE49-F238E27FC236}">
                <a16:creationId xmlns:a16="http://schemas.microsoft.com/office/drawing/2014/main" id="{8A0C42EB-ED83-BBF0-EFD0-E3419D14C495}"/>
              </a:ext>
            </a:extLst>
          </p:cNvPr>
          <p:cNvSpPr txBox="1">
            <a:spLocks/>
          </p:cNvSpPr>
          <p:nvPr/>
        </p:nvSpPr>
        <p:spPr>
          <a:xfrm>
            <a:off x="108644" y="5955435"/>
            <a:ext cx="12006402" cy="457388"/>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940"/>
              </a:spcBef>
              <a:spcAft>
                <a:spcPts val="0"/>
              </a:spcAft>
              <a:buClr>
                <a:schemeClr val="accent1">
                  <a:lumMod val="60000"/>
                  <a:lumOff val="40000"/>
                </a:schemeClr>
              </a:buClr>
              <a:buSzPts val="1700"/>
              <a:tabLst/>
              <a:defRPr/>
            </a:pPr>
            <a:r>
              <a:rPr kumimoji="0" lang="en-US" sz="1500" i="0" u="none" strike="noStrike" kern="1200" cap="none" spc="0" normalizeH="0" baseline="0" noProof="0" dirty="0">
                <a:ln>
                  <a:noFill/>
                </a:ln>
                <a:solidFill>
                  <a:sysClr val="windowText" lastClr="000000"/>
                </a:solidFill>
                <a:effectLst/>
                <a:uLnTx/>
                <a:uFillTx/>
                <a:latin typeface="Arial"/>
                <a:ea typeface="+mn-ea"/>
                <a:cs typeface="+mn-cs"/>
              </a:rPr>
              <a:t>The Sympathetic and Parasympathetic nervous systems complement each other to maintain homeostasis, a state of equilibrium in the body.</a:t>
            </a:r>
            <a:endParaRPr kumimoji="0" lang="en-US" sz="1500" i="0" u="none" strike="noStrike" kern="1200" cap="none" spc="0" normalizeH="0" baseline="0" noProof="0" dirty="0">
              <a:ln>
                <a:noFill/>
              </a:ln>
              <a:solidFill>
                <a:srgbClr val="000000"/>
              </a:solidFill>
              <a:effectLst/>
              <a:uLnTx/>
              <a:uFillTx/>
              <a:latin typeface="Arial"/>
              <a:ea typeface="+mn-ea"/>
              <a:cs typeface="+mn-cs"/>
            </a:endParaRPr>
          </a:p>
        </p:txBody>
      </p:sp>
      <p:sp>
        <p:nvSpPr>
          <p:cNvPr id="11" name="TextBox 10">
            <a:extLst>
              <a:ext uri="{FF2B5EF4-FFF2-40B4-BE49-F238E27FC236}">
                <a16:creationId xmlns:a16="http://schemas.microsoft.com/office/drawing/2014/main" id="{86F46E86-1EC3-5A69-8B85-4EBD83C26B42}"/>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4" name="TextBox 3">
            <a:extLst>
              <a:ext uri="{FF2B5EF4-FFF2-40B4-BE49-F238E27FC236}">
                <a16:creationId xmlns:a16="http://schemas.microsoft.com/office/drawing/2014/main" id="{35BFE55D-934A-78E0-F64E-BBDD9EE1A096}"/>
              </a:ext>
            </a:extLst>
          </p:cNvPr>
          <p:cNvSpPr txBox="1"/>
          <p:nvPr/>
        </p:nvSpPr>
        <p:spPr>
          <a:xfrm>
            <a:off x="245952" y="635603"/>
            <a:ext cx="11416419" cy="341632"/>
          </a:xfrm>
          <a:prstGeom prst="rect">
            <a:avLst/>
          </a:prstGeom>
          <a:noFill/>
          <a:ln>
            <a:solidFill>
              <a:schemeClr val="accent1">
                <a:lumMod val="60000"/>
                <a:lumOff val="40000"/>
              </a:schemeClr>
            </a:solidFill>
          </a:ln>
        </p:spPr>
        <p:txBody>
          <a:bodyPr wrap="square">
            <a:spAutoFit/>
          </a:bodyPr>
          <a:lstStyle/>
          <a:p>
            <a:pPr marR="0" lvl="0" algn="l" defTabSz="914400" rtl="0" eaLnBrk="1" fontAlgn="auto" latinLnBrk="0" hangingPunct="1">
              <a:lnSpc>
                <a:spcPct val="90000"/>
              </a:lnSpc>
              <a:spcBef>
                <a:spcPts val="0"/>
              </a:spcBef>
              <a:spcAft>
                <a:spcPts val="0"/>
              </a:spcAft>
              <a:buClr>
                <a:schemeClr val="accent1">
                  <a:lumMod val="60000"/>
                  <a:lumOff val="40000"/>
                </a:schemeClr>
              </a:buClr>
              <a:buSzPts val="1700"/>
              <a:tabLst/>
              <a:defRPr/>
            </a:pPr>
            <a:r>
              <a:rPr kumimoji="0" lang="en-US" i="0" u="none" strike="noStrike" kern="1200" cap="none" spc="0" normalizeH="0" baseline="0" noProof="0" dirty="0">
                <a:ln>
                  <a:noFill/>
                </a:ln>
                <a:solidFill>
                  <a:srgbClr val="000000"/>
                </a:solidFill>
                <a:effectLst/>
                <a:uLnTx/>
                <a:uFillTx/>
                <a:latin typeface="Arial"/>
                <a:ea typeface="+mn-ea"/>
                <a:cs typeface="+mn-cs"/>
              </a:rPr>
              <a:t>The </a:t>
            </a:r>
            <a:r>
              <a:rPr kumimoji="0" lang="en-US" i="0" u="sng" strike="noStrike" kern="1200" cap="none" spc="0" normalizeH="0" baseline="0" noProof="0" dirty="0">
                <a:ln>
                  <a:noFill/>
                </a:ln>
                <a:solidFill>
                  <a:srgbClr val="000000"/>
                </a:solidFill>
                <a:effectLst/>
                <a:uLnTx/>
                <a:uFillTx/>
                <a:latin typeface="Arial"/>
                <a:ea typeface="+mn-ea"/>
                <a:cs typeface="+mn-cs"/>
              </a:rPr>
              <a:t>Peripheral Nervous </a:t>
            </a:r>
            <a:r>
              <a:rPr lang="en-US" u="sng" dirty="0">
                <a:solidFill>
                  <a:srgbClr val="000000"/>
                </a:solidFill>
                <a:latin typeface="Arial"/>
              </a:rPr>
              <a:t>S</a:t>
            </a:r>
            <a:r>
              <a:rPr kumimoji="0" lang="en-US" i="0" u="sng" strike="noStrike" kern="1200" cap="none" spc="0" normalizeH="0" baseline="0" noProof="0" dirty="0" err="1">
                <a:ln>
                  <a:noFill/>
                </a:ln>
                <a:solidFill>
                  <a:srgbClr val="000000"/>
                </a:solidFill>
                <a:effectLst/>
                <a:uLnTx/>
                <a:uFillTx/>
                <a:latin typeface="Arial"/>
                <a:ea typeface="+mn-ea"/>
                <a:cs typeface="+mn-cs"/>
              </a:rPr>
              <a:t>ystem</a:t>
            </a:r>
            <a:r>
              <a:rPr kumimoji="0" lang="en-US" i="0" u="sng" strike="noStrike" kern="1200" cap="none" spc="0" normalizeH="0" baseline="0" noProof="0" dirty="0">
                <a:ln>
                  <a:noFill/>
                </a:ln>
                <a:solidFill>
                  <a:srgbClr val="000000"/>
                </a:solidFill>
                <a:effectLst/>
                <a:uLnTx/>
                <a:uFillTx/>
                <a:latin typeface="Arial"/>
                <a:ea typeface="+mn-ea"/>
                <a:cs typeface="+mn-cs"/>
              </a:rPr>
              <a:t> </a:t>
            </a:r>
            <a:r>
              <a:rPr lang="en-US" dirty="0">
                <a:solidFill>
                  <a:srgbClr val="000000"/>
                </a:solidFill>
                <a:latin typeface="Arial"/>
              </a:rPr>
              <a:t>Consists of the Somatic Nervous System and the Autonomic Nervous System</a:t>
            </a:r>
            <a:endParaRPr kumimoji="0" lang="en-US" i="0" u="none" strike="noStrike" kern="1200" cap="none" spc="0" normalizeH="0" baseline="0" noProof="0" dirty="0">
              <a:ln>
                <a:noFill/>
              </a:ln>
              <a:solidFill>
                <a:srgbClr val="000000"/>
              </a:solidFill>
              <a:effectLst/>
              <a:uLnTx/>
              <a:uFillTx/>
              <a:latin typeface="Arial"/>
              <a:ea typeface="+mn-ea"/>
              <a:cs typeface="+mn-cs"/>
            </a:endParaRPr>
          </a:p>
        </p:txBody>
      </p:sp>
      <p:sp>
        <p:nvSpPr>
          <p:cNvPr id="6" name="TextBox 5">
            <a:extLst>
              <a:ext uri="{FF2B5EF4-FFF2-40B4-BE49-F238E27FC236}">
                <a16:creationId xmlns:a16="http://schemas.microsoft.com/office/drawing/2014/main" id="{5EE23F97-B126-BDBD-D5B1-AB3D0CD92789}"/>
              </a:ext>
            </a:extLst>
          </p:cNvPr>
          <p:cNvSpPr txBox="1"/>
          <p:nvPr/>
        </p:nvSpPr>
        <p:spPr>
          <a:xfrm>
            <a:off x="245952" y="1274002"/>
            <a:ext cx="5169528" cy="535531"/>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90000"/>
              </a:lnSpc>
              <a:spcBef>
                <a:spcPts val="940"/>
              </a:spcBef>
              <a:spcAft>
                <a:spcPts val="0"/>
              </a:spcAft>
              <a:buClr>
                <a:schemeClr val="accent1">
                  <a:lumMod val="60000"/>
                  <a:lumOff val="40000"/>
                </a:schemeClr>
              </a:buClr>
              <a:buSzPts val="1700"/>
              <a:buFont typeface="Wingdings" panose="05000000000000000000" pitchFamily="2" charset="2"/>
              <a:buChar char="ü"/>
              <a:tabLst/>
              <a:defRPr/>
            </a:pPr>
            <a:r>
              <a:rPr kumimoji="0" lang="en-US" sz="1600" i="0" u="sng" strike="noStrike" kern="1200" cap="none" spc="0" normalizeH="0" baseline="0" noProof="0" dirty="0">
                <a:ln>
                  <a:noFill/>
                </a:ln>
                <a:solidFill>
                  <a:srgbClr val="000000"/>
                </a:solidFill>
                <a:effectLst/>
                <a:uLnTx/>
                <a:uFillTx/>
                <a:latin typeface="Arial"/>
                <a:ea typeface="+mn-ea"/>
                <a:cs typeface="+mn-cs"/>
              </a:rPr>
              <a:t>Somatic Nervous </a:t>
            </a:r>
            <a:r>
              <a:rPr lang="en-US" sz="1600" u="sng" dirty="0">
                <a:solidFill>
                  <a:srgbClr val="000000"/>
                </a:solidFill>
                <a:latin typeface="Arial"/>
              </a:rPr>
              <a:t>S</a:t>
            </a:r>
            <a:r>
              <a:rPr kumimoji="0" lang="en-US" sz="1600" i="0" u="sng" strike="noStrike" kern="1200" cap="none" spc="0" normalizeH="0" baseline="0" noProof="0" dirty="0" err="1">
                <a:ln>
                  <a:noFill/>
                </a:ln>
                <a:solidFill>
                  <a:srgbClr val="000000"/>
                </a:solidFill>
                <a:effectLst/>
                <a:uLnTx/>
                <a:uFillTx/>
                <a:latin typeface="Arial"/>
                <a:ea typeface="+mn-ea"/>
                <a:cs typeface="+mn-cs"/>
              </a:rPr>
              <a:t>ystem</a:t>
            </a:r>
            <a:r>
              <a:rPr kumimoji="0" lang="en-US" sz="1600" i="0" u="sng" strike="noStrike" kern="1200" cap="none" spc="0" normalizeH="0" baseline="0" noProof="0" dirty="0">
                <a:ln>
                  <a:noFill/>
                </a:ln>
                <a:solidFill>
                  <a:srgbClr val="000000"/>
                </a:solidFill>
                <a:effectLst/>
                <a:uLnTx/>
                <a:uFillTx/>
                <a:latin typeface="Arial"/>
                <a:ea typeface="+mn-ea"/>
                <a:cs typeface="+mn-cs"/>
              </a:rPr>
              <a:t> </a:t>
            </a:r>
            <a:r>
              <a:rPr kumimoji="0" lang="en-US" sz="1600" b="0" i="0" u="none" strike="noStrike" kern="1200" cap="none" spc="0" normalizeH="0" baseline="0" noProof="0" dirty="0">
                <a:ln>
                  <a:noFill/>
                </a:ln>
                <a:solidFill>
                  <a:srgbClr val="000000"/>
                </a:solidFill>
                <a:effectLst/>
                <a:uLnTx/>
                <a:uFillTx/>
                <a:latin typeface="Arial"/>
                <a:ea typeface="+mn-ea"/>
                <a:cs typeface="+mn-cs"/>
              </a:rPr>
              <a:t>- relays sensory and motor information to and from the CNS.</a:t>
            </a:r>
          </a:p>
        </p:txBody>
      </p:sp>
      <p:sp>
        <p:nvSpPr>
          <p:cNvPr id="8" name="TextBox 7">
            <a:extLst>
              <a:ext uri="{FF2B5EF4-FFF2-40B4-BE49-F238E27FC236}">
                <a16:creationId xmlns:a16="http://schemas.microsoft.com/office/drawing/2014/main" id="{1CA5AC18-3F5C-DFA6-010B-524E2E567283}"/>
              </a:ext>
            </a:extLst>
          </p:cNvPr>
          <p:cNvSpPr txBox="1"/>
          <p:nvPr/>
        </p:nvSpPr>
        <p:spPr>
          <a:xfrm>
            <a:off x="6094492" y="1254335"/>
            <a:ext cx="5946617" cy="1652760"/>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90000"/>
              </a:lnSpc>
              <a:spcBef>
                <a:spcPts val="940"/>
              </a:spcBef>
              <a:spcAft>
                <a:spcPts val="0"/>
              </a:spcAft>
              <a:buClr>
                <a:schemeClr val="accent1">
                  <a:lumMod val="60000"/>
                  <a:lumOff val="40000"/>
                </a:schemeClr>
              </a:buClr>
              <a:buSzPts val="1700"/>
              <a:buFont typeface="Wingdings" panose="05000000000000000000" pitchFamily="2" charset="2"/>
              <a:buChar char="ü"/>
              <a:tabLst/>
              <a:defRPr/>
            </a:pPr>
            <a:r>
              <a:rPr kumimoji="0" lang="en-US" sz="1600" i="0" u="sng" strike="noStrike" kern="1200" cap="none" spc="0" normalizeH="0" baseline="0" noProof="0" dirty="0">
                <a:ln>
                  <a:noFill/>
                </a:ln>
                <a:solidFill>
                  <a:sysClr val="windowText" lastClr="000000"/>
                </a:solidFill>
                <a:effectLst/>
                <a:uLnTx/>
                <a:uFillTx/>
                <a:latin typeface="Arial"/>
                <a:ea typeface="+mn-ea"/>
                <a:cs typeface="+mn-cs"/>
              </a:rPr>
              <a:t>Autonomic Nervous </a:t>
            </a:r>
            <a:r>
              <a:rPr lang="en-US" sz="1600" u="sng" dirty="0">
                <a:solidFill>
                  <a:sysClr val="windowText" lastClr="000000"/>
                </a:solidFill>
                <a:latin typeface="Arial"/>
              </a:rPr>
              <a:t>S</a:t>
            </a:r>
            <a:r>
              <a:rPr kumimoji="0" lang="en-US" sz="1600" i="0" u="sng" strike="noStrike" kern="1200" cap="none" spc="0" normalizeH="0" baseline="0" noProof="0" dirty="0" err="1">
                <a:ln>
                  <a:noFill/>
                </a:ln>
                <a:solidFill>
                  <a:sysClr val="windowText" lastClr="000000"/>
                </a:solidFill>
                <a:effectLst/>
                <a:uLnTx/>
                <a:uFillTx/>
                <a:latin typeface="Arial"/>
                <a:ea typeface="+mn-ea"/>
                <a:cs typeface="+mn-cs"/>
              </a:rPr>
              <a:t>ystem</a:t>
            </a:r>
            <a:r>
              <a:rPr kumimoji="0" lang="en-US" sz="1600" i="0" u="sng" strike="noStrike" kern="1200" cap="none" spc="0" normalizeH="0" baseline="0" noProof="0" dirty="0">
                <a:ln>
                  <a:noFill/>
                </a:ln>
                <a:solidFill>
                  <a:sysClr val="windowText" lastClr="000000"/>
                </a:solidFill>
                <a:effectLst/>
                <a:uLnTx/>
                <a:uFillTx/>
                <a:latin typeface="Arial"/>
                <a:ea typeface="+mn-ea"/>
                <a:cs typeface="+mn-cs"/>
              </a:rPr>
              <a:t> </a:t>
            </a:r>
            <a:r>
              <a:rPr kumimoji="0" lang="en-US" sz="1600" b="0" i="0" u="none" strike="noStrike" kern="1200" cap="none" spc="0" normalizeH="0" baseline="0" noProof="0" dirty="0">
                <a:ln>
                  <a:noFill/>
                </a:ln>
                <a:solidFill>
                  <a:sysClr val="windowText" lastClr="000000"/>
                </a:solidFill>
                <a:effectLst/>
                <a:uLnTx/>
                <a:uFillTx/>
                <a:latin typeface="Arial"/>
                <a:ea typeface="+mn-ea"/>
                <a:cs typeface="+mn-cs"/>
              </a:rPr>
              <a:t>- controls our internal organs and glands and can be divided into the Sympathetic and Parasympathetic nervous systems.</a:t>
            </a:r>
          </a:p>
          <a:p>
            <a:pPr marL="285750" indent="-285750">
              <a:lnSpc>
                <a:spcPct val="9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none" strike="noStrike" kern="1200" cap="none" spc="0" normalizeH="0" baseline="0" noProof="0" dirty="0">
                <a:ln>
                  <a:noFill/>
                </a:ln>
                <a:solidFill>
                  <a:srgbClr val="000000"/>
                </a:solidFill>
                <a:effectLst/>
                <a:uLnTx/>
                <a:uFillTx/>
                <a:latin typeface="Arial"/>
                <a:ea typeface="+mn-ea"/>
                <a:cs typeface="+mn-cs"/>
              </a:rPr>
              <a:t>The Autonomic Nervous System is </a:t>
            </a:r>
            <a:r>
              <a:rPr lang="en-US" sz="1600" dirty="0">
                <a:solidFill>
                  <a:srgbClr val="000000"/>
                </a:solidFill>
                <a:latin typeface="Arial"/>
              </a:rPr>
              <a:t>Further Broken into the </a:t>
            </a:r>
            <a:r>
              <a:rPr lang="en-US" sz="1600" u="sng" dirty="0">
                <a:solidFill>
                  <a:srgbClr val="000000"/>
                </a:solidFill>
                <a:latin typeface="Arial"/>
              </a:rPr>
              <a:t>Sympathetic and Parasympathetic Nervous Systems</a:t>
            </a:r>
            <a:r>
              <a:rPr lang="en-US" sz="1600" dirty="0">
                <a:solidFill>
                  <a:srgbClr val="000000"/>
                </a:solidFill>
                <a:latin typeface="Arial"/>
              </a:rPr>
              <a:t>. </a:t>
            </a:r>
            <a:endParaRPr kumimoji="0" lang="en-US" sz="1600" i="0" u="none" strike="noStrike" kern="1200" cap="none" spc="0" normalizeH="0" baseline="0" noProof="0" dirty="0">
              <a:ln>
                <a:noFill/>
              </a:ln>
              <a:solidFill>
                <a:srgbClr val="000000"/>
              </a:solidFill>
              <a:effectLst/>
              <a:uLnTx/>
              <a:uFillTx/>
              <a:latin typeface="Arial"/>
              <a:ea typeface="+mn-ea"/>
              <a:cs typeface="+mn-cs"/>
            </a:endParaRPr>
          </a:p>
          <a:p>
            <a:pPr marR="0" lvl="0" algn="l" defTabSz="914400" rtl="0" eaLnBrk="1" fontAlgn="auto" latinLnBrk="0" hangingPunct="1">
              <a:lnSpc>
                <a:spcPct val="90000"/>
              </a:lnSpc>
              <a:spcBef>
                <a:spcPts val="940"/>
              </a:spcBef>
              <a:spcAft>
                <a:spcPts val="0"/>
              </a:spcAft>
              <a:buClr>
                <a:schemeClr val="accent1">
                  <a:lumMod val="60000"/>
                  <a:lumOff val="40000"/>
                </a:schemeClr>
              </a:buClr>
              <a:buSzPts val="1700"/>
              <a:tabLst/>
              <a:defRPr/>
            </a:pPr>
            <a:endParaRPr kumimoji="0" lang="en-US" sz="1600" b="0" i="0" u="none" strike="noStrike" kern="1200" cap="none" spc="0" normalizeH="0" baseline="0" noProof="0" dirty="0">
              <a:ln>
                <a:noFill/>
              </a:ln>
              <a:solidFill>
                <a:sysClr val="windowText" lastClr="000000"/>
              </a:solidFill>
              <a:effectLst/>
              <a:uLnTx/>
              <a:uFillTx/>
              <a:latin typeface="Arial"/>
              <a:ea typeface="+mn-ea"/>
              <a:cs typeface="+mn-cs"/>
            </a:endParaRPr>
          </a:p>
        </p:txBody>
      </p:sp>
      <p:sp>
        <p:nvSpPr>
          <p:cNvPr id="13" name="TextBox 12">
            <a:extLst>
              <a:ext uri="{FF2B5EF4-FFF2-40B4-BE49-F238E27FC236}">
                <a16:creationId xmlns:a16="http://schemas.microsoft.com/office/drawing/2014/main" id="{CFCF87B7-9871-EAA5-2455-B5B2CD40F466}"/>
              </a:ext>
            </a:extLst>
          </p:cNvPr>
          <p:cNvSpPr txBox="1"/>
          <p:nvPr/>
        </p:nvSpPr>
        <p:spPr>
          <a:xfrm>
            <a:off x="3974472" y="4236210"/>
            <a:ext cx="8140574" cy="1537344"/>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90000"/>
              </a:lnSpc>
              <a:spcBef>
                <a:spcPts val="940"/>
              </a:spcBef>
              <a:spcAft>
                <a:spcPts val="0"/>
              </a:spcAft>
              <a:buClr>
                <a:schemeClr val="accent1">
                  <a:lumMod val="60000"/>
                  <a:lumOff val="40000"/>
                </a:schemeClr>
              </a:buClr>
              <a:buSzPts val="1700"/>
              <a:buFont typeface="Wingdings" panose="05000000000000000000" pitchFamily="2" charset="2"/>
              <a:buChar char="ü"/>
              <a:tabLst/>
              <a:defRPr/>
            </a:pPr>
            <a:r>
              <a:rPr kumimoji="0" lang="en-US" sz="1600" i="0" u="sng" strike="noStrike" kern="1200" cap="none" spc="0" normalizeH="0" baseline="0" noProof="0" dirty="0">
                <a:ln>
                  <a:noFill/>
                </a:ln>
                <a:solidFill>
                  <a:srgbClr val="000000"/>
                </a:solidFill>
                <a:effectLst/>
                <a:uLnTx/>
                <a:uFillTx/>
                <a:latin typeface="Arial"/>
                <a:ea typeface="+mn-ea"/>
                <a:cs typeface="+mn-cs"/>
              </a:rPr>
              <a:t>Sympathetic nervous system </a:t>
            </a:r>
            <a:r>
              <a:rPr kumimoji="0" lang="en-US" sz="1600" b="0" i="0" u="none" strike="noStrike" kern="1200" cap="none" spc="0" normalizeH="0" baseline="0" noProof="0" dirty="0">
                <a:ln>
                  <a:noFill/>
                </a:ln>
                <a:solidFill>
                  <a:srgbClr val="000000"/>
                </a:solidFill>
                <a:effectLst/>
                <a:uLnTx/>
                <a:uFillTx/>
                <a:latin typeface="Arial"/>
                <a:ea typeface="+mn-ea"/>
                <a:cs typeface="+mn-cs"/>
              </a:rPr>
              <a:t>- involved in stress-related activities and functions; prepares us for fight or flight.</a:t>
            </a:r>
          </a:p>
          <a:p>
            <a:pPr marL="1017270" marR="0" lvl="1" indent="-285750" algn="l" defTabSz="914400" rtl="0" eaLnBrk="1" fontAlgn="auto" latinLnBrk="0" hangingPunct="1">
              <a:lnSpc>
                <a:spcPct val="90000"/>
              </a:lnSpc>
              <a:spcBef>
                <a:spcPts val="940"/>
              </a:spcBef>
              <a:spcAft>
                <a:spcPts val="0"/>
              </a:spcAft>
              <a:buClr>
                <a:schemeClr val="accent1">
                  <a:lumMod val="60000"/>
                  <a:lumOff val="40000"/>
                </a:schemeClr>
              </a:buClr>
              <a:buSzPts val="1700"/>
              <a:buFont typeface="Wingdings" panose="05000000000000000000" pitchFamily="2" charset="2"/>
              <a:buChar char="ü"/>
              <a:tabLst/>
              <a:defRPr/>
            </a:pPr>
            <a:r>
              <a:rPr kumimoji="0" lang="en-US" sz="1600" i="0" u="sng" strike="noStrike" kern="1200" cap="none" spc="0" normalizeH="0" baseline="0" noProof="0" dirty="0">
                <a:ln>
                  <a:noFill/>
                </a:ln>
                <a:solidFill>
                  <a:sysClr val="windowText" lastClr="000000"/>
                </a:solidFill>
                <a:effectLst/>
                <a:uLnTx/>
                <a:uFillTx/>
                <a:latin typeface="Arial"/>
                <a:ea typeface="+mn-ea"/>
                <a:cs typeface="+mn-cs"/>
              </a:rPr>
              <a:t>Fight or flight response </a:t>
            </a:r>
            <a:r>
              <a:rPr kumimoji="0" lang="en-US" sz="1600" b="0" i="0" u="none" strike="noStrike" kern="1200" cap="none" spc="0" normalizeH="0" baseline="0" noProof="0" dirty="0">
                <a:ln>
                  <a:noFill/>
                </a:ln>
                <a:solidFill>
                  <a:sysClr val="windowText" lastClr="000000"/>
                </a:solidFill>
                <a:effectLst/>
                <a:uLnTx/>
                <a:uFillTx/>
                <a:latin typeface="Arial"/>
                <a:ea typeface="+mn-ea"/>
                <a:cs typeface="+mn-cs"/>
              </a:rPr>
              <a:t>- activation of the sympathetic division of the autonomic nervous system, allowing access to energy reserves and heightened sensory capacity so that we might fight off a given threat or run away to safety.</a:t>
            </a:r>
          </a:p>
        </p:txBody>
      </p:sp>
      <p:sp>
        <p:nvSpPr>
          <p:cNvPr id="15" name="TextBox 14">
            <a:extLst>
              <a:ext uri="{FF2B5EF4-FFF2-40B4-BE49-F238E27FC236}">
                <a16:creationId xmlns:a16="http://schemas.microsoft.com/office/drawing/2014/main" id="{2E143DF6-2AFD-F2A2-3D41-3ECFEC203441}"/>
              </a:ext>
            </a:extLst>
          </p:cNvPr>
          <p:cNvSpPr txBox="1"/>
          <p:nvPr/>
        </p:nvSpPr>
        <p:spPr>
          <a:xfrm>
            <a:off x="4936404" y="3017474"/>
            <a:ext cx="7178642" cy="1094146"/>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90000"/>
              </a:lnSpc>
              <a:spcBef>
                <a:spcPts val="940"/>
              </a:spcBef>
              <a:spcAft>
                <a:spcPts val="0"/>
              </a:spcAft>
              <a:buClr>
                <a:schemeClr val="accent1">
                  <a:lumMod val="60000"/>
                  <a:lumOff val="40000"/>
                </a:schemeClr>
              </a:buClr>
              <a:buSzPts val="1700"/>
              <a:buFont typeface="Wingdings" panose="05000000000000000000" pitchFamily="2" charset="2"/>
              <a:buChar char="ü"/>
              <a:tabLst/>
              <a:defRPr/>
            </a:pPr>
            <a:r>
              <a:rPr kumimoji="0" lang="en-US" sz="1600" i="0" u="sng" strike="noStrike" kern="1200" cap="none" spc="0" normalizeH="0" baseline="0" noProof="0" dirty="0">
                <a:ln>
                  <a:noFill/>
                </a:ln>
                <a:solidFill>
                  <a:sysClr val="windowText" lastClr="000000"/>
                </a:solidFill>
                <a:effectLst/>
                <a:uLnTx/>
                <a:uFillTx/>
                <a:latin typeface="Arial"/>
                <a:ea typeface="+mn-ea"/>
                <a:cs typeface="+mn-cs"/>
              </a:rPr>
              <a:t>Parasympathetic nervous system </a:t>
            </a:r>
            <a:r>
              <a:rPr kumimoji="0" lang="en-US" sz="1600" b="0" i="0" u="none" strike="noStrike" kern="1200" cap="none" spc="0" normalizeH="0" baseline="0" noProof="0" dirty="0">
                <a:ln>
                  <a:noFill/>
                </a:ln>
                <a:solidFill>
                  <a:sysClr val="windowText" lastClr="000000"/>
                </a:solidFill>
                <a:effectLst/>
                <a:uLnTx/>
                <a:uFillTx/>
                <a:latin typeface="Arial"/>
                <a:ea typeface="+mn-ea"/>
                <a:cs typeface="+mn-cs"/>
              </a:rPr>
              <a:t>- associated with routine, day-to-day operations of the body under relaxed conditions.</a:t>
            </a:r>
            <a:endParaRPr kumimoji="0" lang="en-US" sz="1600" b="0" i="0" u="none" strike="noStrike" kern="1200" cap="none" spc="0" normalizeH="0" baseline="0" noProof="0" dirty="0">
              <a:ln>
                <a:noFill/>
              </a:ln>
              <a:solidFill>
                <a:srgbClr val="000000"/>
              </a:solidFill>
              <a:effectLst/>
              <a:uLnTx/>
              <a:uFillTx/>
              <a:latin typeface="Arial"/>
              <a:ea typeface="+mn-ea"/>
              <a:cs typeface="+mn-cs"/>
            </a:endParaRPr>
          </a:p>
          <a:p>
            <a:pPr marL="1017270" marR="0" lvl="1" indent="-285750" algn="l" defTabSz="914400" rtl="0" eaLnBrk="1" fontAlgn="auto" latinLnBrk="0" hangingPunct="1">
              <a:lnSpc>
                <a:spcPct val="90000"/>
              </a:lnSpc>
              <a:spcBef>
                <a:spcPts val="940"/>
              </a:spcBef>
              <a:spcAft>
                <a:spcPts val="0"/>
              </a:spcAft>
              <a:buClr>
                <a:schemeClr val="accent1">
                  <a:lumMod val="60000"/>
                  <a:lumOff val="40000"/>
                </a:schemeClr>
              </a:buClr>
              <a:buSzPts val="1700"/>
              <a:buFont typeface="Wingdings" panose="05000000000000000000" pitchFamily="2" charset="2"/>
              <a:buChar char="ü"/>
              <a:tabLst/>
              <a:defRPr/>
            </a:pPr>
            <a:r>
              <a:rPr kumimoji="0" lang="en-US" sz="1600" b="0" i="0" u="none" strike="noStrike" kern="1200" cap="none" spc="0" normalizeH="0" baseline="0" noProof="0" dirty="0">
                <a:ln>
                  <a:noFill/>
                </a:ln>
                <a:solidFill>
                  <a:sysClr val="windowText" lastClr="000000"/>
                </a:solidFill>
                <a:effectLst/>
                <a:uLnTx/>
                <a:uFillTx/>
                <a:latin typeface="Arial"/>
                <a:ea typeface="+mn-ea"/>
                <a:cs typeface="+mn-cs"/>
              </a:rPr>
              <a:t>Rest and restore response – relaxes the body after fight or flight (aka rest and digest).</a:t>
            </a:r>
          </a:p>
        </p:txBody>
      </p:sp>
      <p:cxnSp>
        <p:nvCxnSpPr>
          <p:cNvPr id="48" name="Straight Connector 47">
            <a:extLst>
              <a:ext uri="{FF2B5EF4-FFF2-40B4-BE49-F238E27FC236}">
                <a16:creationId xmlns:a16="http://schemas.microsoft.com/office/drawing/2014/main" id="{E99557CC-EC1E-EB48-E522-55FE093FE250}"/>
              </a:ext>
            </a:extLst>
          </p:cNvPr>
          <p:cNvCxnSpPr>
            <a:stCxn id="8" idx="1"/>
          </p:cNvCxnSpPr>
          <p:nvPr/>
        </p:nvCxnSpPr>
        <p:spPr>
          <a:xfrm flipH="1">
            <a:off x="2263366" y="2080715"/>
            <a:ext cx="383112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2E18AE17-A7F5-3548-F6D9-7B2ECCF93178}"/>
              </a:ext>
            </a:extLst>
          </p:cNvPr>
          <p:cNvCxnSpPr/>
          <p:nvPr/>
        </p:nvCxnSpPr>
        <p:spPr>
          <a:xfrm>
            <a:off x="2263366" y="4418091"/>
            <a:ext cx="171110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8FEBA116-6B6E-0D99-CBF7-493A9F7BEA0A}"/>
              </a:ext>
            </a:extLst>
          </p:cNvPr>
          <p:cNvCxnSpPr>
            <a:cxnSpLocks/>
          </p:cNvCxnSpPr>
          <p:nvPr/>
        </p:nvCxnSpPr>
        <p:spPr>
          <a:xfrm flipH="1">
            <a:off x="2263366" y="3166194"/>
            <a:ext cx="267303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F507CA11-FCBB-C4A5-6241-01A3F1C04566}"/>
              </a:ext>
            </a:extLst>
          </p:cNvPr>
          <p:cNvCxnSpPr/>
          <p:nvPr/>
        </p:nvCxnSpPr>
        <p:spPr>
          <a:xfrm>
            <a:off x="2263366" y="2080715"/>
            <a:ext cx="0" cy="233737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65828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a:extLst>
              <a:ext uri="{FF2B5EF4-FFF2-40B4-BE49-F238E27FC236}">
                <a16:creationId xmlns:a16="http://schemas.microsoft.com/office/drawing/2014/main" id="{E1A42A59-BDE7-022B-C7D7-411D2A117E5A}"/>
              </a:ext>
            </a:extLst>
          </p:cNvPr>
          <p:cNvSpPr txBox="1">
            <a:spLocks/>
          </p:cNvSpPr>
          <p:nvPr/>
        </p:nvSpPr>
        <p:spPr>
          <a:xfrm>
            <a:off x="794327" y="220581"/>
            <a:ext cx="10337303"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Autonomic Nervous System</a:t>
            </a:r>
          </a:p>
        </p:txBody>
      </p:sp>
      <p:sp>
        <p:nvSpPr>
          <p:cNvPr id="7" name="TextBox 6">
            <a:extLst>
              <a:ext uri="{FF2B5EF4-FFF2-40B4-BE49-F238E27FC236}">
                <a16:creationId xmlns:a16="http://schemas.microsoft.com/office/drawing/2014/main" id="{E44E948E-A82D-E2BD-F95F-93DD93D98F6C}"/>
              </a:ext>
            </a:extLst>
          </p:cNvPr>
          <p:cNvSpPr txBox="1"/>
          <p:nvPr/>
        </p:nvSpPr>
        <p:spPr>
          <a:xfrm>
            <a:off x="760429" y="6111737"/>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and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pic>
        <p:nvPicPr>
          <p:cNvPr id="2" name="Picture 1">
            <a:extLst>
              <a:ext uri="{FF2B5EF4-FFF2-40B4-BE49-F238E27FC236}">
                <a16:creationId xmlns:a16="http://schemas.microsoft.com/office/drawing/2014/main" id="{0E254664-FE81-EE22-0F0B-BF0A015D7E23}"/>
              </a:ext>
            </a:extLst>
          </p:cNvPr>
          <p:cNvPicPr>
            <a:picLocks noChangeAspect="1"/>
          </p:cNvPicPr>
          <p:nvPr/>
        </p:nvPicPr>
        <p:blipFill>
          <a:blip r:embed="rId4"/>
          <a:stretch>
            <a:fillRect/>
          </a:stretch>
        </p:blipFill>
        <p:spPr>
          <a:xfrm>
            <a:off x="760428" y="977963"/>
            <a:ext cx="4834562" cy="5029200"/>
          </a:xfrm>
          <a:prstGeom prst="rect">
            <a:avLst/>
          </a:prstGeom>
        </p:spPr>
      </p:pic>
      <p:sp>
        <p:nvSpPr>
          <p:cNvPr id="3" name="Figure Legend">
            <a:extLst>
              <a:ext uri="{FF2B5EF4-FFF2-40B4-BE49-F238E27FC236}">
                <a16:creationId xmlns:a16="http://schemas.microsoft.com/office/drawing/2014/main" id="{A5D8442D-3E47-B381-0924-667B6865FF0E}"/>
              </a:ext>
            </a:extLst>
          </p:cNvPr>
          <p:cNvSpPr txBox="1">
            <a:spLocks/>
          </p:cNvSpPr>
          <p:nvPr/>
        </p:nvSpPr>
        <p:spPr>
          <a:xfrm>
            <a:off x="6096000" y="1749769"/>
            <a:ext cx="5467128" cy="1401846"/>
          </a:xfrm>
          <a:prstGeom prst="rect">
            <a:avLst/>
          </a:prstGeom>
          <a:ln>
            <a:solidFill>
              <a:schemeClr val="accent1">
                <a:lumMod val="60000"/>
                <a:lumOff val="40000"/>
              </a:schemeClr>
            </a:solidFill>
          </a:ln>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212F62"/>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ct val="20000"/>
              </a:spcBef>
              <a:spcAft>
                <a:spcPts val="600"/>
              </a:spcAft>
              <a:buClr>
                <a:srgbClr val="6CB255"/>
              </a:buClr>
              <a:buSzTx/>
              <a:buFont typeface="Arial" pitchFamily="34" charset="0"/>
              <a:buNone/>
              <a:tabLst/>
              <a:defRPr/>
            </a:pPr>
            <a:r>
              <a:rPr kumimoji="0" lang="en-US" sz="1800" b="0" i="0" u="none" strike="noStrike" kern="1200" cap="none" spc="0" normalizeH="0" baseline="0" noProof="0" dirty="0">
                <a:ln>
                  <a:noFill/>
                </a:ln>
                <a:solidFill>
                  <a:sysClr val="windowText" lastClr="000000"/>
                </a:solidFill>
                <a:effectLst/>
                <a:uLnTx/>
                <a:uFillTx/>
                <a:latin typeface="Arial"/>
                <a:ea typeface="+mn-ea"/>
                <a:cs typeface="+mn-cs"/>
              </a:rPr>
              <a:t>Figure 3.15 The </a:t>
            </a:r>
            <a:r>
              <a:rPr kumimoji="0" lang="en-US" sz="1800" b="0" i="0" u="sng" strike="noStrike" kern="1200" cap="none" spc="0" normalizeH="0" baseline="0" noProof="0" dirty="0">
                <a:ln>
                  <a:noFill/>
                </a:ln>
                <a:solidFill>
                  <a:sysClr val="windowText" lastClr="000000"/>
                </a:solidFill>
                <a:effectLst/>
                <a:uLnTx/>
                <a:uFillTx/>
                <a:latin typeface="Arial"/>
                <a:ea typeface="+mn-ea"/>
                <a:cs typeface="+mn-cs"/>
              </a:rPr>
              <a:t>sympathetic</a:t>
            </a:r>
            <a:r>
              <a:rPr kumimoji="0" lang="en-US" sz="1800" b="0" i="0" u="none" strike="noStrike" kern="1200" cap="none" spc="0" normalizeH="0" baseline="0" noProof="0" dirty="0">
                <a:ln>
                  <a:noFill/>
                </a:ln>
                <a:solidFill>
                  <a:sysClr val="windowText" lastClr="000000"/>
                </a:solidFill>
                <a:effectLst/>
                <a:uLnTx/>
                <a:uFillTx/>
                <a:latin typeface="Arial"/>
                <a:ea typeface="+mn-ea"/>
                <a:cs typeface="+mn-cs"/>
              </a:rPr>
              <a:t> and </a:t>
            </a:r>
            <a:r>
              <a:rPr kumimoji="0" lang="en-US" sz="1800" b="0" i="0" u="sng" strike="noStrike" kern="1200" cap="none" spc="0" normalizeH="0" baseline="0" noProof="0" dirty="0">
                <a:ln>
                  <a:noFill/>
                </a:ln>
                <a:solidFill>
                  <a:sysClr val="windowText" lastClr="000000"/>
                </a:solidFill>
                <a:effectLst/>
                <a:uLnTx/>
                <a:uFillTx/>
                <a:latin typeface="Arial"/>
                <a:ea typeface="+mn-ea"/>
                <a:cs typeface="+mn-cs"/>
              </a:rPr>
              <a:t>parasympathetic</a:t>
            </a:r>
            <a:r>
              <a:rPr kumimoji="0" lang="en-US" sz="1800" b="0" i="0" u="none" strike="noStrike" kern="1200" cap="none" spc="0" normalizeH="0" baseline="0" noProof="0" dirty="0">
                <a:ln>
                  <a:noFill/>
                </a:ln>
                <a:solidFill>
                  <a:sysClr val="windowText" lastClr="000000"/>
                </a:solidFill>
                <a:effectLst/>
                <a:uLnTx/>
                <a:uFillTx/>
                <a:latin typeface="Arial"/>
                <a:ea typeface="+mn-ea"/>
                <a:cs typeface="+mn-cs"/>
              </a:rPr>
              <a:t> divisions of the </a:t>
            </a:r>
            <a:r>
              <a:rPr kumimoji="0" lang="en-US" sz="1800" b="0" i="0" u="sng" strike="noStrike" kern="1200" cap="none" spc="0" normalizeH="0" baseline="0" noProof="0" dirty="0">
                <a:ln>
                  <a:noFill/>
                </a:ln>
                <a:solidFill>
                  <a:sysClr val="windowText" lastClr="000000"/>
                </a:solidFill>
                <a:effectLst/>
                <a:uLnTx/>
                <a:uFillTx/>
                <a:latin typeface="Arial"/>
                <a:ea typeface="+mn-ea"/>
                <a:cs typeface="+mn-cs"/>
              </a:rPr>
              <a:t>autonomic nervous system </a:t>
            </a:r>
            <a:r>
              <a:rPr kumimoji="0" lang="en-US" sz="1800" b="0" i="0" u="none" strike="noStrike" kern="1200" cap="none" spc="0" normalizeH="0" baseline="0" noProof="0" dirty="0">
                <a:ln>
                  <a:noFill/>
                </a:ln>
                <a:solidFill>
                  <a:sysClr val="windowText" lastClr="000000"/>
                </a:solidFill>
                <a:effectLst/>
                <a:uLnTx/>
                <a:uFillTx/>
                <a:latin typeface="Arial"/>
                <a:ea typeface="+mn-ea"/>
                <a:cs typeface="+mn-cs"/>
              </a:rPr>
              <a:t>have the opposite effects on various systems</a:t>
            </a:r>
            <a:r>
              <a:rPr kumimoji="0" lang="en-US" sz="1600" b="0" i="0" u="none" strike="noStrike" kern="1200" cap="none" spc="0" normalizeH="0" baseline="0" noProof="0" dirty="0">
                <a:ln>
                  <a:noFill/>
                </a:ln>
                <a:solidFill>
                  <a:sysClr val="windowText" lastClr="000000"/>
                </a:solidFill>
                <a:effectLst/>
                <a:uLnTx/>
                <a:uFillTx/>
                <a:latin typeface="Arial"/>
                <a:ea typeface="+mn-ea"/>
                <a:cs typeface="+mn-cs"/>
              </a:rPr>
              <a:t>.</a:t>
            </a:r>
          </a:p>
        </p:txBody>
      </p:sp>
      <p:sp>
        <p:nvSpPr>
          <p:cNvPr id="4" name="TextBox 3">
            <a:extLst>
              <a:ext uri="{FF2B5EF4-FFF2-40B4-BE49-F238E27FC236}">
                <a16:creationId xmlns:a16="http://schemas.microsoft.com/office/drawing/2014/main" id="{301029EC-6EEB-B59E-89A3-5B87A98FD01E}"/>
              </a:ext>
            </a:extLst>
          </p:cNvPr>
          <p:cNvSpPr txBox="1"/>
          <p:nvPr/>
        </p:nvSpPr>
        <p:spPr>
          <a:xfrm>
            <a:off x="3860802" y="4657685"/>
            <a:ext cx="7961744"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The video</a:t>
            </a:r>
            <a:r>
              <a:rPr lang="en-US" sz="1200" dirty="0"/>
              <a:t> </a:t>
            </a:r>
            <a:r>
              <a:rPr lang="en-US" sz="1200" dirty="0">
                <a:hlinkClick r:id="rId5"/>
              </a:rPr>
              <a:t>Autonomic Nervous System: Sympathetic vs Parasympathetic</a:t>
            </a:r>
            <a:r>
              <a:rPr lang="en-US" sz="1200" dirty="0"/>
              <a:t> shows the functions of the parasympathetic and sympathetic nervous system and how each reacts under certain condition. (4:22)</a:t>
            </a:r>
            <a:endParaRPr lang="en-US" sz="1200" dirty="0">
              <a:solidFill>
                <a:prstClr val="black"/>
              </a:solidFill>
              <a:latin typeface="Arial"/>
            </a:endParaRPr>
          </a:p>
        </p:txBody>
      </p:sp>
      <p:sp>
        <p:nvSpPr>
          <p:cNvPr id="6" name="TextBox 5">
            <a:extLst>
              <a:ext uri="{FF2B5EF4-FFF2-40B4-BE49-F238E27FC236}">
                <a16:creationId xmlns:a16="http://schemas.microsoft.com/office/drawing/2014/main" id="{67ADF101-6C0F-5C2C-A65C-6981487FADAF}"/>
              </a:ext>
            </a:extLst>
          </p:cNvPr>
          <p:cNvSpPr txBox="1"/>
          <p:nvPr/>
        </p:nvSpPr>
        <p:spPr>
          <a:xfrm>
            <a:off x="4271507" y="5332513"/>
            <a:ext cx="7140334"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Link to Learning Video</a:t>
            </a:r>
            <a:r>
              <a:rPr lang="en-US" sz="1200" dirty="0">
                <a:solidFill>
                  <a:prstClr val="black"/>
                </a:solidFill>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Watch this </a:t>
            </a:r>
            <a:r>
              <a:rPr lang="en-US" sz="1200" dirty="0">
                <a:latin typeface="Arial" panose="020B0604020202020204" pitchFamily="34" charset="0"/>
                <a:cs typeface="Arial" panose="020B0604020202020204" pitchFamily="34" charset="0"/>
                <a:hlinkClick r:id="rId6"/>
              </a:rPr>
              <a:t>video about the Fight Flight Freeze response</a:t>
            </a:r>
            <a:r>
              <a:rPr lang="en-US" sz="1200" dirty="0">
                <a:latin typeface="Arial" panose="020B0604020202020204" pitchFamily="34" charset="0"/>
                <a:cs typeface="Arial" panose="020B0604020202020204" pitchFamily="34" charset="0"/>
              </a:rPr>
              <a:t> to learn more (3:05).</a:t>
            </a:r>
            <a:r>
              <a:rPr lang="en-US" sz="1200" dirty="0">
                <a:solidFill>
                  <a:prstClr val="black"/>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6339482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ACFEDC-6DED-1A9C-D41C-0A9D79097DD8}"/>
              </a:ext>
            </a:extLst>
          </p:cNvPr>
          <p:cNvSpPr txBox="1">
            <a:spLocks/>
          </p:cNvSpPr>
          <p:nvPr/>
        </p:nvSpPr>
        <p:spPr>
          <a:xfrm>
            <a:off x="794327" y="220581"/>
            <a:ext cx="10337303"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Brain and the Spinal Cord: The Spinal Cord</a:t>
            </a:r>
          </a:p>
        </p:txBody>
      </p:sp>
      <p:sp>
        <p:nvSpPr>
          <p:cNvPr id="7" name="TextBox 6">
            <a:extLst>
              <a:ext uri="{FF2B5EF4-FFF2-40B4-BE49-F238E27FC236}">
                <a16:creationId xmlns:a16="http://schemas.microsoft.com/office/drawing/2014/main" id="{F119A023-AF2A-7C71-ADD1-96D01F90D17F}"/>
              </a:ext>
            </a:extLst>
          </p:cNvPr>
          <p:cNvSpPr txBox="1"/>
          <p:nvPr/>
        </p:nvSpPr>
        <p:spPr>
          <a:xfrm>
            <a:off x="1157592" y="6624074"/>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4" name="Google Shape;270;p32">
            <a:extLst>
              <a:ext uri="{FF2B5EF4-FFF2-40B4-BE49-F238E27FC236}">
                <a16:creationId xmlns:a16="http://schemas.microsoft.com/office/drawing/2014/main" id="{43032084-9779-10E5-656E-11CB3B2223EB}"/>
              </a:ext>
            </a:extLst>
          </p:cNvPr>
          <p:cNvSpPr txBox="1">
            <a:spLocks/>
          </p:cNvSpPr>
          <p:nvPr/>
        </p:nvSpPr>
        <p:spPr>
          <a:xfrm>
            <a:off x="531091" y="993370"/>
            <a:ext cx="7162800" cy="4910975"/>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marR="0" lvl="0" indent="-285750" algn="l" defTabSz="914400" rtl="0" eaLnBrk="1" fontAlgn="auto" latinLnBrk="0" hangingPunct="1">
              <a:lnSpc>
                <a:spcPct val="150000"/>
              </a:lnSpc>
              <a:spcBef>
                <a:spcPts val="940"/>
              </a:spcBef>
              <a:spcAft>
                <a:spcPts val="0"/>
              </a:spcAft>
              <a:buClr>
                <a:schemeClr val="accent1">
                  <a:lumMod val="60000"/>
                  <a:lumOff val="40000"/>
                </a:schemeClr>
              </a:buClr>
              <a:buSzPts val="1700"/>
              <a:buFont typeface="Wingdings" panose="05000000000000000000" pitchFamily="2" charset="2"/>
              <a:buChar char="q"/>
              <a:tabLst/>
              <a:defRPr/>
            </a:pPr>
            <a:r>
              <a:rPr lang="en-US" sz="1600" dirty="0">
                <a:latin typeface="Arial"/>
              </a:rPr>
              <a:t>The </a:t>
            </a:r>
            <a:r>
              <a:rPr lang="en-US" sz="1600" u="sng" dirty="0">
                <a:latin typeface="Arial"/>
              </a:rPr>
              <a:t>spinal cord </a:t>
            </a:r>
            <a:r>
              <a:rPr lang="en-US" sz="1600" dirty="0">
                <a:latin typeface="Arial"/>
              </a:rPr>
              <a:t>d</a:t>
            </a:r>
            <a:r>
              <a:rPr kumimoji="0" lang="en-US" sz="1600" b="0" i="0" u="none" strike="noStrike" kern="1200" cap="none" spc="0" normalizeH="0" baseline="0" noProof="0" dirty="0" err="1">
                <a:ln>
                  <a:noFill/>
                </a:ln>
                <a:solidFill>
                  <a:srgbClr val="000000"/>
                </a:solidFill>
                <a:effectLst/>
                <a:uLnTx/>
                <a:uFillTx/>
                <a:latin typeface="Arial"/>
                <a:ea typeface="+mn-ea"/>
                <a:cs typeface="+mn-cs"/>
              </a:rPr>
              <a:t>elivers</a:t>
            </a:r>
            <a:r>
              <a:rPr kumimoji="0" lang="en-US" sz="1600" b="0" i="0" u="none" strike="noStrike" kern="1200" cap="none" spc="0" normalizeH="0" baseline="0" noProof="0" dirty="0">
                <a:ln>
                  <a:noFill/>
                </a:ln>
                <a:solidFill>
                  <a:srgbClr val="000000"/>
                </a:solidFill>
                <a:effectLst/>
                <a:uLnTx/>
                <a:uFillTx/>
                <a:latin typeface="Arial"/>
                <a:ea typeface="+mn-ea"/>
                <a:cs typeface="+mn-cs"/>
              </a:rPr>
              <a:t> messages to and from the brain.</a:t>
            </a:r>
          </a:p>
          <a:p>
            <a:pPr marL="800100" lvl="1" indent="-34290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b="0" i="0" u="none" strike="noStrike" kern="1200" cap="none" spc="0" normalizeH="0" baseline="0" noProof="0" dirty="0">
                <a:ln>
                  <a:noFill/>
                </a:ln>
                <a:solidFill>
                  <a:srgbClr val="000000"/>
                </a:solidFill>
                <a:effectLst/>
                <a:uLnTx/>
                <a:uFillTx/>
                <a:latin typeface="Arial"/>
                <a:ea typeface="+mn-ea"/>
                <a:cs typeface="+mn-cs"/>
              </a:rPr>
              <a:t>The top merges with the brain stem and the bottom ends just below the ribs</a:t>
            </a:r>
          </a:p>
          <a:p>
            <a:pPr marL="800100" lvl="1" indent="-34290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b="0" i="0" u="none" strike="noStrike" kern="1200" cap="none" spc="0" normalizeH="0" baseline="0" noProof="0" dirty="0">
                <a:ln>
                  <a:noFill/>
                </a:ln>
                <a:solidFill>
                  <a:srgbClr val="000000"/>
                </a:solidFill>
                <a:effectLst/>
                <a:uLnTx/>
                <a:uFillTx/>
                <a:latin typeface="Arial"/>
                <a:ea typeface="+mn-ea"/>
                <a:cs typeface="+mn-cs"/>
              </a:rPr>
              <a:t>Has its own system of reflexes.</a:t>
            </a:r>
          </a:p>
          <a:p>
            <a:pPr marL="800100" lvl="1" indent="-34290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b="0" i="0" u="none" strike="noStrike" kern="1200" cap="none" spc="0" normalizeH="0" baseline="0" noProof="0" dirty="0">
                <a:ln>
                  <a:noFill/>
                </a:ln>
                <a:solidFill>
                  <a:srgbClr val="000000"/>
                </a:solidFill>
                <a:effectLst/>
                <a:uLnTx/>
                <a:uFillTx/>
                <a:latin typeface="Arial"/>
                <a:ea typeface="+mn-ea"/>
                <a:cs typeface="+mn-cs"/>
              </a:rPr>
              <a:t>Functionally organized into 30 segments, each connected to a specific part of the body through the </a:t>
            </a:r>
            <a:r>
              <a:rPr kumimoji="0" lang="en-US" sz="1600" b="0" i="0" u="sng" strike="noStrike" kern="1200" cap="none" spc="0" normalizeH="0" baseline="0" noProof="0" dirty="0">
                <a:ln>
                  <a:noFill/>
                </a:ln>
                <a:solidFill>
                  <a:srgbClr val="000000"/>
                </a:solidFill>
                <a:effectLst/>
                <a:uLnTx/>
                <a:uFillTx/>
                <a:latin typeface="Arial"/>
                <a:ea typeface="+mn-ea"/>
                <a:cs typeface="+mn-cs"/>
              </a:rPr>
              <a:t>PNS</a:t>
            </a:r>
            <a:r>
              <a:rPr kumimoji="0" lang="en-US" sz="1600" b="0" i="0" u="none" strike="noStrike" kern="1200" cap="none" spc="0" normalizeH="0" baseline="0" noProof="0" dirty="0">
                <a:ln>
                  <a:noFill/>
                </a:ln>
                <a:solidFill>
                  <a:srgbClr val="000000"/>
                </a:solidFill>
                <a:effectLst/>
                <a:uLnTx/>
                <a:uFillTx/>
                <a:latin typeface="Arial"/>
                <a:ea typeface="+mn-ea"/>
                <a:cs typeface="+mn-cs"/>
              </a:rPr>
              <a:t>.</a:t>
            </a:r>
          </a:p>
          <a:p>
            <a:pPr marL="800100" lvl="1" indent="-34290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b="0" i="0" u="none" strike="noStrike" kern="1200" cap="none" spc="0" normalizeH="0" baseline="0" noProof="0" dirty="0">
                <a:ln>
                  <a:noFill/>
                </a:ln>
                <a:solidFill>
                  <a:srgbClr val="000000"/>
                </a:solidFill>
                <a:effectLst/>
                <a:uLnTx/>
                <a:uFillTx/>
                <a:latin typeface="Arial"/>
                <a:ea typeface="+mn-ea"/>
                <a:cs typeface="+mn-cs"/>
              </a:rPr>
              <a:t>Sensory nerves bring messages in and up to the brain; motor nerves send messages out to the muscles and organs.</a:t>
            </a:r>
          </a:p>
          <a:p>
            <a:pPr marL="800100" lvl="1" indent="-34290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b="0" i="0" u="none" strike="noStrike" kern="1200" cap="none" spc="0" normalizeH="0" baseline="0" noProof="0" dirty="0">
                <a:ln>
                  <a:noFill/>
                </a:ln>
                <a:solidFill>
                  <a:srgbClr val="000000"/>
                </a:solidFill>
                <a:effectLst/>
                <a:uLnTx/>
                <a:uFillTx/>
                <a:latin typeface="Arial"/>
                <a:ea typeface="+mn-ea"/>
                <a:cs typeface="+mn-cs"/>
              </a:rPr>
              <a:t>In moments of survival, automatic reflexes allow motor commands to be initiated without sending signals from sensory nerves to the brain first, allowing for very quick reactions.</a:t>
            </a:r>
          </a:p>
          <a:p>
            <a:pPr marL="342900" marR="0" lvl="0" indent="-215900" algn="l" defTabSz="914400" rtl="0" eaLnBrk="1" fontAlgn="auto" latinLnBrk="0" hangingPunct="1">
              <a:lnSpc>
                <a:spcPct val="100000"/>
              </a:lnSpc>
              <a:spcBef>
                <a:spcPts val="1000"/>
              </a:spcBef>
              <a:spcAft>
                <a:spcPts val="0"/>
              </a:spcAft>
              <a:buClr>
                <a:srgbClr val="6CB255"/>
              </a:buClr>
              <a:buSzPts val="2000"/>
              <a:buFont typeface="Arial"/>
              <a:buNone/>
              <a:tabLst/>
              <a:defRPr/>
            </a:pPr>
            <a:endParaRPr kumimoji="0" lang="en-US" sz="2000" b="0" i="0" u="none" strike="noStrike" kern="1200" cap="none" spc="0" normalizeH="0" baseline="0" noProof="0" dirty="0">
              <a:ln>
                <a:noFill/>
              </a:ln>
              <a:solidFill>
                <a:srgbClr val="000000"/>
              </a:solidFill>
              <a:effectLst/>
              <a:uLnTx/>
              <a:uFillTx/>
              <a:latin typeface="Arial"/>
              <a:ea typeface="+mn-ea"/>
              <a:cs typeface="+mn-cs"/>
            </a:endParaRPr>
          </a:p>
        </p:txBody>
      </p:sp>
      <p:pic>
        <p:nvPicPr>
          <p:cNvPr id="3" name="Picture 2">
            <a:extLst>
              <a:ext uri="{FF2B5EF4-FFF2-40B4-BE49-F238E27FC236}">
                <a16:creationId xmlns:a16="http://schemas.microsoft.com/office/drawing/2014/main" id="{47652B55-0D66-ED41-9007-15E3E975C4C5}"/>
              </a:ext>
            </a:extLst>
          </p:cNvPr>
          <p:cNvPicPr>
            <a:picLocks noChangeAspect="1"/>
          </p:cNvPicPr>
          <p:nvPr/>
        </p:nvPicPr>
        <p:blipFill>
          <a:blip r:embed="rId4"/>
          <a:stretch>
            <a:fillRect/>
          </a:stretch>
        </p:blipFill>
        <p:spPr>
          <a:xfrm>
            <a:off x="8269594" y="797098"/>
            <a:ext cx="3199864" cy="5303520"/>
          </a:xfrm>
          <a:prstGeom prst="rect">
            <a:avLst/>
          </a:prstGeom>
        </p:spPr>
      </p:pic>
      <p:sp>
        <p:nvSpPr>
          <p:cNvPr id="5" name="TextBox 4">
            <a:extLst>
              <a:ext uri="{FF2B5EF4-FFF2-40B4-BE49-F238E27FC236}">
                <a16:creationId xmlns:a16="http://schemas.microsoft.com/office/drawing/2014/main" id="{4C1B6794-FB6C-777C-D964-9C99B70E1BD5}"/>
              </a:ext>
            </a:extLst>
          </p:cNvPr>
          <p:cNvSpPr txBox="1"/>
          <p:nvPr/>
        </p:nvSpPr>
        <p:spPr>
          <a:xfrm>
            <a:off x="8044872" y="6123621"/>
            <a:ext cx="3783862"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b="0" i="0" u="sng" dirty="0">
                <a:effectLst/>
                <a:latin typeface="Arial" panose="020B0604020202020204" pitchFamily="34" charset="0"/>
                <a:cs typeface="Arial" panose="020B0604020202020204" pitchFamily="34" charset="0"/>
                <a:hlinkClick r:id="rId5"/>
              </a:rPr>
              <a:t>Welcome Collection: Brain and Spinal Cord Dissection. </a:t>
            </a:r>
            <a:r>
              <a:rPr lang="en-US" sz="800" b="0" i="0" dirty="0">
                <a:solidFill>
                  <a:srgbClr val="222222"/>
                </a:solidFill>
                <a:effectLst/>
                <a:latin typeface="Arial" panose="020B0604020202020204" pitchFamily="34" charset="0"/>
                <a:cs typeface="Arial" panose="020B0604020202020204" pitchFamily="34" charset="0"/>
              </a:rPr>
              <a:t> Colored engraving by W. H. </a:t>
            </a:r>
            <a:r>
              <a:rPr lang="en-US" sz="800" b="0" i="0" dirty="0" err="1">
                <a:solidFill>
                  <a:srgbClr val="222222"/>
                </a:solidFill>
                <a:effectLst/>
                <a:latin typeface="Arial" panose="020B0604020202020204" pitchFamily="34" charset="0"/>
                <a:cs typeface="Arial" panose="020B0604020202020204" pitchFamily="34" charset="0"/>
              </a:rPr>
              <a:t>Lizars</a:t>
            </a:r>
            <a:r>
              <a:rPr lang="en-US" sz="800" b="0" i="0" dirty="0">
                <a:solidFill>
                  <a:srgbClr val="222222"/>
                </a:solidFill>
                <a:effectLst/>
                <a:latin typeface="Arial" panose="020B0604020202020204" pitchFamily="34" charset="0"/>
                <a:cs typeface="Arial" panose="020B0604020202020204" pitchFamily="34" charset="0"/>
              </a:rPr>
              <a:t>. </a:t>
            </a:r>
            <a:r>
              <a:rPr lang="en-US" sz="800" dirty="0">
                <a:solidFill>
                  <a:srgbClr val="222222"/>
                </a:solidFill>
                <a:latin typeface="Arial" panose="020B0604020202020204" pitchFamily="34" charset="0"/>
                <a:cs typeface="Arial" panose="020B0604020202020204" pitchFamily="34" charset="0"/>
              </a:rPr>
              <a:t>Licensed under </a:t>
            </a:r>
            <a:r>
              <a:rPr lang="en-US" sz="800" b="0" i="0" dirty="0">
                <a:solidFill>
                  <a:srgbClr val="222222"/>
                </a:solidFill>
                <a:effectLst/>
                <a:latin typeface="Arial" panose="020B0604020202020204" pitchFamily="34" charset="0"/>
                <a:cs typeface="Arial" panose="020B0604020202020204" pitchFamily="34" charset="0"/>
              </a:rPr>
              <a:t> </a:t>
            </a:r>
            <a:r>
              <a:rPr lang="en-US" sz="800" b="0" i="0" u="sng" dirty="0">
                <a:effectLst/>
                <a:latin typeface="Arial" panose="020B0604020202020204" pitchFamily="34" charset="0"/>
                <a:cs typeface="Arial" panose="020B0604020202020204" pitchFamily="34" charset="0"/>
                <a:hlinkClick r:id="rId6"/>
              </a:rPr>
              <a:t>CC BY 4.0 DEED International</a:t>
            </a:r>
            <a:r>
              <a:rPr lang="en-US" sz="800" b="0" i="0" dirty="0">
                <a:solidFill>
                  <a:srgbClr val="222222"/>
                </a:solidFill>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6948086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DE4D697-DC5A-C3ED-450D-28CEE06405E0}"/>
              </a:ext>
            </a:extLst>
          </p:cNvPr>
          <p:cNvSpPr txBox="1"/>
          <p:nvPr/>
        </p:nvSpPr>
        <p:spPr>
          <a:xfrm>
            <a:off x="386418" y="2462068"/>
            <a:ext cx="6411545" cy="1933863"/>
          </a:xfrm>
          <a:prstGeom prst="rect">
            <a:avLst/>
          </a:prstGeom>
          <a:noFill/>
          <a:ln>
            <a:solidFill>
              <a:schemeClr val="accent1">
                <a:lumMod val="60000"/>
                <a:lumOff val="40000"/>
              </a:schemeClr>
            </a:solidFill>
          </a:ln>
        </p:spPr>
        <p:txBody>
          <a:bodyPr wrap="square">
            <a:spAutoFit/>
          </a:bodyPr>
          <a:lstStyle/>
          <a:p>
            <a:pPr marL="342900" marR="0" lvl="0" indent="-342900" algn="l" defTabSz="914400" rtl="0" eaLnBrk="1" fontAlgn="auto" latinLnBrk="0" hangingPunct="1">
              <a:lnSpc>
                <a:spcPct val="150000"/>
              </a:lnSpc>
              <a:spcBef>
                <a:spcPts val="940"/>
              </a:spcBef>
              <a:spcAft>
                <a:spcPts val="0"/>
              </a:spcAft>
              <a:buClr>
                <a:schemeClr val="accent1">
                  <a:lumMod val="60000"/>
                  <a:lumOff val="40000"/>
                </a:schemeClr>
              </a:buClr>
              <a:buSzPts val="1700"/>
              <a:buFont typeface="Wingdings" panose="05000000000000000000" pitchFamily="2" charset="2"/>
              <a:buChar char="ü"/>
              <a:tabLst/>
              <a:defRPr/>
            </a:pPr>
            <a:r>
              <a:rPr kumimoji="0" lang="en-US" b="0" i="0" u="none" strike="noStrike" kern="1200" cap="none" spc="0" normalizeH="0" baseline="0" noProof="0" dirty="0">
                <a:ln>
                  <a:noFill/>
                </a:ln>
                <a:solidFill>
                  <a:srgbClr val="000000"/>
                </a:solidFill>
                <a:effectLst/>
                <a:uLnTx/>
                <a:uFillTx/>
                <a:latin typeface="Arial"/>
                <a:ea typeface="+mn-ea"/>
                <a:cs typeface="+mn-cs"/>
              </a:rPr>
              <a:t>Comprised of billions of interconnected </a:t>
            </a:r>
            <a:r>
              <a:rPr kumimoji="0" lang="en-US" b="0" i="0" u="sng" strike="noStrike" kern="1200" cap="none" spc="0" normalizeH="0" baseline="0" noProof="0" dirty="0">
                <a:ln>
                  <a:noFill/>
                </a:ln>
                <a:solidFill>
                  <a:srgbClr val="000000"/>
                </a:solidFill>
                <a:effectLst/>
                <a:uLnTx/>
                <a:uFillTx/>
                <a:latin typeface="Arial"/>
                <a:ea typeface="+mn-ea"/>
                <a:cs typeface="+mn-cs"/>
              </a:rPr>
              <a:t>neurons</a:t>
            </a:r>
            <a:r>
              <a:rPr kumimoji="0" lang="en-US" b="0" i="0" u="none" strike="noStrike" kern="1200" cap="none" spc="0" normalizeH="0" baseline="0" noProof="0" dirty="0">
                <a:ln>
                  <a:noFill/>
                </a:ln>
                <a:solidFill>
                  <a:srgbClr val="000000"/>
                </a:solidFill>
                <a:effectLst/>
                <a:uLnTx/>
                <a:uFillTx/>
                <a:latin typeface="Arial"/>
                <a:ea typeface="+mn-ea"/>
                <a:cs typeface="+mn-cs"/>
              </a:rPr>
              <a:t> and </a:t>
            </a:r>
            <a:r>
              <a:rPr kumimoji="0" lang="en-US" b="0" i="0" u="sng" strike="noStrike" kern="1200" cap="none" spc="0" normalizeH="0" baseline="0" noProof="0" dirty="0">
                <a:ln>
                  <a:noFill/>
                </a:ln>
                <a:solidFill>
                  <a:srgbClr val="000000"/>
                </a:solidFill>
                <a:effectLst/>
                <a:uLnTx/>
                <a:uFillTx/>
                <a:latin typeface="Arial"/>
                <a:ea typeface="+mn-ea"/>
                <a:cs typeface="+mn-cs"/>
              </a:rPr>
              <a:t>glia</a:t>
            </a:r>
            <a:r>
              <a:rPr kumimoji="0" lang="en-US" b="0" i="0" u="none" strike="noStrike" kern="1200" cap="none" spc="0" normalizeH="0" baseline="0" noProof="0" dirty="0">
                <a:ln>
                  <a:noFill/>
                </a:ln>
                <a:solidFill>
                  <a:srgbClr val="000000"/>
                </a:solidFill>
                <a:effectLst/>
                <a:uLnTx/>
                <a:uFillTx/>
                <a:latin typeface="Arial"/>
                <a:ea typeface="+mn-ea"/>
                <a:cs typeface="+mn-cs"/>
              </a:rPr>
              <a:t>.</a:t>
            </a:r>
          </a:p>
          <a:p>
            <a:pPr marL="342900" marR="0" lvl="0" indent="-342900" algn="l" defTabSz="914400" rtl="0" eaLnBrk="1" fontAlgn="auto" latinLnBrk="0" hangingPunct="1">
              <a:lnSpc>
                <a:spcPct val="150000"/>
              </a:lnSpc>
              <a:spcBef>
                <a:spcPts val="940"/>
              </a:spcBef>
              <a:spcAft>
                <a:spcPts val="0"/>
              </a:spcAft>
              <a:buClr>
                <a:schemeClr val="accent1">
                  <a:lumMod val="60000"/>
                  <a:lumOff val="40000"/>
                </a:schemeClr>
              </a:buClr>
              <a:buSzPts val="1700"/>
              <a:buFont typeface="Wingdings" panose="05000000000000000000" pitchFamily="2" charset="2"/>
              <a:buChar char="ü"/>
              <a:tabLst/>
              <a:defRPr/>
            </a:pPr>
            <a:r>
              <a:rPr kumimoji="0" lang="en-US" b="0" i="0" u="none" strike="noStrike" kern="1200" cap="none" spc="0" normalizeH="0" baseline="0" noProof="0" dirty="0">
                <a:ln>
                  <a:noFill/>
                </a:ln>
                <a:solidFill>
                  <a:srgbClr val="000000"/>
                </a:solidFill>
                <a:effectLst/>
                <a:uLnTx/>
                <a:uFillTx/>
                <a:latin typeface="Arial"/>
                <a:ea typeface="+mn-ea"/>
                <a:cs typeface="+mn-cs"/>
              </a:rPr>
              <a:t>Bilateral (two-sided).</a:t>
            </a:r>
          </a:p>
          <a:p>
            <a:pPr marL="342900" marR="0" lvl="0" indent="-342900" algn="l" defTabSz="914400" rtl="0" eaLnBrk="1" fontAlgn="auto" latinLnBrk="0" hangingPunct="1">
              <a:lnSpc>
                <a:spcPct val="150000"/>
              </a:lnSpc>
              <a:spcBef>
                <a:spcPts val="940"/>
              </a:spcBef>
              <a:spcAft>
                <a:spcPts val="0"/>
              </a:spcAft>
              <a:buClr>
                <a:schemeClr val="accent1">
                  <a:lumMod val="60000"/>
                  <a:lumOff val="40000"/>
                </a:schemeClr>
              </a:buClr>
              <a:buSzPts val="1700"/>
              <a:buFont typeface="Wingdings" panose="05000000000000000000" pitchFamily="2" charset="2"/>
              <a:buChar char="ü"/>
              <a:tabLst/>
              <a:defRPr/>
            </a:pPr>
            <a:r>
              <a:rPr kumimoji="0" lang="en-US" b="0" i="0" u="none" strike="noStrike" kern="1200" cap="none" spc="0" normalizeH="0" baseline="0" noProof="0" dirty="0">
                <a:ln>
                  <a:noFill/>
                </a:ln>
                <a:solidFill>
                  <a:srgbClr val="000000"/>
                </a:solidFill>
                <a:effectLst/>
                <a:uLnTx/>
                <a:uFillTx/>
                <a:latin typeface="Arial"/>
                <a:ea typeface="+mn-ea"/>
                <a:cs typeface="+mn-cs"/>
              </a:rPr>
              <a:t>Can be separated into distinct lobes but all areas interact with one another.</a:t>
            </a:r>
          </a:p>
        </p:txBody>
      </p:sp>
      <p:sp>
        <p:nvSpPr>
          <p:cNvPr id="4" name="TextBox 3">
            <a:extLst>
              <a:ext uri="{FF2B5EF4-FFF2-40B4-BE49-F238E27FC236}">
                <a16:creationId xmlns:a16="http://schemas.microsoft.com/office/drawing/2014/main" id="{63CDFA61-965D-64E8-AD16-1055F099B95A}"/>
              </a:ext>
            </a:extLst>
          </p:cNvPr>
          <p:cNvSpPr txBox="1"/>
          <p:nvPr/>
        </p:nvSpPr>
        <p:spPr>
          <a:xfrm>
            <a:off x="1157592" y="6624074"/>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5" name="Title 1">
            <a:extLst>
              <a:ext uri="{FF2B5EF4-FFF2-40B4-BE49-F238E27FC236}">
                <a16:creationId xmlns:a16="http://schemas.microsoft.com/office/drawing/2014/main" id="{7F447F7A-5808-C070-0047-FD829E9ED04C}"/>
              </a:ext>
            </a:extLst>
          </p:cNvPr>
          <p:cNvSpPr txBox="1">
            <a:spLocks/>
          </p:cNvSpPr>
          <p:nvPr/>
        </p:nvSpPr>
        <p:spPr>
          <a:xfrm>
            <a:off x="794327" y="220581"/>
            <a:ext cx="10337303"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Brain and the Spinal Cord: The Brain</a:t>
            </a:r>
          </a:p>
        </p:txBody>
      </p:sp>
      <p:pic>
        <p:nvPicPr>
          <p:cNvPr id="6" name="Picture 5">
            <a:extLst>
              <a:ext uri="{FF2B5EF4-FFF2-40B4-BE49-F238E27FC236}">
                <a16:creationId xmlns:a16="http://schemas.microsoft.com/office/drawing/2014/main" id="{63FBCAEC-76BB-128E-15AC-BD34FC560C5C}"/>
              </a:ext>
            </a:extLst>
          </p:cNvPr>
          <p:cNvPicPr>
            <a:picLocks noChangeAspect="1"/>
          </p:cNvPicPr>
          <p:nvPr/>
        </p:nvPicPr>
        <p:blipFill rotWithShape="1">
          <a:blip r:embed="rId4"/>
          <a:srcRect l="9007" r="7829"/>
          <a:stretch/>
        </p:blipFill>
        <p:spPr>
          <a:xfrm>
            <a:off x="6973889" y="1371600"/>
            <a:ext cx="4562764" cy="4114800"/>
          </a:xfrm>
          <a:prstGeom prst="rect">
            <a:avLst/>
          </a:prstGeom>
        </p:spPr>
      </p:pic>
      <p:sp>
        <p:nvSpPr>
          <p:cNvPr id="7" name="TextBox 6">
            <a:extLst>
              <a:ext uri="{FF2B5EF4-FFF2-40B4-BE49-F238E27FC236}">
                <a16:creationId xmlns:a16="http://schemas.microsoft.com/office/drawing/2014/main" id="{C5430451-6B5E-3B35-3D05-3451C558A021}"/>
              </a:ext>
            </a:extLst>
          </p:cNvPr>
          <p:cNvSpPr txBox="1"/>
          <p:nvPr/>
        </p:nvSpPr>
        <p:spPr>
          <a:xfrm>
            <a:off x="7410611" y="5631446"/>
            <a:ext cx="432880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b="0" i="0" u="sng" dirty="0">
                <a:effectLst/>
                <a:latin typeface="Arial" panose="020B0604020202020204" pitchFamily="34" charset="0"/>
                <a:cs typeface="Arial" panose="020B0604020202020204" pitchFamily="34" charset="0"/>
                <a:hlinkClick r:id="rId5"/>
              </a:rPr>
              <a:t>Wikimedia Commons: Brain Exercising</a:t>
            </a:r>
            <a:r>
              <a:rPr lang="en-US" sz="800" b="0" i="0" dirty="0">
                <a:solidFill>
                  <a:srgbClr val="222222"/>
                </a:solidFill>
                <a:effectLst/>
                <a:latin typeface="Arial" panose="020B0604020202020204" pitchFamily="34" charset="0"/>
                <a:cs typeface="Arial" panose="020B0604020202020204" pitchFamily="34" charset="0"/>
              </a:rPr>
              <a:t> </a:t>
            </a:r>
            <a:r>
              <a:rPr lang="en-US" sz="800" dirty="0">
                <a:solidFill>
                  <a:srgbClr val="222222"/>
                </a:solidFill>
                <a:latin typeface="Arial" panose="020B0604020202020204" pitchFamily="34" charset="0"/>
                <a:cs typeface="Arial" panose="020B0604020202020204" pitchFamily="34" charset="0"/>
              </a:rPr>
              <a:t>Licensed under </a:t>
            </a:r>
            <a:r>
              <a:rPr lang="en-US" sz="800" b="0" i="0" dirty="0">
                <a:solidFill>
                  <a:srgbClr val="222222"/>
                </a:solidFill>
                <a:effectLst/>
                <a:latin typeface="Arial" panose="020B0604020202020204" pitchFamily="34" charset="0"/>
                <a:cs typeface="Arial" panose="020B0604020202020204" pitchFamily="34" charset="0"/>
              </a:rPr>
              <a:t> </a:t>
            </a:r>
            <a:r>
              <a:rPr lang="en-US" sz="800" b="0" i="0" u="sng" dirty="0">
                <a:effectLst/>
                <a:latin typeface="Arial" panose="020B0604020202020204" pitchFamily="34" charset="0"/>
                <a:cs typeface="Arial" panose="020B0604020202020204" pitchFamily="34" charset="0"/>
                <a:hlinkClick r:id="rId6"/>
              </a:rPr>
              <a:t>CC0 1.0 DEED</a:t>
            </a:r>
            <a:r>
              <a:rPr lang="en-US" sz="800" b="0" i="0" dirty="0">
                <a:solidFill>
                  <a:srgbClr val="222222"/>
                </a:solidFill>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081922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AF9F4-9260-848E-8CE9-C9B8DE945B7F}"/>
              </a:ext>
            </a:extLst>
          </p:cNvPr>
          <p:cNvSpPr txBox="1">
            <a:spLocks/>
          </p:cNvSpPr>
          <p:nvPr/>
        </p:nvSpPr>
        <p:spPr>
          <a:xfrm>
            <a:off x="3589898" y="224058"/>
            <a:ext cx="5080000"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Two Hemispheres</a:t>
            </a:r>
          </a:p>
        </p:txBody>
      </p:sp>
      <p:sp>
        <p:nvSpPr>
          <p:cNvPr id="6" name="TextBox 5">
            <a:extLst>
              <a:ext uri="{FF2B5EF4-FFF2-40B4-BE49-F238E27FC236}">
                <a16:creationId xmlns:a16="http://schemas.microsoft.com/office/drawing/2014/main" id="{C6EE1EE8-5A61-5EE2-3AC6-6256C4E74A26}"/>
              </a:ext>
            </a:extLst>
          </p:cNvPr>
          <p:cNvSpPr txBox="1"/>
          <p:nvPr/>
        </p:nvSpPr>
        <p:spPr>
          <a:xfrm>
            <a:off x="794327" y="6596598"/>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3" name="Google Shape;281;p33">
            <a:extLst>
              <a:ext uri="{FF2B5EF4-FFF2-40B4-BE49-F238E27FC236}">
                <a16:creationId xmlns:a16="http://schemas.microsoft.com/office/drawing/2014/main" id="{1DBE59A7-5EE4-00A2-8981-C6EEA128D4C4}"/>
              </a:ext>
            </a:extLst>
          </p:cNvPr>
          <p:cNvSpPr txBox="1"/>
          <p:nvPr/>
        </p:nvSpPr>
        <p:spPr>
          <a:xfrm>
            <a:off x="519836" y="1586863"/>
            <a:ext cx="5102872" cy="2514082"/>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u="sng" dirty="0">
                <a:solidFill>
                  <a:prstClr val="black"/>
                </a:solidFill>
                <a:latin typeface="Arial"/>
                <a:ea typeface="Arial"/>
                <a:cs typeface="Arial"/>
                <a:sym typeface="Arial"/>
              </a:rPr>
              <a:t>Lateralization</a:t>
            </a:r>
            <a:r>
              <a:rPr lang="en-US" sz="1600" dirty="0">
                <a:solidFill>
                  <a:prstClr val="black"/>
                </a:solidFill>
                <a:latin typeface="Arial"/>
                <a:ea typeface="Arial"/>
                <a:cs typeface="Arial"/>
                <a:sym typeface="Arial"/>
              </a:rPr>
              <a:t> - concept that each hemisphere of the brain is associated with specialized functions.</a:t>
            </a:r>
            <a:endParaRPr sz="1600" dirty="0">
              <a:solidFill>
                <a:prstClr val="black"/>
              </a:solidFill>
              <a:latin typeface="Arial"/>
              <a:ea typeface="Arial"/>
              <a:cs typeface="Arial"/>
              <a:sym typeface="Arial"/>
            </a:endParaRP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solidFill>
                  <a:prstClr val="black"/>
                </a:solidFill>
                <a:latin typeface="Arial"/>
                <a:ea typeface="Arial"/>
                <a:cs typeface="Arial"/>
                <a:sym typeface="Arial"/>
              </a:rPr>
              <a:t>The left hemisphere controls the right side of the body.</a:t>
            </a:r>
            <a:endParaRPr sz="1600" dirty="0">
              <a:solidFill>
                <a:prstClr val="black"/>
              </a:solidFill>
              <a:latin typeface="Arial"/>
            </a:endParaRP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solidFill>
                  <a:prstClr val="black"/>
                </a:solidFill>
                <a:latin typeface="Arial"/>
                <a:ea typeface="Arial"/>
                <a:cs typeface="Arial"/>
                <a:sym typeface="Arial"/>
              </a:rPr>
              <a:t>The right hemisphere controls the left side of the body.</a:t>
            </a:r>
            <a:endParaRPr sz="1600" dirty="0">
              <a:solidFill>
                <a:prstClr val="black"/>
              </a:solidFill>
              <a:latin typeface="Arial"/>
              <a:ea typeface="Arial"/>
              <a:cs typeface="Arial"/>
              <a:sym typeface="Arial"/>
            </a:endParaRPr>
          </a:p>
          <a:p>
            <a:pPr>
              <a:spcBef>
                <a:spcPts val="1080"/>
              </a:spcBef>
            </a:pPr>
            <a:endParaRPr dirty="0">
              <a:solidFill>
                <a:prstClr val="black"/>
              </a:solidFill>
              <a:latin typeface="Arial"/>
              <a:ea typeface="Arial"/>
              <a:cs typeface="Arial"/>
              <a:sym typeface="Arial"/>
            </a:endParaRPr>
          </a:p>
        </p:txBody>
      </p:sp>
      <p:sp>
        <p:nvSpPr>
          <p:cNvPr id="8" name="Figure Legend">
            <a:extLst>
              <a:ext uri="{FF2B5EF4-FFF2-40B4-BE49-F238E27FC236}">
                <a16:creationId xmlns:a16="http://schemas.microsoft.com/office/drawing/2014/main" id="{0685E16D-DFC9-BF29-7A38-B7AC6F693BF0}"/>
              </a:ext>
            </a:extLst>
          </p:cNvPr>
          <p:cNvSpPr txBox="1">
            <a:spLocks/>
          </p:cNvSpPr>
          <p:nvPr/>
        </p:nvSpPr>
        <p:spPr>
          <a:xfrm>
            <a:off x="519836" y="757382"/>
            <a:ext cx="11090494" cy="611528"/>
          </a:xfrm>
          <a:prstGeom prst="rect">
            <a:avLst/>
          </a:prstGeom>
          <a:ln>
            <a:solidFill>
              <a:schemeClr val="accent1">
                <a:lumMod val="60000"/>
                <a:lumOff val="40000"/>
              </a:schemeClr>
            </a:solidFill>
          </a:ln>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600"/>
              </a:spcAft>
              <a:buClr>
                <a:srgbClr val="6CB255"/>
              </a:buClr>
              <a:buSzTx/>
              <a:buFont typeface="Arial" pitchFamily="34" charset="0"/>
              <a:buNone/>
              <a:tabLst/>
              <a:defRPr/>
            </a:pPr>
            <a:r>
              <a:rPr kumimoji="0" lang="en-US" sz="1600" b="0" i="0" u="none" strike="noStrike" kern="1200" cap="none" spc="0" normalizeH="0" baseline="0" noProof="0" dirty="0">
                <a:ln>
                  <a:noFill/>
                </a:ln>
                <a:solidFill>
                  <a:srgbClr val="000000"/>
                </a:solidFill>
                <a:effectLst/>
                <a:uLnTx/>
                <a:uFillTx/>
                <a:latin typeface="Arial"/>
                <a:ea typeface="+mn-ea"/>
                <a:cs typeface="+mn-cs"/>
              </a:rPr>
              <a:t>Figure 3.16 The surface of the brain (the </a:t>
            </a:r>
            <a:r>
              <a:rPr kumimoji="0" lang="en-US" sz="1600" b="0" i="0" u="sng" strike="noStrike" kern="1200" cap="none" spc="0" normalizeH="0" baseline="0" noProof="0" dirty="0">
                <a:ln>
                  <a:noFill/>
                </a:ln>
                <a:solidFill>
                  <a:srgbClr val="000000"/>
                </a:solidFill>
                <a:effectLst/>
                <a:uLnTx/>
                <a:uFillTx/>
                <a:latin typeface="Arial"/>
                <a:ea typeface="+mn-ea"/>
                <a:cs typeface="+mn-cs"/>
              </a:rPr>
              <a:t>cerebral cortex</a:t>
            </a:r>
            <a:r>
              <a:rPr kumimoji="0" lang="en-US" sz="1600" b="0" i="0" u="none" strike="noStrike" kern="1200" cap="none" spc="0" normalizeH="0" baseline="0" noProof="0" dirty="0">
                <a:ln>
                  <a:noFill/>
                </a:ln>
                <a:solidFill>
                  <a:srgbClr val="000000"/>
                </a:solidFill>
                <a:effectLst/>
                <a:uLnTx/>
                <a:uFillTx/>
                <a:latin typeface="Arial"/>
                <a:ea typeface="+mn-ea"/>
                <a:cs typeface="+mn-cs"/>
              </a:rPr>
              <a:t>) is covered with </a:t>
            </a:r>
            <a:r>
              <a:rPr kumimoji="0" lang="en-US" sz="1600" b="0" i="0" u="sng" strike="noStrike" kern="1200" cap="none" spc="0" normalizeH="0" baseline="0" noProof="0" dirty="0">
                <a:ln>
                  <a:noFill/>
                </a:ln>
                <a:solidFill>
                  <a:srgbClr val="000000"/>
                </a:solidFill>
                <a:effectLst/>
                <a:uLnTx/>
                <a:uFillTx/>
                <a:latin typeface="Arial"/>
                <a:ea typeface="+mn-ea"/>
                <a:cs typeface="+mn-cs"/>
              </a:rPr>
              <a:t>gyri</a:t>
            </a:r>
            <a:r>
              <a:rPr kumimoji="0" lang="en-US" sz="1600" b="0" i="0" u="none" strike="noStrike" kern="1200" cap="none" spc="0" normalizeH="0" baseline="0" noProof="0" dirty="0">
                <a:ln>
                  <a:noFill/>
                </a:ln>
                <a:solidFill>
                  <a:srgbClr val="000000"/>
                </a:solidFill>
                <a:effectLst/>
                <a:uLnTx/>
                <a:uFillTx/>
                <a:latin typeface="Arial"/>
                <a:ea typeface="+mn-ea"/>
                <a:cs typeface="+mn-cs"/>
              </a:rPr>
              <a:t> and </a:t>
            </a:r>
            <a:r>
              <a:rPr kumimoji="0" lang="en-US" sz="1600" b="0" i="0" u="sng" strike="noStrike" kern="1200" cap="none" spc="0" normalizeH="0" baseline="0" noProof="0" dirty="0">
                <a:ln>
                  <a:noFill/>
                </a:ln>
                <a:solidFill>
                  <a:srgbClr val="000000"/>
                </a:solidFill>
                <a:effectLst/>
                <a:uLnTx/>
                <a:uFillTx/>
                <a:latin typeface="Arial"/>
                <a:ea typeface="+mn-ea"/>
                <a:cs typeface="+mn-cs"/>
              </a:rPr>
              <a:t>sulci</a:t>
            </a:r>
            <a:r>
              <a:rPr kumimoji="0" lang="en-US" sz="1600" b="0" i="0" u="none" strike="noStrike" kern="1200" cap="none" spc="0" normalizeH="0" baseline="0" noProof="0" dirty="0">
                <a:ln>
                  <a:noFill/>
                </a:ln>
                <a:solidFill>
                  <a:srgbClr val="000000"/>
                </a:solidFill>
                <a:effectLst/>
                <a:uLnTx/>
                <a:uFillTx/>
                <a:latin typeface="Arial"/>
                <a:ea typeface="+mn-ea"/>
                <a:cs typeface="+mn-cs"/>
              </a:rPr>
              <a:t>. A deep sulcus is called a </a:t>
            </a:r>
            <a:r>
              <a:rPr kumimoji="0" lang="en-US" sz="1600" b="0" i="0" u="sng" strike="noStrike" kern="1200" cap="none" spc="0" normalizeH="0" baseline="0" noProof="0" dirty="0">
                <a:ln>
                  <a:noFill/>
                </a:ln>
                <a:solidFill>
                  <a:srgbClr val="000000"/>
                </a:solidFill>
                <a:effectLst/>
                <a:uLnTx/>
                <a:uFillTx/>
                <a:latin typeface="Arial"/>
                <a:ea typeface="+mn-ea"/>
                <a:cs typeface="+mn-cs"/>
              </a:rPr>
              <a:t>fissure</a:t>
            </a:r>
            <a:r>
              <a:rPr kumimoji="0" lang="en-US" sz="1600" b="0" i="0" u="none" strike="noStrike" kern="1200" cap="none" spc="0" normalizeH="0" baseline="0" noProof="0" dirty="0">
                <a:ln>
                  <a:noFill/>
                </a:ln>
                <a:solidFill>
                  <a:srgbClr val="000000"/>
                </a:solidFill>
                <a:effectLst/>
                <a:uLnTx/>
                <a:uFillTx/>
                <a:latin typeface="Arial"/>
                <a:ea typeface="+mn-ea"/>
                <a:cs typeface="+mn-cs"/>
              </a:rPr>
              <a:t>, such as the </a:t>
            </a:r>
            <a:r>
              <a:rPr kumimoji="0" lang="en-US" sz="1600" b="0" i="0" u="sng" strike="noStrike" kern="1200" cap="none" spc="0" normalizeH="0" baseline="0" noProof="0" dirty="0">
                <a:ln>
                  <a:noFill/>
                </a:ln>
                <a:solidFill>
                  <a:srgbClr val="000000"/>
                </a:solidFill>
                <a:effectLst/>
                <a:uLnTx/>
                <a:uFillTx/>
                <a:latin typeface="Arial"/>
                <a:ea typeface="+mn-ea"/>
                <a:cs typeface="+mn-cs"/>
              </a:rPr>
              <a:t>longitudinal fissure </a:t>
            </a:r>
            <a:r>
              <a:rPr kumimoji="0" lang="en-US" sz="1600" b="0" i="0" u="none" strike="noStrike" kern="1200" cap="none" spc="0" normalizeH="0" baseline="0" noProof="0" dirty="0">
                <a:ln>
                  <a:noFill/>
                </a:ln>
                <a:solidFill>
                  <a:srgbClr val="000000"/>
                </a:solidFill>
                <a:effectLst/>
                <a:uLnTx/>
                <a:uFillTx/>
                <a:latin typeface="Arial"/>
                <a:ea typeface="+mn-ea"/>
                <a:cs typeface="+mn-cs"/>
              </a:rPr>
              <a:t>that divides the brain into left and right hemispheres. </a:t>
            </a:r>
          </a:p>
        </p:txBody>
      </p:sp>
      <p:pic>
        <p:nvPicPr>
          <p:cNvPr id="9" name="Picture 8">
            <a:extLst>
              <a:ext uri="{FF2B5EF4-FFF2-40B4-BE49-F238E27FC236}">
                <a16:creationId xmlns:a16="http://schemas.microsoft.com/office/drawing/2014/main" id="{64069EEC-2B3E-41A7-62CE-52534AFC073A}"/>
              </a:ext>
            </a:extLst>
          </p:cNvPr>
          <p:cNvPicPr>
            <a:picLocks noChangeAspect="1"/>
          </p:cNvPicPr>
          <p:nvPr/>
        </p:nvPicPr>
        <p:blipFill rotWithShape="1">
          <a:blip r:embed="rId4"/>
          <a:srcRect l="24739" r="17966" b="5827"/>
          <a:stretch/>
        </p:blipFill>
        <p:spPr>
          <a:xfrm>
            <a:off x="6569294" y="1814090"/>
            <a:ext cx="4837754" cy="3474720"/>
          </a:xfrm>
          <a:prstGeom prst="rect">
            <a:avLst/>
          </a:prstGeom>
        </p:spPr>
      </p:pic>
      <p:pic>
        <p:nvPicPr>
          <p:cNvPr id="7" name="Picture 6">
            <a:extLst>
              <a:ext uri="{FF2B5EF4-FFF2-40B4-BE49-F238E27FC236}">
                <a16:creationId xmlns:a16="http://schemas.microsoft.com/office/drawing/2014/main" id="{3DB585CA-652C-C60C-E7AE-885C0AC0E9FF}"/>
              </a:ext>
            </a:extLst>
          </p:cNvPr>
          <p:cNvPicPr>
            <a:picLocks noChangeAspect="1"/>
          </p:cNvPicPr>
          <p:nvPr/>
        </p:nvPicPr>
        <p:blipFill rotWithShape="1">
          <a:blip r:embed="rId5"/>
          <a:srcRect l="5084" t="9562" b="8682"/>
          <a:stretch/>
        </p:blipFill>
        <p:spPr>
          <a:xfrm>
            <a:off x="635630" y="4794163"/>
            <a:ext cx="2547868" cy="1645920"/>
          </a:xfrm>
          <a:prstGeom prst="rect">
            <a:avLst/>
          </a:prstGeom>
        </p:spPr>
      </p:pic>
      <p:sp>
        <p:nvSpPr>
          <p:cNvPr id="10" name="TextBox 9">
            <a:extLst>
              <a:ext uri="{FF2B5EF4-FFF2-40B4-BE49-F238E27FC236}">
                <a16:creationId xmlns:a16="http://schemas.microsoft.com/office/drawing/2014/main" id="{90B75C0F-C6F4-BE2E-62CF-05F522A8C087}"/>
              </a:ext>
            </a:extLst>
          </p:cNvPr>
          <p:cNvSpPr txBox="1"/>
          <p:nvPr/>
        </p:nvSpPr>
        <p:spPr>
          <a:xfrm>
            <a:off x="2742378" y="5964343"/>
            <a:ext cx="5062350" cy="553998"/>
          </a:xfrm>
          <a:prstGeom prst="rect">
            <a:avLst/>
          </a:prstGeom>
          <a:noFill/>
          <a:ln>
            <a:solidFill>
              <a:schemeClr val="accent1">
                <a:lumMod val="60000"/>
                <a:lumOff val="40000"/>
              </a:schemeClr>
            </a:solidFill>
          </a:ln>
        </p:spPr>
        <p:txBody>
          <a:bodyPr wrap="square" rtlCol="0">
            <a:spAutoFit/>
          </a:bodyPr>
          <a:lstStyle/>
          <a:p>
            <a:r>
              <a:rPr lang="en-US" sz="1400" dirty="0">
                <a:latin typeface="Arial" panose="020B0604020202020204" pitchFamily="34" charset="0"/>
                <a:cs typeface="Arial" panose="020B0604020202020204" pitchFamily="34" charset="0"/>
              </a:rPr>
              <a:t>Cross-section slice of human brain detailing gyrus and sulcus. </a:t>
            </a:r>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6"/>
              </a:rPr>
              <a:t>Wikimedia Commons </a:t>
            </a:r>
            <a:r>
              <a:rPr lang="en-US" sz="800" dirty="0">
                <a:latin typeface="Arial" panose="020B0604020202020204" pitchFamily="34" charset="0"/>
                <a:cs typeface="Arial" panose="020B0604020202020204" pitchFamily="34" charset="0"/>
              </a:rPr>
              <a:t>by </a:t>
            </a:r>
            <a:r>
              <a:rPr lang="en-US" sz="800" dirty="0">
                <a:latin typeface="Arial" panose="020B0604020202020204" pitchFamily="34" charset="0"/>
                <a:cs typeface="Arial" panose="020B0604020202020204" pitchFamily="34" charset="0"/>
                <a:hlinkClick r:id="rId7"/>
              </a:rPr>
              <a:t>Albert Kok at Dutch Wikipedia</a:t>
            </a:r>
            <a:r>
              <a:rPr lang="en-US" sz="800" dirty="0">
                <a:latin typeface="Arial" panose="020B0604020202020204" pitchFamily="34" charset="0"/>
                <a:cs typeface="Arial" panose="020B0604020202020204" pitchFamily="34" charset="0"/>
              </a:rPr>
              <a:t>.  Released into the </a:t>
            </a:r>
            <a:r>
              <a:rPr lang="en-US" sz="800" dirty="0">
                <a:latin typeface="Arial" panose="020B0604020202020204" pitchFamily="34" charset="0"/>
                <a:cs typeface="Arial" panose="020B0604020202020204" pitchFamily="34" charset="0"/>
                <a:hlinkClick r:id="rId8"/>
              </a:rPr>
              <a:t>Public Domain </a:t>
            </a:r>
            <a:r>
              <a:rPr lang="en-US" sz="800" dirty="0">
                <a:latin typeface="Arial" panose="020B0604020202020204" pitchFamily="34" charset="0"/>
                <a:cs typeface="Arial" panose="020B0604020202020204" pitchFamily="34" charset="0"/>
              </a:rPr>
              <a:t>by author Albert Kok.)</a:t>
            </a:r>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037273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61435A-9250-A10C-6755-35F3BE7A5032}"/>
              </a:ext>
            </a:extLst>
          </p:cNvPr>
          <p:cNvSpPr txBox="1">
            <a:spLocks/>
          </p:cNvSpPr>
          <p:nvPr/>
        </p:nvSpPr>
        <p:spPr>
          <a:xfrm>
            <a:off x="2766291" y="192872"/>
            <a:ext cx="6659418"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Corpus Callosum</a:t>
            </a:r>
          </a:p>
        </p:txBody>
      </p:sp>
      <p:sp>
        <p:nvSpPr>
          <p:cNvPr id="7" name="TextBox 6">
            <a:extLst>
              <a:ext uri="{FF2B5EF4-FFF2-40B4-BE49-F238E27FC236}">
                <a16:creationId xmlns:a16="http://schemas.microsoft.com/office/drawing/2014/main" id="{D1505132-8554-FC74-CA9B-397CD79878AB}"/>
              </a:ext>
            </a:extLst>
          </p:cNvPr>
          <p:cNvSpPr txBox="1"/>
          <p:nvPr/>
        </p:nvSpPr>
        <p:spPr>
          <a:xfrm>
            <a:off x="1185301" y="6634045"/>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p>
        </p:txBody>
      </p:sp>
      <p:pic>
        <p:nvPicPr>
          <p:cNvPr id="3" name="Picture 2">
            <a:extLst>
              <a:ext uri="{FF2B5EF4-FFF2-40B4-BE49-F238E27FC236}">
                <a16:creationId xmlns:a16="http://schemas.microsoft.com/office/drawing/2014/main" id="{2AFEBC97-55C0-601D-2F9B-266A5AC219D3}"/>
              </a:ext>
            </a:extLst>
          </p:cNvPr>
          <p:cNvPicPr>
            <a:picLocks noChangeAspect="1"/>
          </p:cNvPicPr>
          <p:nvPr/>
        </p:nvPicPr>
        <p:blipFill>
          <a:blip r:embed="rId4"/>
          <a:stretch>
            <a:fillRect/>
          </a:stretch>
        </p:blipFill>
        <p:spPr>
          <a:xfrm>
            <a:off x="1724657" y="774696"/>
            <a:ext cx="8641081" cy="3749040"/>
          </a:xfrm>
          <a:prstGeom prst="rect">
            <a:avLst/>
          </a:prstGeom>
        </p:spPr>
      </p:pic>
      <p:sp>
        <p:nvSpPr>
          <p:cNvPr id="6" name="TextBox 5">
            <a:extLst>
              <a:ext uri="{FF2B5EF4-FFF2-40B4-BE49-F238E27FC236}">
                <a16:creationId xmlns:a16="http://schemas.microsoft.com/office/drawing/2014/main" id="{8250EE3B-3C6E-3EE2-89A1-B0561C547E7B}"/>
              </a:ext>
            </a:extLst>
          </p:cNvPr>
          <p:cNvSpPr txBox="1"/>
          <p:nvPr/>
        </p:nvSpPr>
        <p:spPr>
          <a:xfrm>
            <a:off x="2304473" y="6252631"/>
            <a:ext cx="7264400"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The video</a:t>
            </a:r>
            <a:r>
              <a:rPr lang="en-US" sz="1200" dirty="0"/>
              <a:t> </a:t>
            </a:r>
            <a:r>
              <a:rPr lang="en-US" sz="1200" dirty="0">
                <a:hlinkClick r:id="rId5"/>
              </a:rPr>
              <a:t>2-Minute Neuroscience: Limbic System</a:t>
            </a:r>
            <a:r>
              <a:rPr lang="en-US" sz="1200" dirty="0"/>
              <a:t> looks at the corpus callosum and its function (2:00).</a:t>
            </a:r>
            <a:endParaRPr lang="en-US" sz="1200" dirty="0">
              <a:solidFill>
                <a:prstClr val="black"/>
              </a:solidFill>
              <a:latin typeface="Arial"/>
            </a:endParaRPr>
          </a:p>
        </p:txBody>
      </p:sp>
      <p:sp>
        <p:nvSpPr>
          <p:cNvPr id="12" name="TextBox 11">
            <a:extLst>
              <a:ext uri="{FF2B5EF4-FFF2-40B4-BE49-F238E27FC236}">
                <a16:creationId xmlns:a16="http://schemas.microsoft.com/office/drawing/2014/main" id="{3CD0609F-9C9A-051D-E543-C6BAD10E5257}"/>
              </a:ext>
            </a:extLst>
          </p:cNvPr>
          <p:cNvSpPr txBox="1"/>
          <p:nvPr/>
        </p:nvSpPr>
        <p:spPr>
          <a:xfrm>
            <a:off x="1948872" y="4333412"/>
            <a:ext cx="8294255" cy="1021883"/>
          </a:xfrm>
          <a:prstGeom prst="rect">
            <a:avLst/>
          </a:prstGeom>
          <a:noFill/>
          <a:ln>
            <a:solidFill>
              <a:schemeClr val="accent1">
                <a:lumMod val="60000"/>
                <a:lumOff val="40000"/>
              </a:schemeClr>
            </a:solidFill>
          </a:ln>
        </p:spPr>
        <p:txBody>
          <a:bodyPr wrap="square">
            <a:spAutoFit/>
          </a:bodyPr>
          <a:lstStyle/>
          <a:p>
            <a:pPr>
              <a:lnSpc>
                <a:spcPct val="150000"/>
              </a:lnSpc>
            </a:pPr>
            <a:r>
              <a:rPr lang="en-US" sz="1400" dirty="0">
                <a:latin typeface="Arial" panose="020B0604020202020204" pitchFamily="34" charset="0"/>
                <a:cs typeface="Arial" panose="020B0604020202020204" pitchFamily="34" charset="0"/>
              </a:rPr>
              <a:t>Figure 3.17(a, b) The corpus callosum connects the left and right hemispheres of the brain. (c) A scientist spreads this dissected sheep brain apart to show the corpus callosum between the hemispheres.</a:t>
            </a:r>
          </a:p>
        </p:txBody>
      </p:sp>
    </p:spTree>
    <p:extLst>
      <p:ext uri="{BB962C8B-B14F-4D97-AF65-F5344CB8AC3E}">
        <p14:creationId xmlns:p14="http://schemas.microsoft.com/office/powerpoint/2010/main" val="41886274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08CAB-8261-94BD-7F02-5BF7189F03A5}"/>
              </a:ext>
            </a:extLst>
          </p:cNvPr>
          <p:cNvSpPr txBox="1">
            <a:spLocks/>
          </p:cNvSpPr>
          <p:nvPr/>
        </p:nvSpPr>
        <p:spPr>
          <a:xfrm>
            <a:off x="3504045" y="291753"/>
            <a:ext cx="5479473"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Forebrain, Midbrain, and Hindbrain</a:t>
            </a:r>
          </a:p>
        </p:txBody>
      </p:sp>
      <p:sp>
        <p:nvSpPr>
          <p:cNvPr id="6" name="TextBox 5">
            <a:extLst>
              <a:ext uri="{FF2B5EF4-FFF2-40B4-BE49-F238E27FC236}">
                <a16:creationId xmlns:a16="http://schemas.microsoft.com/office/drawing/2014/main" id="{282D657C-0AA2-2C56-51AE-4C78B76AE7F7}"/>
              </a:ext>
            </a:extLst>
          </p:cNvPr>
          <p:cNvSpPr txBox="1"/>
          <p:nvPr/>
        </p:nvSpPr>
        <p:spPr>
          <a:xfrm>
            <a:off x="1411812" y="6566247"/>
            <a:ext cx="966393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p>
        </p:txBody>
      </p:sp>
      <p:pic>
        <p:nvPicPr>
          <p:cNvPr id="7" name="Picture 6">
            <a:extLst>
              <a:ext uri="{FF2B5EF4-FFF2-40B4-BE49-F238E27FC236}">
                <a16:creationId xmlns:a16="http://schemas.microsoft.com/office/drawing/2014/main" id="{C9401930-EBAE-9DEB-67A6-CF937F030327}"/>
              </a:ext>
            </a:extLst>
          </p:cNvPr>
          <p:cNvPicPr>
            <a:picLocks noChangeAspect="1"/>
          </p:cNvPicPr>
          <p:nvPr/>
        </p:nvPicPr>
        <p:blipFill rotWithShape="1">
          <a:blip r:embed="rId4"/>
          <a:srcRect l="19787" r="19883"/>
          <a:stretch/>
        </p:blipFill>
        <p:spPr>
          <a:xfrm>
            <a:off x="3552993" y="1480940"/>
            <a:ext cx="5086012" cy="3657600"/>
          </a:xfrm>
          <a:prstGeom prst="rect">
            <a:avLst/>
          </a:prstGeom>
        </p:spPr>
      </p:pic>
      <p:sp>
        <p:nvSpPr>
          <p:cNvPr id="8" name="Figure Legend">
            <a:extLst>
              <a:ext uri="{FF2B5EF4-FFF2-40B4-BE49-F238E27FC236}">
                <a16:creationId xmlns:a16="http://schemas.microsoft.com/office/drawing/2014/main" id="{B3353BAE-1388-C123-3199-1B580D6081BF}"/>
              </a:ext>
            </a:extLst>
          </p:cNvPr>
          <p:cNvSpPr txBox="1">
            <a:spLocks/>
          </p:cNvSpPr>
          <p:nvPr/>
        </p:nvSpPr>
        <p:spPr>
          <a:xfrm>
            <a:off x="1570180" y="5566029"/>
            <a:ext cx="9347202" cy="449794"/>
          </a:xfrm>
          <a:prstGeom prst="rect">
            <a:avLst/>
          </a:prstGeom>
          <a:ln>
            <a:solidFill>
              <a:schemeClr val="accent1">
                <a:lumMod val="60000"/>
                <a:lumOff val="40000"/>
              </a:schemeClr>
            </a:solidFill>
          </a:ln>
        </p:spPr>
        <p:txBody>
          <a:bodyPr vert="horz" lIns="91440" tIns="45720" rIns="91440" bIns="45720" rtlCol="0">
            <a:norm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600"/>
              </a:spcAft>
              <a:buClr>
                <a:srgbClr val="6CB255"/>
              </a:buClr>
              <a:buSzTx/>
              <a:buFont typeface="Arial" pitchFamily="34" charset="0"/>
              <a:buNone/>
              <a:tabLst/>
              <a:defRPr/>
            </a:pPr>
            <a:r>
              <a:rPr kumimoji="0" lang="en-US" sz="1400" b="0" i="0" u="none" strike="noStrike" kern="1200" cap="none" spc="0" normalizeH="0" baseline="0" noProof="0" dirty="0">
                <a:ln>
                  <a:noFill/>
                </a:ln>
                <a:solidFill>
                  <a:srgbClr val="000000"/>
                </a:solidFill>
                <a:effectLst/>
                <a:uLnTx/>
                <a:uFillTx/>
                <a:latin typeface="Arial"/>
                <a:ea typeface="+mn-ea"/>
                <a:cs typeface="+mn-cs"/>
              </a:rPr>
              <a:t>Figure 3.18 The brain and its parts can be divided into three main categories: the </a:t>
            </a:r>
            <a:r>
              <a:rPr kumimoji="0" lang="en-US" sz="1400" b="0" i="0" u="sng" strike="noStrike" kern="1200" cap="none" spc="0" normalizeH="0" baseline="0" noProof="0" dirty="0">
                <a:ln>
                  <a:noFill/>
                </a:ln>
                <a:solidFill>
                  <a:srgbClr val="000000"/>
                </a:solidFill>
                <a:effectLst/>
                <a:uLnTx/>
                <a:uFillTx/>
                <a:latin typeface="Arial"/>
                <a:ea typeface="+mn-ea"/>
                <a:cs typeface="+mn-cs"/>
              </a:rPr>
              <a:t>forebrain</a:t>
            </a:r>
            <a:r>
              <a:rPr kumimoji="0" lang="en-US" sz="1400" b="0" i="0" u="none" strike="noStrike" kern="1200" cap="none" spc="0" normalizeH="0" baseline="0" noProof="0" dirty="0">
                <a:ln>
                  <a:noFill/>
                </a:ln>
                <a:solidFill>
                  <a:srgbClr val="000000"/>
                </a:solidFill>
                <a:effectLst/>
                <a:uLnTx/>
                <a:uFillTx/>
                <a:latin typeface="Arial"/>
                <a:ea typeface="+mn-ea"/>
                <a:cs typeface="+mn-cs"/>
              </a:rPr>
              <a:t>, </a:t>
            </a:r>
            <a:r>
              <a:rPr kumimoji="0" lang="en-US" sz="1400" b="0" i="0" u="sng" strike="noStrike" kern="1200" cap="none" spc="0" normalizeH="0" baseline="0" noProof="0" dirty="0">
                <a:ln>
                  <a:noFill/>
                </a:ln>
                <a:solidFill>
                  <a:srgbClr val="000000"/>
                </a:solidFill>
                <a:effectLst/>
                <a:uLnTx/>
                <a:uFillTx/>
                <a:latin typeface="Arial"/>
                <a:ea typeface="+mn-ea"/>
                <a:cs typeface="+mn-cs"/>
              </a:rPr>
              <a:t>midbrain</a:t>
            </a:r>
            <a:r>
              <a:rPr kumimoji="0" lang="en-US" sz="1400" b="0" i="0" u="none" strike="noStrike" kern="1200" cap="none" spc="0" normalizeH="0" baseline="0" noProof="0" dirty="0">
                <a:ln>
                  <a:noFill/>
                </a:ln>
                <a:solidFill>
                  <a:srgbClr val="000000"/>
                </a:solidFill>
                <a:effectLst/>
                <a:uLnTx/>
                <a:uFillTx/>
                <a:latin typeface="Arial"/>
                <a:ea typeface="+mn-ea"/>
                <a:cs typeface="+mn-cs"/>
              </a:rPr>
              <a:t>, and </a:t>
            </a:r>
            <a:r>
              <a:rPr kumimoji="0" lang="en-US" sz="1400" b="0" i="0" u="sng" strike="noStrike" kern="1200" cap="none" spc="0" normalizeH="0" baseline="0" noProof="0" dirty="0">
                <a:ln>
                  <a:noFill/>
                </a:ln>
                <a:solidFill>
                  <a:srgbClr val="000000"/>
                </a:solidFill>
                <a:effectLst/>
                <a:uLnTx/>
                <a:uFillTx/>
                <a:latin typeface="Arial"/>
                <a:ea typeface="+mn-ea"/>
                <a:cs typeface="+mn-cs"/>
              </a:rPr>
              <a:t>hindbrain</a:t>
            </a:r>
            <a:r>
              <a:rPr kumimoji="0" lang="en-US" sz="1400" b="0" i="0" u="none" strike="noStrike" kern="1200" cap="none" spc="0" normalizeH="0" baseline="0" noProof="0" dirty="0">
                <a:ln>
                  <a:noFill/>
                </a:ln>
                <a:solidFill>
                  <a:srgbClr val="000000"/>
                </a:solidFill>
                <a:effectLst/>
                <a:uLnTx/>
                <a:uFillTx/>
                <a:latin typeface="Arial"/>
                <a:ea typeface="+mn-ea"/>
                <a:cs typeface="+mn-cs"/>
              </a:rPr>
              <a:t>.</a:t>
            </a:r>
          </a:p>
        </p:txBody>
      </p:sp>
    </p:spTree>
    <p:extLst>
      <p:ext uri="{BB962C8B-B14F-4D97-AF65-F5344CB8AC3E}">
        <p14:creationId xmlns:p14="http://schemas.microsoft.com/office/powerpoint/2010/main" val="171999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7C2E5-4F71-C73B-5E54-D955B85340DE}"/>
              </a:ext>
            </a:extLst>
          </p:cNvPr>
          <p:cNvSpPr txBox="1">
            <a:spLocks/>
          </p:cNvSpPr>
          <p:nvPr/>
        </p:nvSpPr>
        <p:spPr>
          <a:xfrm>
            <a:off x="2399437" y="173835"/>
            <a:ext cx="7393126" cy="50012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Why Do Psychologists Study Human Genetics?</a:t>
            </a:r>
          </a:p>
        </p:txBody>
      </p:sp>
      <p:sp>
        <p:nvSpPr>
          <p:cNvPr id="9" name="Google Shape;63;p8">
            <a:extLst>
              <a:ext uri="{FF2B5EF4-FFF2-40B4-BE49-F238E27FC236}">
                <a16:creationId xmlns:a16="http://schemas.microsoft.com/office/drawing/2014/main" id="{3D4A7A3C-1E6B-87B8-7533-5549707CD69E}"/>
              </a:ext>
            </a:extLst>
          </p:cNvPr>
          <p:cNvSpPr txBox="1"/>
          <p:nvPr/>
        </p:nvSpPr>
        <p:spPr>
          <a:xfrm>
            <a:off x="642884" y="1031064"/>
            <a:ext cx="5315527" cy="5019743"/>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dirty="0">
                <a:solidFill>
                  <a:prstClr val="black"/>
                </a:solidFill>
                <a:latin typeface="Arial"/>
                <a:ea typeface="Arial"/>
                <a:cs typeface="Arial"/>
                <a:sym typeface="Arial"/>
              </a:rPr>
              <a:t>Studying human genetics can help researchers understand the biological basis underlying the different behaviors, thoughts and reactions of humans.</a:t>
            </a:r>
            <a:endParaRPr dirty="0">
              <a:solidFill>
                <a:prstClr val="black"/>
              </a:solidFill>
              <a:latin typeface="Arial"/>
            </a:endParaRPr>
          </a:p>
          <a:p>
            <a:pPr marL="742950" lvl="1" indent="-285750">
              <a:lnSpc>
                <a:spcPct val="150000"/>
              </a:lnSpc>
              <a:buClr>
                <a:schemeClr val="accent1">
                  <a:lumMod val="60000"/>
                  <a:lumOff val="40000"/>
                </a:schemeClr>
              </a:buClr>
              <a:buFont typeface="Wingdings" panose="05000000000000000000" pitchFamily="2" charset="2"/>
              <a:buChar char="ü"/>
            </a:pPr>
            <a:endParaRPr sz="1700" dirty="0">
              <a:solidFill>
                <a:prstClr val="black"/>
              </a:solidFill>
              <a:latin typeface="Arial"/>
              <a:ea typeface="Arial"/>
              <a:cs typeface="Arial"/>
              <a:sym typeface="Arial"/>
            </a:endParaRP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dirty="0">
                <a:solidFill>
                  <a:prstClr val="black"/>
                </a:solidFill>
                <a:latin typeface="Arial"/>
                <a:ea typeface="Arial"/>
                <a:cs typeface="Arial"/>
                <a:sym typeface="Arial"/>
              </a:rPr>
              <a:t>Why do two people infected by the same disease have different outcomes?</a:t>
            </a:r>
            <a:endParaRPr lang="en-US" sz="1600" dirty="0">
              <a:solidFill>
                <a:prstClr val="black"/>
              </a:solidFill>
              <a:latin typeface="Arial"/>
            </a:endParaRPr>
          </a:p>
          <a:p>
            <a:pPr marL="565150" lvl="1">
              <a:lnSpc>
                <a:spcPct val="150000"/>
              </a:lnSpc>
              <a:buClr>
                <a:schemeClr val="accent1">
                  <a:lumMod val="60000"/>
                  <a:lumOff val="40000"/>
                </a:schemeClr>
              </a:buClr>
              <a:buSzPts val="1700"/>
            </a:pPr>
            <a:endParaRPr lang="en-US" sz="1600" dirty="0">
              <a:solidFill>
                <a:prstClr val="black"/>
              </a:solidFill>
              <a:latin typeface="Arial"/>
              <a:ea typeface="Arial"/>
              <a:cs typeface="Arial"/>
              <a:sym typeface="Arial"/>
            </a:endParaRP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dirty="0">
                <a:solidFill>
                  <a:prstClr val="black"/>
                </a:solidFill>
                <a:latin typeface="Arial"/>
                <a:ea typeface="Arial"/>
                <a:cs typeface="Arial"/>
                <a:sym typeface="Arial"/>
              </a:rPr>
              <a:t>Are there genetic components to psychological disorders, such as depression?</a:t>
            </a:r>
            <a:endParaRPr sz="1600" dirty="0">
              <a:solidFill>
                <a:prstClr val="black"/>
              </a:solidFill>
              <a:latin typeface="Arial"/>
            </a:endParaRPr>
          </a:p>
          <a:p>
            <a:pPr marL="850900" lvl="1" indent="-285750">
              <a:lnSpc>
                <a:spcPct val="150000"/>
              </a:lnSpc>
              <a:buClr>
                <a:schemeClr val="accent1">
                  <a:lumMod val="60000"/>
                  <a:lumOff val="40000"/>
                </a:schemeClr>
              </a:buClr>
              <a:buSzPts val="1700"/>
              <a:buFont typeface="Wingdings" panose="05000000000000000000" pitchFamily="2" charset="2"/>
              <a:buChar char="ü"/>
            </a:pPr>
            <a:endParaRPr sz="1600" dirty="0">
              <a:solidFill>
                <a:prstClr val="black"/>
              </a:solidFill>
              <a:latin typeface="Arial"/>
              <a:ea typeface="Arial"/>
              <a:cs typeface="Arial"/>
              <a:sym typeface="Arial"/>
            </a:endParaRPr>
          </a:p>
          <a:p>
            <a:pPr marL="742950" lvl="1" indent="-285750">
              <a:lnSpc>
                <a:spcPct val="150000"/>
              </a:lnSpc>
              <a:buClr>
                <a:schemeClr val="accent1">
                  <a:lumMod val="60000"/>
                  <a:lumOff val="40000"/>
                </a:schemeClr>
              </a:buClr>
              <a:buSzPts val="1700"/>
              <a:buFont typeface="Wingdings" panose="05000000000000000000" pitchFamily="2" charset="2"/>
              <a:buChar char="ü"/>
            </a:pPr>
            <a:r>
              <a:rPr lang="en-US" sz="1600" dirty="0">
                <a:solidFill>
                  <a:prstClr val="black"/>
                </a:solidFill>
                <a:latin typeface="Arial"/>
                <a:ea typeface="Arial"/>
                <a:cs typeface="Arial"/>
                <a:sym typeface="Arial"/>
              </a:rPr>
              <a:t>How are genetic diseases passed through family lines?</a:t>
            </a:r>
            <a:endParaRPr sz="1600" dirty="0">
              <a:solidFill>
                <a:prstClr val="black"/>
              </a:solidFill>
              <a:latin typeface="Arial"/>
            </a:endParaRPr>
          </a:p>
        </p:txBody>
      </p:sp>
      <p:pic>
        <p:nvPicPr>
          <p:cNvPr id="3" name="Picture 2">
            <a:extLst>
              <a:ext uri="{FF2B5EF4-FFF2-40B4-BE49-F238E27FC236}">
                <a16:creationId xmlns:a16="http://schemas.microsoft.com/office/drawing/2014/main" id="{EBEBC695-AB41-45BE-B0CE-0FFC1376BDA3}"/>
              </a:ext>
            </a:extLst>
          </p:cNvPr>
          <p:cNvPicPr>
            <a:picLocks noChangeAspect="1"/>
          </p:cNvPicPr>
          <p:nvPr/>
        </p:nvPicPr>
        <p:blipFill>
          <a:blip r:embed="rId2"/>
          <a:stretch>
            <a:fillRect/>
          </a:stretch>
        </p:blipFill>
        <p:spPr>
          <a:xfrm>
            <a:off x="6766559" y="1195553"/>
            <a:ext cx="4206240" cy="4206240"/>
          </a:xfrm>
          <a:prstGeom prst="rect">
            <a:avLst/>
          </a:prstGeom>
        </p:spPr>
      </p:pic>
      <p:sp>
        <p:nvSpPr>
          <p:cNvPr id="5" name="TextBox 4">
            <a:extLst>
              <a:ext uri="{FF2B5EF4-FFF2-40B4-BE49-F238E27FC236}">
                <a16:creationId xmlns:a16="http://schemas.microsoft.com/office/drawing/2014/main" id="{781B9E5F-01E1-84B0-F7A6-1169B6A1B4F8}"/>
              </a:ext>
            </a:extLst>
          </p:cNvPr>
          <p:cNvSpPr txBox="1"/>
          <p:nvPr/>
        </p:nvSpPr>
        <p:spPr>
          <a:xfrm>
            <a:off x="6981982" y="5449004"/>
            <a:ext cx="3775393"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3"/>
              </a:rPr>
              <a:t>Flickr</a:t>
            </a:r>
            <a:r>
              <a:rPr lang="en-US" sz="800" dirty="0">
                <a:latin typeface="Arial" panose="020B0604020202020204" pitchFamily="34" charset="0"/>
                <a:cs typeface="Arial" panose="020B0604020202020204" pitchFamily="34" charset="0"/>
              </a:rPr>
              <a:t>.  No author credit.  Licensed under </a:t>
            </a:r>
            <a:r>
              <a:rPr lang="en-US" sz="800" dirty="0">
                <a:latin typeface="Arial" panose="020B0604020202020204" pitchFamily="34" charset="0"/>
                <a:cs typeface="Arial" panose="020B0604020202020204" pitchFamily="34" charset="0"/>
                <a:hlinkClick r:id="rId4"/>
              </a:rPr>
              <a:t>CC BY NC ND 2.0 DEED</a:t>
            </a:r>
            <a:endParaRPr lang="en-US" sz="8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42FC44DA-42F6-0C9E-782A-1F0954C0FABB}"/>
              </a:ext>
            </a:extLst>
          </p:cNvPr>
          <p:cNvSpPr txBox="1"/>
          <p:nvPr/>
        </p:nvSpPr>
        <p:spPr>
          <a:xfrm>
            <a:off x="642884" y="6569494"/>
            <a:ext cx="1032991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5"/>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6"/>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68041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9198B-87E7-F786-B8E5-C13A4F4C2486}"/>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Forebrain Structures</a:t>
            </a:r>
          </a:p>
        </p:txBody>
      </p:sp>
      <p:sp>
        <p:nvSpPr>
          <p:cNvPr id="10" name="TextBox 9">
            <a:extLst>
              <a:ext uri="{FF2B5EF4-FFF2-40B4-BE49-F238E27FC236}">
                <a16:creationId xmlns:a16="http://schemas.microsoft.com/office/drawing/2014/main" id="{84351524-C499-F3DC-CB68-B8804DAF0661}"/>
              </a:ext>
            </a:extLst>
          </p:cNvPr>
          <p:cNvSpPr txBox="1"/>
          <p:nvPr/>
        </p:nvSpPr>
        <p:spPr>
          <a:xfrm>
            <a:off x="1505527" y="6628182"/>
            <a:ext cx="892232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p>
        </p:txBody>
      </p:sp>
      <p:sp>
        <p:nvSpPr>
          <p:cNvPr id="4" name="Google Shape;304;p36">
            <a:extLst>
              <a:ext uri="{FF2B5EF4-FFF2-40B4-BE49-F238E27FC236}">
                <a16:creationId xmlns:a16="http://schemas.microsoft.com/office/drawing/2014/main" id="{A1035FEC-9D25-13DF-B8BB-382EDE4DD6B1}"/>
              </a:ext>
            </a:extLst>
          </p:cNvPr>
          <p:cNvSpPr txBox="1">
            <a:spLocks/>
          </p:cNvSpPr>
          <p:nvPr/>
        </p:nvSpPr>
        <p:spPr>
          <a:xfrm>
            <a:off x="270346" y="846422"/>
            <a:ext cx="11651307" cy="5646741"/>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700"/>
              <a:buFont typeface="Wingdings" panose="05000000000000000000" pitchFamily="2" charset="2"/>
              <a:buChar char="q"/>
              <a:tabLst/>
              <a:defRPr/>
            </a:pPr>
            <a:r>
              <a:rPr kumimoji="0" lang="en-US" sz="1700" b="0" i="0" u="none" strike="noStrike" kern="1200" cap="none" spc="0" normalizeH="0" baseline="0" noProof="0" dirty="0">
                <a:ln>
                  <a:noFill/>
                </a:ln>
                <a:solidFill>
                  <a:srgbClr val="000000"/>
                </a:solidFill>
                <a:effectLst/>
                <a:uLnTx/>
                <a:uFillTx/>
                <a:latin typeface="Arial"/>
                <a:ea typeface="+mn-ea"/>
                <a:cs typeface="+mn-cs"/>
              </a:rPr>
              <a:t>The </a:t>
            </a:r>
            <a:r>
              <a:rPr kumimoji="0" lang="en-US" sz="1700" b="0" i="0" u="sng" strike="noStrike" kern="1200" cap="none" spc="0" normalizeH="0" baseline="0" noProof="0" dirty="0">
                <a:ln>
                  <a:noFill/>
                </a:ln>
                <a:solidFill>
                  <a:srgbClr val="000000"/>
                </a:solidFill>
                <a:effectLst/>
                <a:uLnTx/>
                <a:uFillTx/>
                <a:latin typeface="Arial"/>
                <a:ea typeface="+mn-ea"/>
                <a:cs typeface="+mn-cs"/>
              </a:rPr>
              <a:t>forebrain</a:t>
            </a:r>
            <a:r>
              <a:rPr kumimoji="0" lang="en-US" sz="1700" b="0" i="0" u="none" strike="noStrike" kern="1200" cap="none" spc="0" normalizeH="0" baseline="0" noProof="0" dirty="0">
                <a:ln>
                  <a:noFill/>
                </a:ln>
                <a:solidFill>
                  <a:srgbClr val="000000"/>
                </a:solidFill>
                <a:effectLst/>
                <a:uLnTx/>
                <a:uFillTx/>
                <a:latin typeface="Arial"/>
                <a:ea typeface="+mn-ea"/>
                <a:cs typeface="+mn-cs"/>
              </a:rPr>
              <a:t> is the largest part of the brain.</a:t>
            </a:r>
            <a:r>
              <a:rPr lang="en-US" dirty="0">
                <a:latin typeface="Arial"/>
              </a:rPr>
              <a:t>  </a:t>
            </a:r>
            <a:r>
              <a:rPr kumimoji="0" lang="en-US" sz="1700" b="0" i="0" u="none" strike="noStrike" kern="1200" cap="none" spc="0" normalizeH="0" baseline="0" noProof="0" dirty="0">
                <a:ln>
                  <a:noFill/>
                </a:ln>
                <a:solidFill>
                  <a:srgbClr val="000000"/>
                </a:solidFill>
                <a:effectLst/>
                <a:uLnTx/>
                <a:uFillTx/>
                <a:latin typeface="Arial"/>
                <a:ea typeface="+mn-ea"/>
                <a:cs typeface="+mn-cs"/>
              </a:rPr>
              <a:t>It contains:</a:t>
            </a:r>
            <a:endParaRPr kumimoji="0" lang="en-US" sz="2000" b="0" i="0" u="none" strike="noStrike" kern="1200" cap="none" spc="0" normalizeH="0" baseline="0" noProof="0" dirty="0">
              <a:ln>
                <a:noFill/>
              </a:ln>
              <a:solidFill>
                <a:srgbClr val="000000"/>
              </a:solidFill>
              <a:effectLst/>
              <a:uLnTx/>
              <a:uFillTx/>
              <a:latin typeface="Arial"/>
              <a:ea typeface="+mn-ea"/>
              <a:cs typeface="+mn-cs"/>
            </a:endParaRPr>
          </a:p>
          <a:p>
            <a:pPr marL="800100" lvl="1" indent="-342900">
              <a:spcBef>
                <a:spcPts val="940"/>
              </a:spcBef>
              <a:buClr>
                <a:schemeClr val="accent1">
                  <a:lumMod val="60000"/>
                  <a:lumOff val="40000"/>
                </a:schemeClr>
              </a:buClr>
              <a:buSzPts val="1700"/>
              <a:buFont typeface="Wingdings" panose="05000000000000000000" pitchFamily="2" charset="2"/>
              <a:buChar char="ü"/>
              <a:defRPr/>
            </a:pPr>
            <a:r>
              <a:rPr kumimoji="0" lang="en-US" sz="1700" b="0" i="0" u="none" strike="noStrike" kern="1200" cap="none" spc="0" normalizeH="0" baseline="0" noProof="0" dirty="0">
                <a:ln>
                  <a:noFill/>
                </a:ln>
                <a:solidFill>
                  <a:srgbClr val="000000"/>
                </a:solidFill>
                <a:effectLst/>
                <a:uLnTx/>
                <a:uFillTx/>
                <a:latin typeface="Arial"/>
                <a:ea typeface="+mn-ea"/>
                <a:cs typeface="+mn-cs"/>
              </a:rPr>
              <a:t>The </a:t>
            </a:r>
            <a:r>
              <a:rPr kumimoji="0" lang="en-US" sz="1700" b="0" i="0" u="sng" strike="noStrike" kern="1200" cap="none" spc="0" normalizeH="0" baseline="0" noProof="0" dirty="0">
                <a:ln>
                  <a:noFill/>
                </a:ln>
                <a:solidFill>
                  <a:srgbClr val="000000"/>
                </a:solidFill>
                <a:effectLst/>
                <a:uLnTx/>
                <a:uFillTx/>
                <a:latin typeface="Arial"/>
                <a:ea typeface="+mn-ea"/>
                <a:cs typeface="+mn-cs"/>
              </a:rPr>
              <a:t>cerebral cortex </a:t>
            </a:r>
            <a:r>
              <a:rPr kumimoji="0" lang="en-US" sz="1700" b="0" i="0" u="none" strike="noStrike" kern="1200" cap="none" spc="0" normalizeH="0" baseline="0" noProof="0" dirty="0">
                <a:ln>
                  <a:noFill/>
                </a:ln>
                <a:solidFill>
                  <a:srgbClr val="000000"/>
                </a:solidFill>
                <a:effectLst/>
                <a:uLnTx/>
                <a:uFillTx/>
                <a:latin typeface="Arial"/>
                <a:ea typeface="+mn-ea"/>
                <a:cs typeface="+mn-cs"/>
              </a:rPr>
              <a:t>– the outer layer of neural tissue of the cerebrum which is responsible for higher level processes.</a:t>
            </a:r>
          </a:p>
          <a:p>
            <a:pPr marL="800100" lvl="1" indent="-342900">
              <a:spcBef>
                <a:spcPts val="940"/>
              </a:spcBef>
              <a:buClr>
                <a:schemeClr val="accent1">
                  <a:lumMod val="60000"/>
                  <a:lumOff val="40000"/>
                </a:schemeClr>
              </a:buClr>
              <a:buSzPts val="1700"/>
              <a:buFont typeface="Wingdings" panose="05000000000000000000" pitchFamily="2" charset="2"/>
              <a:buChar char="ü"/>
              <a:defRPr/>
            </a:pPr>
            <a:endParaRPr kumimoji="0" lang="en-US" b="0" i="0" u="none" strike="noStrike" kern="1200" cap="none" spc="0" normalizeH="0" baseline="0" noProof="0" dirty="0">
              <a:ln>
                <a:noFill/>
              </a:ln>
              <a:solidFill>
                <a:srgbClr val="000000"/>
              </a:solidFill>
              <a:effectLst/>
              <a:uLnTx/>
              <a:uFillTx/>
              <a:latin typeface="Arial"/>
              <a:ea typeface="+mn-ea"/>
              <a:cs typeface="+mn-cs"/>
            </a:endParaRPr>
          </a:p>
          <a:p>
            <a:pPr marL="800100" lvl="1" indent="-342900">
              <a:spcBef>
                <a:spcPts val="940"/>
              </a:spcBef>
              <a:buClr>
                <a:schemeClr val="accent1">
                  <a:lumMod val="60000"/>
                  <a:lumOff val="40000"/>
                </a:schemeClr>
              </a:buClr>
              <a:buSzPts val="1700"/>
              <a:buFont typeface="Wingdings" panose="05000000000000000000" pitchFamily="2" charset="2"/>
              <a:buChar char="ü"/>
              <a:defRPr/>
            </a:pPr>
            <a:r>
              <a:rPr kumimoji="0" lang="en-US" sz="1700" b="0" i="0" u="sng" strike="noStrike" kern="1200" cap="none" spc="0" normalizeH="0" baseline="0" noProof="0" dirty="0">
                <a:ln>
                  <a:noFill/>
                </a:ln>
                <a:solidFill>
                  <a:srgbClr val="000000"/>
                </a:solidFill>
                <a:effectLst/>
                <a:uLnTx/>
                <a:uFillTx/>
                <a:latin typeface="Arial"/>
                <a:ea typeface="+mn-ea"/>
                <a:cs typeface="+mn-cs"/>
              </a:rPr>
              <a:t>Thalamus</a:t>
            </a:r>
            <a:r>
              <a:rPr kumimoji="0" lang="en-US" sz="1700" b="0" i="0" u="none" strike="noStrike" kern="1200" cap="none" spc="0" normalizeH="0" baseline="0" noProof="0" dirty="0">
                <a:ln>
                  <a:noFill/>
                </a:ln>
                <a:solidFill>
                  <a:srgbClr val="000000"/>
                </a:solidFill>
                <a:effectLst/>
                <a:uLnTx/>
                <a:uFillTx/>
                <a:latin typeface="Arial"/>
                <a:ea typeface="+mn-ea"/>
                <a:cs typeface="+mn-cs"/>
              </a:rPr>
              <a:t> - sensory relay</a:t>
            </a:r>
          </a:p>
          <a:p>
            <a:pPr marL="800100" lvl="1" indent="-342900">
              <a:spcBef>
                <a:spcPts val="940"/>
              </a:spcBef>
              <a:buClr>
                <a:schemeClr val="accent1">
                  <a:lumMod val="60000"/>
                  <a:lumOff val="40000"/>
                </a:schemeClr>
              </a:buClr>
              <a:buSzPts val="1700"/>
              <a:buFont typeface="Wingdings" panose="05000000000000000000" pitchFamily="2" charset="2"/>
              <a:buChar char="ü"/>
              <a:defRPr/>
            </a:pPr>
            <a:endParaRPr kumimoji="0" lang="en-US" b="0" i="0" u="none" strike="noStrike" kern="1200" cap="none" spc="0" normalizeH="0" baseline="0" noProof="0" dirty="0">
              <a:ln>
                <a:noFill/>
              </a:ln>
              <a:solidFill>
                <a:srgbClr val="000000"/>
              </a:solidFill>
              <a:effectLst/>
              <a:uLnTx/>
              <a:uFillTx/>
              <a:latin typeface="Arial"/>
              <a:ea typeface="+mn-ea"/>
              <a:cs typeface="+mn-cs"/>
            </a:endParaRPr>
          </a:p>
          <a:p>
            <a:pPr marL="800100" lvl="1" indent="-342900">
              <a:spcBef>
                <a:spcPts val="940"/>
              </a:spcBef>
              <a:buClr>
                <a:schemeClr val="accent1">
                  <a:lumMod val="60000"/>
                  <a:lumOff val="40000"/>
                </a:schemeClr>
              </a:buClr>
              <a:buSzPts val="1700"/>
              <a:buFont typeface="Wingdings" panose="05000000000000000000" pitchFamily="2" charset="2"/>
              <a:buChar char="ü"/>
              <a:defRPr/>
            </a:pPr>
            <a:endParaRPr kumimoji="0" lang="en-US" sz="1700" b="0" i="0" u="none" strike="noStrike" kern="1200" cap="none" spc="0" normalizeH="0" baseline="0" noProof="0" dirty="0">
              <a:ln>
                <a:noFill/>
              </a:ln>
              <a:solidFill>
                <a:srgbClr val="000000"/>
              </a:solidFill>
              <a:effectLst/>
              <a:uLnTx/>
              <a:uFillTx/>
              <a:latin typeface="Arial"/>
              <a:ea typeface="+mn-ea"/>
              <a:cs typeface="+mn-cs"/>
            </a:endParaRPr>
          </a:p>
          <a:p>
            <a:pPr marL="800100" lvl="1" indent="-342900">
              <a:spcBef>
                <a:spcPts val="940"/>
              </a:spcBef>
              <a:buClr>
                <a:schemeClr val="accent1">
                  <a:lumMod val="60000"/>
                  <a:lumOff val="40000"/>
                </a:schemeClr>
              </a:buClr>
              <a:buSzPts val="1700"/>
              <a:buFont typeface="Wingdings" panose="05000000000000000000" pitchFamily="2" charset="2"/>
              <a:buChar char="ü"/>
              <a:defRPr/>
            </a:pPr>
            <a:r>
              <a:rPr kumimoji="0" lang="en-US" sz="1700" b="0" i="0" u="sng" strike="noStrike" kern="1200" cap="none" spc="0" normalizeH="0" baseline="0" noProof="0" dirty="0">
                <a:ln>
                  <a:noFill/>
                </a:ln>
                <a:solidFill>
                  <a:srgbClr val="000000"/>
                </a:solidFill>
                <a:effectLst/>
                <a:uLnTx/>
                <a:uFillTx/>
                <a:latin typeface="Arial"/>
                <a:ea typeface="+mn-ea"/>
                <a:cs typeface="+mn-cs"/>
              </a:rPr>
              <a:t>Hypothalamus</a:t>
            </a:r>
            <a:r>
              <a:rPr kumimoji="0" lang="en-US" sz="1700" b="0" i="0" u="none" strike="noStrike" kern="1200" cap="none" spc="0" normalizeH="0" baseline="0" noProof="0" dirty="0">
                <a:ln>
                  <a:noFill/>
                </a:ln>
                <a:solidFill>
                  <a:srgbClr val="000000"/>
                </a:solidFill>
                <a:effectLst/>
                <a:uLnTx/>
                <a:uFillTx/>
                <a:latin typeface="Arial"/>
                <a:ea typeface="+mn-ea"/>
                <a:cs typeface="+mn-cs"/>
              </a:rPr>
              <a:t> – homeostasis (See video under pituitary gland)</a:t>
            </a:r>
          </a:p>
          <a:p>
            <a:pPr marL="800100" lvl="1" indent="-342900">
              <a:spcBef>
                <a:spcPts val="940"/>
              </a:spcBef>
              <a:buClr>
                <a:schemeClr val="accent1">
                  <a:lumMod val="60000"/>
                  <a:lumOff val="40000"/>
                </a:schemeClr>
              </a:buClr>
              <a:buSzPts val="1700"/>
              <a:buFont typeface="Wingdings" panose="05000000000000000000" pitchFamily="2" charset="2"/>
              <a:buChar char="ü"/>
              <a:defRPr/>
            </a:pPr>
            <a:endParaRPr kumimoji="0" lang="en-US" b="0" i="0" u="none" strike="noStrike" kern="1200" cap="none" spc="0" normalizeH="0" baseline="0" noProof="0" dirty="0">
              <a:ln>
                <a:noFill/>
              </a:ln>
              <a:solidFill>
                <a:srgbClr val="000000"/>
              </a:solidFill>
              <a:effectLst/>
              <a:uLnTx/>
              <a:uFillTx/>
              <a:latin typeface="Arial"/>
              <a:ea typeface="+mn-ea"/>
              <a:cs typeface="+mn-cs"/>
            </a:endParaRPr>
          </a:p>
          <a:p>
            <a:pPr marL="800100" lvl="1" indent="-342900">
              <a:spcBef>
                <a:spcPts val="940"/>
              </a:spcBef>
              <a:buClr>
                <a:schemeClr val="accent1">
                  <a:lumMod val="60000"/>
                  <a:lumOff val="40000"/>
                </a:schemeClr>
              </a:buClr>
              <a:buSzPts val="1700"/>
              <a:buFont typeface="Wingdings" panose="05000000000000000000" pitchFamily="2" charset="2"/>
              <a:buChar char="ü"/>
              <a:defRPr/>
            </a:pPr>
            <a:r>
              <a:rPr kumimoji="0" lang="en-US" sz="1700" b="0" i="0" u="sng" strike="noStrike" kern="1200" cap="none" spc="0" normalizeH="0" baseline="0" noProof="0" dirty="0">
                <a:ln>
                  <a:noFill/>
                </a:ln>
                <a:solidFill>
                  <a:srgbClr val="000000"/>
                </a:solidFill>
                <a:effectLst/>
                <a:uLnTx/>
                <a:uFillTx/>
                <a:latin typeface="Arial"/>
                <a:ea typeface="+mn-ea"/>
                <a:cs typeface="+mn-cs"/>
              </a:rPr>
              <a:t>Pituitary gland </a:t>
            </a:r>
            <a:r>
              <a:rPr kumimoji="0" lang="en-US" sz="1700" b="0" i="0" u="none" strike="noStrike" kern="1200" cap="none" spc="0" normalizeH="0" baseline="0" noProof="0" dirty="0">
                <a:ln>
                  <a:noFill/>
                </a:ln>
                <a:solidFill>
                  <a:srgbClr val="000000"/>
                </a:solidFill>
                <a:effectLst/>
                <a:uLnTx/>
                <a:uFillTx/>
                <a:latin typeface="Arial"/>
                <a:ea typeface="+mn-ea"/>
                <a:cs typeface="+mn-cs"/>
              </a:rPr>
              <a:t>– master gland of the endocrine system</a:t>
            </a:r>
          </a:p>
          <a:p>
            <a:pPr marL="800100" lvl="1" indent="-342900">
              <a:spcBef>
                <a:spcPts val="940"/>
              </a:spcBef>
              <a:buClr>
                <a:schemeClr val="accent1">
                  <a:lumMod val="60000"/>
                  <a:lumOff val="40000"/>
                </a:schemeClr>
              </a:buClr>
              <a:buSzPts val="1700"/>
              <a:buFont typeface="Wingdings" panose="05000000000000000000" pitchFamily="2" charset="2"/>
              <a:buChar char="ü"/>
              <a:defRPr/>
            </a:pPr>
            <a:endParaRPr kumimoji="0" lang="en-US" sz="1700" b="0" i="0" u="none" strike="noStrike" kern="1200" cap="none" spc="0" normalizeH="0" baseline="0" noProof="0" dirty="0">
              <a:ln>
                <a:noFill/>
              </a:ln>
              <a:solidFill>
                <a:srgbClr val="000000"/>
              </a:solidFill>
              <a:effectLst/>
              <a:uLnTx/>
              <a:uFillTx/>
              <a:latin typeface="Arial"/>
              <a:ea typeface="+mn-ea"/>
              <a:cs typeface="+mn-cs"/>
            </a:endParaRPr>
          </a:p>
          <a:p>
            <a:pPr marL="800100" lvl="1" indent="-342900">
              <a:spcBef>
                <a:spcPts val="940"/>
              </a:spcBef>
              <a:buClr>
                <a:schemeClr val="accent1">
                  <a:lumMod val="60000"/>
                  <a:lumOff val="40000"/>
                </a:schemeClr>
              </a:buClr>
              <a:buSzPts val="1700"/>
              <a:buFont typeface="Wingdings" panose="05000000000000000000" pitchFamily="2" charset="2"/>
              <a:buChar char="ü"/>
              <a:defRPr/>
            </a:pPr>
            <a:endParaRPr kumimoji="0" lang="en-US" b="0" i="0" u="none" strike="noStrike" kern="1200" cap="none" spc="0" normalizeH="0" baseline="0" noProof="0" dirty="0">
              <a:ln>
                <a:noFill/>
              </a:ln>
              <a:solidFill>
                <a:srgbClr val="000000"/>
              </a:solidFill>
              <a:effectLst/>
              <a:uLnTx/>
              <a:uFillTx/>
              <a:latin typeface="Arial"/>
              <a:ea typeface="+mn-ea"/>
              <a:cs typeface="+mn-cs"/>
            </a:endParaRPr>
          </a:p>
          <a:p>
            <a:pPr marL="800100" lvl="1" indent="-342900">
              <a:spcBef>
                <a:spcPts val="940"/>
              </a:spcBef>
              <a:buClr>
                <a:schemeClr val="accent1">
                  <a:lumMod val="60000"/>
                  <a:lumOff val="40000"/>
                </a:schemeClr>
              </a:buClr>
              <a:buSzPts val="1700"/>
              <a:buFont typeface="Wingdings" panose="05000000000000000000" pitchFamily="2" charset="2"/>
              <a:buChar char="ü"/>
              <a:defRPr/>
            </a:pPr>
            <a:r>
              <a:rPr kumimoji="0" lang="en-US" sz="1700" b="0" i="0" u="sng" strike="noStrike" kern="1200" cap="none" spc="0" normalizeH="0" baseline="0" noProof="0" dirty="0">
                <a:ln>
                  <a:noFill/>
                </a:ln>
                <a:solidFill>
                  <a:srgbClr val="000000"/>
                </a:solidFill>
                <a:effectLst/>
                <a:uLnTx/>
                <a:uFillTx/>
                <a:latin typeface="Arial"/>
                <a:ea typeface="+mn-ea"/>
                <a:cs typeface="+mn-cs"/>
              </a:rPr>
              <a:t>Limbic system </a:t>
            </a:r>
            <a:r>
              <a:rPr kumimoji="0" lang="en-US" sz="1700" b="0" i="0" u="none" strike="noStrike" kern="1200" cap="none" spc="0" normalizeH="0" baseline="0" noProof="0" dirty="0">
                <a:ln>
                  <a:noFill/>
                </a:ln>
                <a:solidFill>
                  <a:srgbClr val="000000"/>
                </a:solidFill>
                <a:effectLst/>
                <a:uLnTx/>
                <a:uFillTx/>
                <a:latin typeface="Arial"/>
                <a:ea typeface="+mn-ea"/>
                <a:cs typeface="+mn-cs"/>
              </a:rPr>
              <a:t>– emotion and memory circuit</a:t>
            </a:r>
          </a:p>
        </p:txBody>
      </p:sp>
      <p:sp>
        <p:nvSpPr>
          <p:cNvPr id="14" name="TextBox 13">
            <a:extLst>
              <a:ext uri="{FF2B5EF4-FFF2-40B4-BE49-F238E27FC236}">
                <a16:creationId xmlns:a16="http://schemas.microsoft.com/office/drawing/2014/main" id="{0577513F-8C30-5001-498F-772ED1C058C6}"/>
              </a:ext>
            </a:extLst>
          </p:cNvPr>
          <p:cNvSpPr txBox="1"/>
          <p:nvPr/>
        </p:nvSpPr>
        <p:spPr>
          <a:xfrm>
            <a:off x="3283528" y="1622853"/>
            <a:ext cx="7961744"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The video</a:t>
            </a:r>
            <a:r>
              <a:rPr lang="en-US" sz="1200" dirty="0"/>
              <a:t> </a:t>
            </a:r>
            <a:r>
              <a:rPr lang="en-US" sz="1200" dirty="0">
                <a:hlinkClick r:id="rId4"/>
              </a:rPr>
              <a:t>2-Minute Neuroscience: Cerebral Cortex</a:t>
            </a:r>
            <a:r>
              <a:rPr lang="en-US" sz="1200" dirty="0"/>
              <a:t> discusses the cerebral cortex and the functional subdivisions of the cerebral cortex (2:00).</a:t>
            </a:r>
            <a:endParaRPr lang="en-US" sz="1200" dirty="0">
              <a:solidFill>
                <a:prstClr val="black"/>
              </a:solidFill>
              <a:latin typeface="Arial"/>
            </a:endParaRPr>
          </a:p>
        </p:txBody>
      </p:sp>
      <p:sp>
        <p:nvSpPr>
          <p:cNvPr id="15" name="TextBox 14">
            <a:extLst>
              <a:ext uri="{FF2B5EF4-FFF2-40B4-BE49-F238E27FC236}">
                <a16:creationId xmlns:a16="http://schemas.microsoft.com/office/drawing/2014/main" id="{404F356C-56FA-4E55-96A6-2D7FB2B51D56}"/>
              </a:ext>
            </a:extLst>
          </p:cNvPr>
          <p:cNvSpPr txBox="1"/>
          <p:nvPr/>
        </p:nvSpPr>
        <p:spPr>
          <a:xfrm>
            <a:off x="3283528" y="4693385"/>
            <a:ext cx="7961744"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The video</a:t>
            </a:r>
            <a:r>
              <a:rPr lang="en-US" sz="1200" dirty="0"/>
              <a:t> </a:t>
            </a:r>
            <a:r>
              <a:rPr lang="en-US" sz="1200" dirty="0">
                <a:hlinkClick r:id="rId5"/>
              </a:rPr>
              <a:t>2-Minute Neuroscience: Hypothalamus and Pituitary Gland</a:t>
            </a:r>
            <a:r>
              <a:rPr lang="en-US" sz="1200" dirty="0"/>
              <a:t> discusses the two major roles of the hypothalamus: homeostasis and hormones and discusses the anterior and posterior lobes of the pituitary gland (2:00).</a:t>
            </a:r>
            <a:endParaRPr lang="en-US" sz="1200" dirty="0">
              <a:solidFill>
                <a:prstClr val="black"/>
              </a:solidFill>
              <a:latin typeface="Arial"/>
            </a:endParaRPr>
          </a:p>
        </p:txBody>
      </p:sp>
      <p:sp>
        <p:nvSpPr>
          <p:cNvPr id="16" name="TextBox 15">
            <a:extLst>
              <a:ext uri="{FF2B5EF4-FFF2-40B4-BE49-F238E27FC236}">
                <a16:creationId xmlns:a16="http://schemas.microsoft.com/office/drawing/2014/main" id="{51CEF425-1661-674C-7BD2-B5023E2C32B6}"/>
              </a:ext>
            </a:extLst>
          </p:cNvPr>
          <p:cNvSpPr txBox="1"/>
          <p:nvPr/>
        </p:nvSpPr>
        <p:spPr>
          <a:xfrm>
            <a:off x="3283528" y="5868175"/>
            <a:ext cx="7961744"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The first half of the video</a:t>
            </a:r>
            <a:r>
              <a:rPr lang="en-US" sz="1200" dirty="0"/>
              <a:t> </a:t>
            </a:r>
            <a:r>
              <a:rPr lang="en-US" sz="1200" dirty="0">
                <a:hlinkClick r:id="rId6"/>
              </a:rPr>
              <a:t>2-Minute Neuroscience: Limbic System</a:t>
            </a:r>
            <a:r>
              <a:rPr lang="en-US" sz="1200" dirty="0"/>
              <a:t> discusses the limbic system’s role in emotions and the second half describes some of the structures often included in the limbic system (2:00).</a:t>
            </a:r>
            <a:endParaRPr lang="en-US" sz="1200" dirty="0">
              <a:solidFill>
                <a:prstClr val="black"/>
              </a:solidFill>
              <a:latin typeface="Arial"/>
            </a:endParaRPr>
          </a:p>
        </p:txBody>
      </p:sp>
      <p:sp>
        <p:nvSpPr>
          <p:cNvPr id="17" name="TextBox 16">
            <a:extLst>
              <a:ext uri="{FF2B5EF4-FFF2-40B4-BE49-F238E27FC236}">
                <a16:creationId xmlns:a16="http://schemas.microsoft.com/office/drawing/2014/main" id="{26344B23-B006-7CCC-AFB2-05197D8C0C95}"/>
              </a:ext>
            </a:extLst>
          </p:cNvPr>
          <p:cNvSpPr txBox="1"/>
          <p:nvPr/>
        </p:nvSpPr>
        <p:spPr>
          <a:xfrm>
            <a:off x="3348183" y="2716639"/>
            <a:ext cx="7961744" cy="646331"/>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The video</a:t>
            </a:r>
            <a:r>
              <a:rPr lang="en-US" sz="1200" dirty="0"/>
              <a:t> </a:t>
            </a:r>
            <a:r>
              <a:rPr lang="en-US" sz="1200" dirty="0">
                <a:hlinkClick r:id="rId7"/>
              </a:rPr>
              <a:t>2-Minute Neuroscience: The Thalamus</a:t>
            </a:r>
            <a:r>
              <a:rPr lang="en-US" sz="1200" dirty="0"/>
              <a:t> discusses the function of the thalamus as a relay station for information that is traveling to the cortex and the ventral posterolateral nucleus (VPL), the ventral posteromedial nucleus (VPM), pulvinar nucleus, medial geniculate nucleus, lateral geniculate nucleus, and reticular nucleus (2:00).</a:t>
            </a:r>
            <a:endParaRPr lang="en-US" sz="1200" dirty="0">
              <a:solidFill>
                <a:prstClr val="black"/>
              </a:solidFill>
              <a:latin typeface="Arial"/>
            </a:endParaRPr>
          </a:p>
        </p:txBody>
      </p:sp>
    </p:spTree>
    <p:extLst>
      <p:ext uri="{BB962C8B-B14F-4D97-AF65-F5344CB8AC3E}">
        <p14:creationId xmlns:p14="http://schemas.microsoft.com/office/powerpoint/2010/main" val="9621588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B01B8-3E42-8298-BAC2-8D504503D0F1}"/>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Cerebral Cortex: Lobes of the Brain</a:t>
            </a:r>
          </a:p>
        </p:txBody>
      </p:sp>
      <p:sp>
        <p:nvSpPr>
          <p:cNvPr id="5" name="TextBox 4">
            <a:extLst>
              <a:ext uri="{FF2B5EF4-FFF2-40B4-BE49-F238E27FC236}">
                <a16:creationId xmlns:a16="http://schemas.microsoft.com/office/drawing/2014/main" id="{182AA51F-A21C-5E8B-8F5E-9FA536CF0E92}"/>
              </a:ext>
            </a:extLst>
          </p:cNvPr>
          <p:cNvSpPr txBox="1"/>
          <p:nvPr/>
        </p:nvSpPr>
        <p:spPr>
          <a:xfrm>
            <a:off x="1126836" y="6553225"/>
            <a:ext cx="10485581"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6" name="Google Shape;314;p37">
            <a:extLst>
              <a:ext uri="{FF2B5EF4-FFF2-40B4-BE49-F238E27FC236}">
                <a16:creationId xmlns:a16="http://schemas.microsoft.com/office/drawing/2014/main" id="{1C177614-BD4E-2233-44DD-012573D93C6D}"/>
              </a:ext>
            </a:extLst>
          </p:cNvPr>
          <p:cNvSpPr txBox="1"/>
          <p:nvPr/>
        </p:nvSpPr>
        <p:spPr>
          <a:xfrm>
            <a:off x="273163" y="766619"/>
            <a:ext cx="11645669" cy="1206913"/>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indent="-285750">
              <a:buClr>
                <a:schemeClr val="accent1">
                  <a:lumMod val="60000"/>
                  <a:lumOff val="40000"/>
                </a:schemeClr>
              </a:buClr>
              <a:buFont typeface="Wingdings" panose="05000000000000000000" pitchFamily="2" charset="2"/>
              <a:buChar char="q"/>
            </a:pPr>
            <a:r>
              <a:rPr lang="en-US" sz="1700" u="sng" dirty="0">
                <a:solidFill>
                  <a:prstClr val="black"/>
                </a:solidFill>
                <a:latin typeface="Arial"/>
                <a:ea typeface="Arial"/>
                <a:cs typeface="Arial"/>
                <a:sym typeface="Arial"/>
              </a:rPr>
              <a:t>Cerebral cortex </a:t>
            </a:r>
            <a:r>
              <a:rPr lang="en-US" sz="1700" dirty="0">
                <a:solidFill>
                  <a:prstClr val="black"/>
                </a:solidFill>
                <a:latin typeface="Arial"/>
                <a:ea typeface="Arial"/>
                <a:cs typeface="Arial"/>
                <a:sym typeface="Arial"/>
              </a:rPr>
              <a:t>- surface of the brain that is associated with out highest mental capabilities such as consciousness, thought, emotion, reasoning, language and memory.</a:t>
            </a:r>
            <a:endParaRPr dirty="0">
              <a:solidFill>
                <a:prstClr val="black"/>
              </a:solidFill>
              <a:latin typeface="Arial"/>
            </a:endParaRPr>
          </a:p>
          <a:p>
            <a:pPr marL="742950" lvl="1" indent="-285750">
              <a:spcBef>
                <a:spcPts val="1080"/>
              </a:spcBef>
              <a:buClr>
                <a:schemeClr val="accent1">
                  <a:lumMod val="60000"/>
                  <a:lumOff val="40000"/>
                </a:schemeClr>
              </a:buClr>
              <a:buFont typeface="Wingdings" panose="05000000000000000000" pitchFamily="2" charset="2"/>
              <a:buChar char="ü"/>
            </a:pPr>
            <a:r>
              <a:rPr lang="en-US" sz="1700" dirty="0">
                <a:solidFill>
                  <a:prstClr val="black"/>
                </a:solidFill>
                <a:latin typeface="Arial"/>
                <a:ea typeface="Arial"/>
                <a:cs typeface="Arial"/>
                <a:sym typeface="Arial"/>
              </a:rPr>
              <a:t>It can be broken up into four lobes, each with a different function.</a:t>
            </a:r>
            <a:endParaRPr sz="1700" dirty="0">
              <a:solidFill>
                <a:prstClr val="black"/>
              </a:solidFill>
              <a:latin typeface="Arial"/>
              <a:ea typeface="Arial"/>
              <a:cs typeface="Arial"/>
              <a:sym typeface="Arial"/>
            </a:endParaRPr>
          </a:p>
          <a:p>
            <a:pPr>
              <a:spcBef>
                <a:spcPts val="1080"/>
              </a:spcBef>
            </a:pPr>
            <a:endParaRPr dirty="0">
              <a:solidFill>
                <a:prstClr val="black"/>
              </a:solidFill>
              <a:latin typeface="Arial"/>
              <a:ea typeface="Arial"/>
              <a:cs typeface="Arial"/>
              <a:sym typeface="Arial"/>
            </a:endParaRPr>
          </a:p>
        </p:txBody>
      </p:sp>
      <p:pic>
        <p:nvPicPr>
          <p:cNvPr id="7" name="Picture 6">
            <a:extLst>
              <a:ext uri="{FF2B5EF4-FFF2-40B4-BE49-F238E27FC236}">
                <a16:creationId xmlns:a16="http://schemas.microsoft.com/office/drawing/2014/main" id="{47E016CE-C051-C302-0D9D-A2419E483198}"/>
              </a:ext>
            </a:extLst>
          </p:cNvPr>
          <p:cNvPicPr>
            <a:picLocks noChangeAspect="1"/>
          </p:cNvPicPr>
          <p:nvPr/>
        </p:nvPicPr>
        <p:blipFill>
          <a:blip r:embed="rId4"/>
          <a:stretch>
            <a:fillRect/>
          </a:stretch>
        </p:blipFill>
        <p:spPr>
          <a:xfrm>
            <a:off x="2407039" y="2215842"/>
            <a:ext cx="7377915" cy="3200400"/>
          </a:xfrm>
          <a:prstGeom prst="rect">
            <a:avLst/>
          </a:prstGeom>
        </p:spPr>
      </p:pic>
      <p:sp>
        <p:nvSpPr>
          <p:cNvPr id="3" name="TextBox 2">
            <a:extLst>
              <a:ext uri="{FF2B5EF4-FFF2-40B4-BE49-F238E27FC236}">
                <a16:creationId xmlns:a16="http://schemas.microsoft.com/office/drawing/2014/main" id="{556B91AE-E4AF-18A6-AC85-084B78A84030}"/>
              </a:ext>
            </a:extLst>
          </p:cNvPr>
          <p:cNvSpPr txBox="1"/>
          <p:nvPr/>
        </p:nvSpPr>
        <p:spPr>
          <a:xfrm>
            <a:off x="1271153" y="6063620"/>
            <a:ext cx="10196946"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Video</a:t>
            </a:r>
            <a:r>
              <a:rPr lang="en-US" sz="1200" dirty="0">
                <a:solidFill>
                  <a:prstClr val="black"/>
                </a:solidFill>
                <a:latin typeface="Arial" panose="020B0604020202020204" pitchFamily="34" charset="0"/>
                <a:cs typeface="Arial" panose="020B0604020202020204" pitchFamily="34" charset="0"/>
              </a:rPr>
              <a:t>: The video</a:t>
            </a:r>
            <a:r>
              <a:rPr lang="en-US"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hlinkClick r:id="rId5"/>
              </a:rPr>
              <a:t>2-Minute Neuroscience: Lobes and Landmarks of the Brain Surface (Lateral View)</a:t>
            </a:r>
            <a:r>
              <a:rPr lang="en-US" sz="1200" dirty="0">
                <a:latin typeface="Arial" panose="020B0604020202020204" pitchFamily="34" charset="0"/>
                <a:cs typeface="Arial" panose="020B0604020202020204" pitchFamily="34" charset="0"/>
              </a:rPr>
              <a:t> discusses the frontal, parietal, temporal, and occipital lobes of the brain as well as some major landmarks that can be seen from a lateral view of the brain (2:00).</a:t>
            </a:r>
            <a:endParaRPr lang="en-US" sz="1200" dirty="0">
              <a:solidFill>
                <a:prstClr val="black"/>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44F74554-D208-493D-3435-DC673804EC0E}"/>
              </a:ext>
            </a:extLst>
          </p:cNvPr>
          <p:cNvSpPr txBox="1"/>
          <p:nvPr/>
        </p:nvSpPr>
        <p:spPr>
          <a:xfrm>
            <a:off x="4225964" y="5504663"/>
            <a:ext cx="3740063" cy="307777"/>
          </a:xfrm>
          <a:prstGeom prst="rect">
            <a:avLst/>
          </a:prstGeom>
          <a:noFill/>
          <a:ln>
            <a:solidFill>
              <a:schemeClr val="accent1">
                <a:lumMod val="60000"/>
                <a:lumOff val="40000"/>
              </a:schemeClr>
            </a:solidFill>
          </a:ln>
        </p:spPr>
        <p:txBody>
          <a:bodyPr wrap="none" rtlCol="0">
            <a:spAutoFit/>
          </a:bodyPr>
          <a:lstStyle/>
          <a:p>
            <a:r>
              <a:rPr lang="en-US" sz="1400" dirty="0">
                <a:latin typeface="Arial" panose="020B0604020202020204" pitchFamily="34" charset="0"/>
                <a:cs typeface="Arial" panose="020B0604020202020204" pitchFamily="34" charset="0"/>
              </a:rPr>
              <a:t>Figure 3.19 The lobes of the brain are shown</a:t>
            </a:r>
          </a:p>
        </p:txBody>
      </p:sp>
    </p:spTree>
    <p:extLst>
      <p:ext uri="{BB962C8B-B14F-4D97-AF65-F5344CB8AC3E}">
        <p14:creationId xmlns:p14="http://schemas.microsoft.com/office/powerpoint/2010/main" val="19220411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0477F-E920-610C-4EE5-1C0581953379}"/>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Frontal Lobe</a:t>
            </a:r>
          </a:p>
        </p:txBody>
      </p:sp>
      <p:sp>
        <p:nvSpPr>
          <p:cNvPr id="6" name="TextBox 5">
            <a:extLst>
              <a:ext uri="{FF2B5EF4-FFF2-40B4-BE49-F238E27FC236}">
                <a16:creationId xmlns:a16="http://schemas.microsoft.com/office/drawing/2014/main" id="{2EF67AB4-D9FF-168F-F7EE-77D0B2DCC8B8}"/>
              </a:ext>
            </a:extLst>
          </p:cNvPr>
          <p:cNvSpPr txBox="1"/>
          <p:nvPr/>
        </p:nvSpPr>
        <p:spPr>
          <a:xfrm>
            <a:off x="1052945" y="6520460"/>
            <a:ext cx="10086110"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4" name="Google Shape;320;p38">
            <a:extLst>
              <a:ext uri="{FF2B5EF4-FFF2-40B4-BE49-F238E27FC236}">
                <a16:creationId xmlns:a16="http://schemas.microsoft.com/office/drawing/2014/main" id="{5EDAEB66-A25F-237F-6CE4-A9945664465E}"/>
              </a:ext>
            </a:extLst>
          </p:cNvPr>
          <p:cNvSpPr txBox="1">
            <a:spLocks/>
          </p:cNvSpPr>
          <p:nvPr/>
        </p:nvSpPr>
        <p:spPr>
          <a:xfrm>
            <a:off x="281709" y="874929"/>
            <a:ext cx="11466946" cy="4646476"/>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marR="0" lvl="0" indent="-285750" algn="l" defTabSz="914400" rtl="0" eaLnBrk="1" fontAlgn="auto" latinLnBrk="0" hangingPunct="1">
              <a:lnSpc>
                <a:spcPct val="80000"/>
              </a:lnSpc>
              <a:spcBef>
                <a:spcPts val="0"/>
              </a:spcBef>
              <a:spcAft>
                <a:spcPts val="0"/>
              </a:spcAft>
              <a:buClr>
                <a:schemeClr val="accent1">
                  <a:lumMod val="60000"/>
                  <a:lumOff val="40000"/>
                </a:schemeClr>
              </a:buClr>
              <a:buSzPts val="1720"/>
              <a:buFont typeface="Wingdings" panose="05000000000000000000" pitchFamily="2" charset="2"/>
              <a:buChar char="q"/>
              <a:tabLst/>
              <a:defRPr/>
            </a:pPr>
            <a:r>
              <a:rPr lang="en-US" sz="1800" dirty="0">
                <a:latin typeface="Arial"/>
              </a:rPr>
              <a:t>The </a:t>
            </a:r>
            <a:r>
              <a:rPr lang="en-US" sz="1800" u="sng" dirty="0">
                <a:latin typeface="Arial"/>
              </a:rPr>
              <a:t>frontal lobe </a:t>
            </a:r>
            <a:r>
              <a:rPr lang="en-US" sz="1800" dirty="0">
                <a:latin typeface="Arial"/>
              </a:rPr>
              <a:t>is involved</a:t>
            </a:r>
            <a:r>
              <a:rPr kumimoji="0" lang="en-US" sz="1800" b="0" i="0" u="none" strike="noStrike" kern="1200" cap="none" spc="0" normalizeH="0" baseline="0" noProof="0" dirty="0">
                <a:ln>
                  <a:noFill/>
                </a:ln>
                <a:solidFill>
                  <a:srgbClr val="000000"/>
                </a:solidFill>
                <a:effectLst/>
                <a:uLnTx/>
                <a:uFillTx/>
                <a:latin typeface="Arial"/>
                <a:ea typeface="+mn-ea"/>
                <a:cs typeface="+mn-cs"/>
              </a:rPr>
              <a:t> in executive functioning (planning, organization, judgement, attention, reasoning), motor control, emotion, and language.</a:t>
            </a:r>
            <a:r>
              <a:rPr lang="en-US" sz="1800" dirty="0">
                <a:latin typeface="Arial"/>
              </a:rPr>
              <a:t> </a:t>
            </a:r>
            <a:r>
              <a:rPr kumimoji="0" lang="en-US" sz="1800" b="0" i="0" u="none" strike="noStrike" kern="1200" cap="none" spc="0" normalizeH="0" baseline="0" noProof="0" dirty="0">
                <a:ln>
                  <a:noFill/>
                </a:ln>
                <a:solidFill>
                  <a:srgbClr val="000000"/>
                </a:solidFill>
                <a:effectLst/>
                <a:uLnTx/>
                <a:uFillTx/>
                <a:latin typeface="Arial"/>
                <a:ea typeface="+mn-ea"/>
                <a:cs typeface="+mn-cs"/>
              </a:rPr>
              <a:t>It contains:</a:t>
            </a:r>
          </a:p>
          <a:p>
            <a:pPr marL="0" marR="0" lvl="0" indent="0" algn="l" defTabSz="914400" rtl="0" eaLnBrk="1" fontAlgn="auto" latinLnBrk="0" hangingPunct="1">
              <a:lnSpc>
                <a:spcPct val="80000"/>
              </a:lnSpc>
              <a:spcBef>
                <a:spcPts val="0"/>
              </a:spcBef>
              <a:spcAft>
                <a:spcPts val="0"/>
              </a:spcAft>
              <a:buClr>
                <a:schemeClr val="accent1">
                  <a:lumMod val="60000"/>
                  <a:lumOff val="40000"/>
                </a:schemeClr>
              </a:buClr>
              <a:buSzPts val="1720"/>
              <a:tabLst/>
              <a:defRPr/>
            </a:pPr>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a:p>
            <a:pPr marL="742950" lvl="1" indent="-285750">
              <a:lnSpc>
                <a:spcPct val="80000"/>
              </a:lnSpc>
              <a:spcBef>
                <a:spcPts val="944"/>
              </a:spcBef>
              <a:buClr>
                <a:schemeClr val="accent1">
                  <a:lumMod val="60000"/>
                  <a:lumOff val="40000"/>
                </a:schemeClr>
              </a:buClr>
              <a:buSzPts val="1720"/>
              <a:buFont typeface="Wingdings" panose="05000000000000000000" pitchFamily="2" charset="2"/>
              <a:buChar char="ü"/>
              <a:defRPr/>
            </a:pPr>
            <a:r>
              <a:rPr kumimoji="0" lang="en-US" sz="1800" i="0" u="sng" strike="noStrike" kern="1200" cap="none" spc="0" normalizeH="0" baseline="0" noProof="0" dirty="0">
                <a:ln>
                  <a:noFill/>
                </a:ln>
                <a:solidFill>
                  <a:srgbClr val="000000"/>
                </a:solidFill>
                <a:effectLst/>
                <a:uLnTx/>
                <a:uFillTx/>
                <a:latin typeface="Arial"/>
                <a:ea typeface="+mn-ea"/>
                <a:cs typeface="+mn-cs"/>
              </a:rPr>
              <a:t>The Motor cortex </a:t>
            </a:r>
            <a:r>
              <a:rPr kumimoji="0" lang="en-US" sz="1800" i="0" u="none" strike="noStrike" kern="1200" cap="none" spc="0" normalizeH="0" baseline="0" noProof="0" dirty="0">
                <a:ln>
                  <a:noFill/>
                </a:ln>
                <a:solidFill>
                  <a:srgbClr val="000000"/>
                </a:solidFill>
                <a:effectLst/>
                <a:uLnTx/>
                <a:uFillTx/>
                <a:latin typeface="Arial"/>
                <a:ea typeface="+mn-ea"/>
                <a:cs typeface="+mn-cs"/>
              </a:rPr>
              <a:t>- strip of cortex involved in planning and coordinating movement.</a:t>
            </a:r>
          </a:p>
          <a:p>
            <a:pPr marL="742950" lvl="1" indent="-285750">
              <a:lnSpc>
                <a:spcPct val="80000"/>
              </a:lnSpc>
              <a:spcBef>
                <a:spcPts val="944"/>
              </a:spcBef>
              <a:buClr>
                <a:schemeClr val="accent1">
                  <a:lumMod val="60000"/>
                  <a:lumOff val="40000"/>
                </a:schemeClr>
              </a:buClr>
              <a:buSzPts val="1720"/>
              <a:buFont typeface="Wingdings" panose="05000000000000000000" pitchFamily="2" charset="2"/>
              <a:buChar char="ü"/>
              <a:defRPr/>
            </a:pPr>
            <a:endParaRPr lang="en-US" sz="1600" dirty="0">
              <a:solidFill>
                <a:srgbClr val="000000"/>
              </a:solidFill>
              <a:latin typeface="Arial"/>
            </a:endParaRPr>
          </a:p>
          <a:p>
            <a:pPr marL="742950" lvl="1" indent="-285750">
              <a:lnSpc>
                <a:spcPct val="80000"/>
              </a:lnSpc>
              <a:spcBef>
                <a:spcPts val="944"/>
              </a:spcBef>
              <a:buClr>
                <a:schemeClr val="accent1">
                  <a:lumMod val="60000"/>
                  <a:lumOff val="40000"/>
                </a:schemeClr>
              </a:buClr>
              <a:buSzPts val="1720"/>
              <a:buFont typeface="Wingdings" panose="05000000000000000000" pitchFamily="2" charset="2"/>
              <a:buChar char="ü"/>
              <a:defRPr/>
            </a:pPr>
            <a:endParaRPr kumimoji="0" lang="en-US" sz="1600" i="0" u="none" strike="noStrike" kern="1200" cap="none" spc="0" normalizeH="0" baseline="0" noProof="0" dirty="0">
              <a:ln>
                <a:noFill/>
              </a:ln>
              <a:solidFill>
                <a:srgbClr val="000000"/>
              </a:solidFill>
              <a:effectLst/>
              <a:uLnTx/>
              <a:uFillTx/>
              <a:latin typeface="Arial"/>
              <a:ea typeface="+mn-ea"/>
              <a:cs typeface="+mn-cs"/>
            </a:endParaRPr>
          </a:p>
          <a:p>
            <a:pPr marL="742950" lvl="1" indent="-285750">
              <a:lnSpc>
                <a:spcPct val="80000"/>
              </a:lnSpc>
              <a:spcBef>
                <a:spcPts val="944"/>
              </a:spcBef>
              <a:buClr>
                <a:schemeClr val="accent1">
                  <a:lumMod val="60000"/>
                  <a:lumOff val="40000"/>
                </a:schemeClr>
              </a:buClr>
              <a:buSzPts val="1720"/>
              <a:buFont typeface="Wingdings" panose="05000000000000000000" pitchFamily="2" charset="2"/>
              <a:buChar char="ü"/>
              <a:defRPr/>
            </a:pPr>
            <a:endParaRPr kumimoji="0" lang="en-US" sz="1600" i="0" u="none" strike="noStrike" kern="1200" cap="none" spc="0" normalizeH="0" baseline="0" noProof="0" dirty="0">
              <a:ln>
                <a:noFill/>
              </a:ln>
              <a:solidFill>
                <a:srgbClr val="000000"/>
              </a:solidFill>
              <a:effectLst/>
              <a:uLnTx/>
              <a:uFillTx/>
              <a:latin typeface="Arial"/>
              <a:ea typeface="+mn-ea"/>
              <a:cs typeface="+mn-cs"/>
            </a:endParaRPr>
          </a:p>
          <a:p>
            <a:pPr marL="742950" lvl="1" indent="-285750">
              <a:lnSpc>
                <a:spcPct val="80000"/>
              </a:lnSpc>
              <a:spcBef>
                <a:spcPts val="944"/>
              </a:spcBef>
              <a:buClr>
                <a:schemeClr val="accent1">
                  <a:lumMod val="60000"/>
                  <a:lumOff val="40000"/>
                </a:schemeClr>
              </a:buClr>
              <a:buSzPts val="1720"/>
              <a:buFont typeface="Wingdings" panose="05000000000000000000" pitchFamily="2" charset="2"/>
              <a:buChar char="ü"/>
              <a:defRPr/>
            </a:pPr>
            <a:r>
              <a:rPr kumimoji="0" lang="en-US" sz="1800" i="0" u="sng" strike="noStrike" kern="1200" cap="none" spc="0" normalizeH="0" baseline="0" noProof="0" dirty="0">
                <a:ln>
                  <a:noFill/>
                </a:ln>
                <a:solidFill>
                  <a:srgbClr val="000000"/>
                </a:solidFill>
                <a:effectLst/>
                <a:uLnTx/>
                <a:uFillTx/>
                <a:latin typeface="Arial"/>
                <a:ea typeface="+mn-ea"/>
                <a:cs typeface="+mn-cs"/>
              </a:rPr>
              <a:t>The Prefrontal cortex </a:t>
            </a:r>
            <a:r>
              <a:rPr kumimoji="0" lang="en-US" sz="1800" i="0" u="none" strike="noStrike" kern="1200" cap="none" spc="0" normalizeH="0" baseline="0" noProof="0" dirty="0">
                <a:ln>
                  <a:noFill/>
                </a:ln>
                <a:solidFill>
                  <a:srgbClr val="000000"/>
                </a:solidFill>
                <a:effectLst/>
                <a:uLnTx/>
                <a:uFillTx/>
                <a:latin typeface="Arial"/>
                <a:ea typeface="+mn-ea"/>
                <a:cs typeface="+mn-cs"/>
              </a:rPr>
              <a:t>- responsible for higher-level cognitive functioning.</a:t>
            </a:r>
          </a:p>
          <a:p>
            <a:pPr marL="742950" lvl="1" indent="-285750">
              <a:lnSpc>
                <a:spcPct val="80000"/>
              </a:lnSpc>
              <a:spcBef>
                <a:spcPts val="944"/>
              </a:spcBef>
              <a:buClr>
                <a:schemeClr val="accent1">
                  <a:lumMod val="60000"/>
                  <a:lumOff val="40000"/>
                </a:schemeClr>
              </a:buClr>
              <a:buSzPts val="1720"/>
              <a:buFont typeface="Wingdings" panose="05000000000000000000" pitchFamily="2" charset="2"/>
              <a:buChar char="ü"/>
              <a:defRPr/>
            </a:pPr>
            <a:endParaRPr lang="en-US" sz="1600" dirty="0">
              <a:solidFill>
                <a:srgbClr val="000000"/>
              </a:solidFill>
              <a:latin typeface="Arial"/>
            </a:endParaRPr>
          </a:p>
          <a:p>
            <a:pPr marL="742950" lvl="1" indent="-285750">
              <a:lnSpc>
                <a:spcPct val="80000"/>
              </a:lnSpc>
              <a:spcBef>
                <a:spcPts val="944"/>
              </a:spcBef>
              <a:buClr>
                <a:schemeClr val="accent1">
                  <a:lumMod val="60000"/>
                  <a:lumOff val="40000"/>
                </a:schemeClr>
              </a:buClr>
              <a:buSzPts val="1720"/>
              <a:buFont typeface="Wingdings" panose="05000000000000000000" pitchFamily="2" charset="2"/>
              <a:buChar char="ü"/>
              <a:defRPr/>
            </a:pPr>
            <a:endParaRPr kumimoji="0" lang="en-US" sz="1600" i="0" u="none" strike="noStrike" kern="1200" cap="none" spc="0" normalizeH="0" baseline="0" noProof="0" dirty="0">
              <a:ln>
                <a:noFill/>
              </a:ln>
              <a:solidFill>
                <a:srgbClr val="000000"/>
              </a:solidFill>
              <a:effectLst/>
              <a:uLnTx/>
              <a:uFillTx/>
              <a:latin typeface="Arial"/>
              <a:ea typeface="+mn-ea"/>
              <a:cs typeface="+mn-cs"/>
            </a:endParaRPr>
          </a:p>
          <a:p>
            <a:pPr marL="742950" lvl="1" indent="-285750">
              <a:lnSpc>
                <a:spcPct val="80000"/>
              </a:lnSpc>
              <a:spcBef>
                <a:spcPts val="944"/>
              </a:spcBef>
              <a:buClr>
                <a:schemeClr val="accent1">
                  <a:lumMod val="60000"/>
                  <a:lumOff val="40000"/>
                </a:schemeClr>
              </a:buClr>
              <a:buSzPts val="1720"/>
              <a:buFont typeface="Wingdings" panose="05000000000000000000" pitchFamily="2" charset="2"/>
              <a:buChar char="ü"/>
              <a:defRPr/>
            </a:pPr>
            <a:endParaRPr kumimoji="0" lang="en-US" sz="1600" i="0" u="none" strike="noStrike" kern="1200" cap="none" spc="0" normalizeH="0" baseline="0" noProof="0" dirty="0">
              <a:ln>
                <a:noFill/>
              </a:ln>
              <a:solidFill>
                <a:srgbClr val="000000"/>
              </a:solidFill>
              <a:effectLst/>
              <a:uLnTx/>
              <a:uFillTx/>
              <a:latin typeface="Arial"/>
              <a:ea typeface="+mn-ea"/>
              <a:cs typeface="+mn-cs"/>
            </a:endParaRPr>
          </a:p>
          <a:p>
            <a:pPr marL="742950" lvl="1" indent="-285750">
              <a:lnSpc>
                <a:spcPct val="80000"/>
              </a:lnSpc>
              <a:spcBef>
                <a:spcPts val="944"/>
              </a:spcBef>
              <a:buClr>
                <a:schemeClr val="accent1">
                  <a:lumMod val="60000"/>
                  <a:lumOff val="40000"/>
                </a:schemeClr>
              </a:buClr>
              <a:buSzPts val="1720"/>
              <a:buFont typeface="Wingdings" panose="05000000000000000000" pitchFamily="2" charset="2"/>
              <a:buChar char="ü"/>
              <a:defRPr/>
            </a:pPr>
            <a:r>
              <a:rPr kumimoji="0" lang="en-US" sz="1800" i="0" u="sng" strike="noStrike" kern="1200" cap="none" spc="0" normalizeH="0" baseline="0" noProof="0" dirty="0">
                <a:ln>
                  <a:noFill/>
                </a:ln>
                <a:solidFill>
                  <a:srgbClr val="000000"/>
                </a:solidFill>
                <a:effectLst/>
                <a:uLnTx/>
                <a:uFillTx/>
                <a:latin typeface="Arial"/>
                <a:ea typeface="+mn-ea"/>
                <a:cs typeface="+mn-cs"/>
              </a:rPr>
              <a:t>Broca’s area </a:t>
            </a:r>
            <a:r>
              <a:rPr kumimoji="0" lang="en-US" sz="1800" b="0" i="0" u="none" strike="noStrike" kern="1200" cap="none" spc="0" normalizeH="0" baseline="0" noProof="0" dirty="0">
                <a:ln>
                  <a:noFill/>
                </a:ln>
                <a:solidFill>
                  <a:srgbClr val="000000"/>
                </a:solidFill>
                <a:effectLst/>
                <a:uLnTx/>
                <a:uFillTx/>
                <a:latin typeface="Arial"/>
                <a:ea typeface="+mn-ea"/>
                <a:cs typeface="+mn-cs"/>
              </a:rPr>
              <a:t>- region in the left hemisphere that is essential for language production.</a:t>
            </a:r>
          </a:p>
          <a:p>
            <a:pPr marL="1485900" lvl="2" indent="-571500">
              <a:lnSpc>
                <a:spcPct val="80000"/>
              </a:lnSpc>
              <a:spcBef>
                <a:spcPts val="944"/>
              </a:spcBef>
              <a:buClr>
                <a:schemeClr val="accent1">
                  <a:lumMod val="60000"/>
                  <a:lumOff val="40000"/>
                </a:schemeClr>
              </a:buClr>
              <a:buSzPts val="1720"/>
              <a:buFont typeface="Wingdings" panose="05000000000000000000" pitchFamily="2" charset="2"/>
              <a:buChar char="ü"/>
              <a:defRPr/>
            </a:pPr>
            <a:r>
              <a:rPr kumimoji="0" lang="en-US" b="0" i="0" u="none" strike="noStrike" kern="1200" cap="none" spc="0" normalizeH="0" baseline="0" noProof="0" dirty="0">
                <a:ln>
                  <a:noFill/>
                </a:ln>
                <a:solidFill>
                  <a:srgbClr val="000000"/>
                </a:solidFill>
                <a:effectLst/>
                <a:uLnTx/>
                <a:uFillTx/>
                <a:latin typeface="Arial"/>
                <a:ea typeface="+mn-ea"/>
                <a:cs typeface="+mn-cs"/>
              </a:rPr>
              <a:t>Damage to Broca’s area leads to difficulties producing language.</a:t>
            </a:r>
          </a:p>
          <a:p>
            <a:pPr marL="0" marR="0" lvl="0" indent="0" algn="l" defTabSz="914400" rtl="0" eaLnBrk="1" fontAlgn="auto" latinLnBrk="0" hangingPunct="1">
              <a:lnSpc>
                <a:spcPct val="80000"/>
              </a:lnSpc>
              <a:spcBef>
                <a:spcPts val="736"/>
              </a:spcBef>
              <a:spcAft>
                <a:spcPts val="0"/>
              </a:spcAft>
              <a:buClr>
                <a:srgbClr val="6CB255"/>
              </a:buClr>
              <a:buSzPts val="680"/>
              <a:buFont typeface="Arial" pitchFamily="34" charset="0"/>
              <a:buNone/>
              <a:tabLst/>
              <a:defRPr/>
            </a:pPr>
            <a:r>
              <a:rPr kumimoji="0" lang="en-US" sz="680" b="0" i="0" u="none" strike="noStrike" kern="1200" cap="none" spc="0" normalizeH="0" baseline="0" noProof="0" dirty="0">
                <a:ln>
                  <a:noFill/>
                </a:ln>
                <a:solidFill>
                  <a:srgbClr val="000000"/>
                </a:solidFill>
                <a:effectLst/>
                <a:uLnTx/>
                <a:uFillTx/>
                <a:latin typeface="Arial"/>
                <a:ea typeface="+mn-ea"/>
                <a:cs typeface="+mn-cs"/>
              </a:rPr>
              <a:t>.</a:t>
            </a:r>
          </a:p>
          <a:p>
            <a:pPr marL="0" marR="0" lvl="0" indent="0" algn="l" defTabSz="914400" rtl="0" eaLnBrk="1" fontAlgn="auto" latinLnBrk="0" hangingPunct="1">
              <a:lnSpc>
                <a:spcPct val="80000"/>
              </a:lnSpc>
              <a:spcBef>
                <a:spcPts val="760"/>
              </a:spcBef>
              <a:spcAft>
                <a:spcPts val="0"/>
              </a:spcAft>
              <a:buClr>
                <a:srgbClr val="6CB255"/>
              </a:buClr>
              <a:buSzPts val="800"/>
              <a:buFont typeface="Arial" pitchFamily="34" charset="0"/>
              <a:buNone/>
              <a:tabLst/>
              <a:defRPr/>
            </a:pPr>
            <a:endParaRPr kumimoji="0" lang="en-US" sz="8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80000"/>
              </a:lnSpc>
              <a:spcBef>
                <a:spcPts val="760"/>
              </a:spcBef>
              <a:spcAft>
                <a:spcPts val="0"/>
              </a:spcAft>
              <a:buClr>
                <a:srgbClr val="6CB255"/>
              </a:buClr>
              <a:buSzPts val="800"/>
              <a:buFont typeface="Arial" pitchFamily="34" charset="0"/>
              <a:buNone/>
              <a:tabLst/>
              <a:defRPr/>
            </a:pPr>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TextBox 2">
            <a:extLst>
              <a:ext uri="{FF2B5EF4-FFF2-40B4-BE49-F238E27FC236}">
                <a16:creationId xmlns:a16="http://schemas.microsoft.com/office/drawing/2014/main" id="{A7423BF1-6BC7-926B-F8FD-238B26A34F75}"/>
              </a:ext>
            </a:extLst>
          </p:cNvPr>
          <p:cNvSpPr txBox="1"/>
          <p:nvPr/>
        </p:nvSpPr>
        <p:spPr>
          <a:xfrm>
            <a:off x="3288146" y="3292461"/>
            <a:ext cx="8238835"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Video</a:t>
            </a:r>
            <a:r>
              <a:rPr lang="en-US" sz="1200" dirty="0">
                <a:solidFill>
                  <a:prstClr val="black"/>
                </a:solidFill>
                <a:latin typeface="Arial" panose="020B0604020202020204" pitchFamily="34" charset="0"/>
                <a:cs typeface="Arial" panose="020B0604020202020204" pitchFamily="34" charset="0"/>
              </a:rPr>
              <a:t>: The video</a:t>
            </a:r>
            <a:r>
              <a:rPr lang="en-US"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hlinkClick r:id="rId4"/>
              </a:rPr>
              <a:t>2-Minute Neuroscience: The Prefrontal Cortex</a:t>
            </a:r>
            <a:r>
              <a:rPr lang="en-US" sz="1200" dirty="0">
                <a:latin typeface="Arial" panose="020B0604020202020204" pitchFamily="34" charset="0"/>
                <a:cs typeface="Arial" panose="020B0604020202020204" pitchFamily="34" charset="0"/>
              </a:rPr>
              <a:t> discusses the role of the prefrontal cortex in executive function (2:00).</a:t>
            </a:r>
            <a:endParaRPr lang="en-US" sz="1200" dirty="0">
              <a:solidFill>
                <a:prstClr val="black"/>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D996C0A6-7F5A-12F2-CCE8-2E4A506ABB3A}"/>
              </a:ext>
            </a:extLst>
          </p:cNvPr>
          <p:cNvSpPr txBox="1"/>
          <p:nvPr/>
        </p:nvSpPr>
        <p:spPr>
          <a:xfrm>
            <a:off x="3288146" y="1968279"/>
            <a:ext cx="8238835"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Video</a:t>
            </a:r>
            <a:r>
              <a:rPr lang="en-US" sz="1200" dirty="0">
                <a:solidFill>
                  <a:prstClr val="black"/>
                </a:solidFill>
                <a:latin typeface="Arial" panose="020B0604020202020204" pitchFamily="34" charset="0"/>
                <a:cs typeface="Arial" panose="020B0604020202020204" pitchFamily="34" charset="0"/>
              </a:rPr>
              <a:t>: The video</a:t>
            </a:r>
            <a:r>
              <a:rPr lang="en-US"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hlinkClick r:id="rId5"/>
              </a:rPr>
              <a:t>2-Minute Neuroscience: The Motor Cortex</a:t>
            </a:r>
            <a:r>
              <a:rPr lang="en-US" sz="1200" dirty="0">
                <a:latin typeface="Arial" panose="020B0604020202020204" pitchFamily="34" charset="0"/>
                <a:cs typeface="Arial" panose="020B0604020202020204" pitchFamily="34" charset="0"/>
              </a:rPr>
              <a:t> discusses the location and the functions of the primary motor cortex and the nonprimary motor cortex (2:00).</a:t>
            </a:r>
            <a:endParaRPr lang="en-US" sz="1200" dirty="0">
              <a:solidFill>
                <a:prstClr val="black"/>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76816CBC-566F-7131-4DF6-28D888918666}"/>
              </a:ext>
            </a:extLst>
          </p:cNvPr>
          <p:cNvSpPr txBox="1"/>
          <p:nvPr/>
        </p:nvSpPr>
        <p:spPr>
          <a:xfrm>
            <a:off x="3288146" y="4867563"/>
            <a:ext cx="8238835"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Video</a:t>
            </a:r>
            <a:r>
              <a:rPr lang="en-US" sz="1200" dirty="0">
                <a:solidFill>
                  <a:prstClr val="black"/>
                </a:solidFill>
                <a:latin typeface="Arial" panose="020B0604020202020204" pitchFamily="34" charset="0"/>
                <a:cs typeface="Arial" panose="020B0604020202020204" pitchFamily="34" charset="0"/>
              </a:rPr>
              <a:t>: The video</a:t>
            </a:r>
            <a:r>
              <a:rPr lang="en-US"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hlinkClick r:id="rId6"/>
              </a:rPr>
              <a:t>2-Minute Neuroscience: Broca's Area</a:t>
            </a:r>
            <a:r>
              <a:rPr lang="en-US" sz="1200" dirty="0">
                <a:latin typeface="Arial" panose="020B0604020202020204" pitchFamily="34" charset="0"/>
                <a:cs typeface="Arial" panose="020B0604020202020204" pitchFamily="34" charset="0"/>
              </a:rPr>
              <a:t> discusses Broca’s area and some hypotheses regarding its function (2:00).</a:t>
            </a:r>
            <a:endParaRPr lang="en-US" sz="12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713320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0D7B1-FA8D-A6D2-338C-AC08922772FD}"/>
              </a:ext>
            </a:extLst>
          </p:cNvPr>
          <p:cNvSpPr txBox="1">
            <a:spLocks/>
          </p:cNvSpPr>
          <p:nvPr/>
        </p:nvSpPr>
        <p:spPr>
          <a:xfrm>
            <a:off x="2524411" y="65586"/>
            <a:ext cx="7143173" cy="41400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Damage to the Frontal Lobe: Phineas Gage</a:t>
            </a:r>
          </a:p>
        </p:txBody>
      </p:sp>
      <p:sp>
        <p:nvSpPr>
          <p:cNvPr id="5" name="TextBox 4">
            <a:extLst>
              <a:ext uri="{FF2B5EF4-FFF2-40B4-BE49-F238E27FC236}">
                <a16:creationId xmlns:a16="http://schemas.microsoft.com/office/drawing/2014/main" id="{D8324042-D140-0A9D-90BC-CEE2183729B8}"/>
              </a:ext>
            </a:extLst>
          </p:cNvPr>
          <p:cNvSpPr txBox="1"/>
          <p:nvPr/>
        </p:nvSpPr>
        <p:spPr>
          <a:xfrm>
            <a:off x="637307" y="6642556"/>
            <a:ext cx="1105592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pic>
        <p:nvPicPr>
          <p:cNvPr id="7" name="Picture 6">
            <a:extLst>
              <a:ext uri="{FF2B5EF4-FFF2-40B4-BE49-F238E27FC236}">
                <a16:creationId xmlns:a16="http://schemas.microsoft.com/office/drawing/2014/main" id="{0FC14A09-1A80-4263-E168-53E58DC5A6B8}"/>
              </a:ext>
            </a:extLst>
          </p:cNvPr>
          <p:cNvPicPr>
            <a:picLocks noChangeAspect="1"/>
          </p:cNvPicPr>
          <p:nvPr/>
        </p:nvPicPr>
        <p:blipFill rotWithShape="1">
          <a:blip r:embed="rId4"/>
          <a:srcRect l="22173" r="22860"/>
          <a:stretch/>
        </p:blipFill>
        <p:spPr>
          <a:xfrm>
            <a:off x="3911663" y="2633556"/>
            <a:ext cx="3822944" cy="3017520"/>
          </a:xfrm>
          <a:prstGeom prst="rect">
            <a:avLst/>
          </a:prstGeom>
        </p:spPr>
      </p:pic>
      <p:sp>
        <p:nvSpPr>
          <p:cNvPr id="8" name="Figure Legend">
            <a:extLst>
              <a:ext uri="{FF2B5EF4-FFF2-40B4-BE49-F238E27FC236}">
                <a16:creationId xmlns:a16="http://schemas.microsoft.com/office/drawing/2014/main" id="{D018E0BF-BB22-C823-A23A-1180332C02D1}"/>
              </a:ext>
            </a:extLst>
          </p:cNvPr>
          <p:cNvSpPr txBox="1">
            <a:spLocks/>
          </p:cNvSpPr>
          <p:nvPr/>
        </p:nvSpPr>
        <p:spPr>
          <a:xfrm>
            <a:off x="110833" y="5696610"/>
            <a:ext cx="11970327" cy="913544"/>
          </a:xfrm>
          <a:prstGeom prst="rect">
            <a:avLst/>
          </a:prstGeom>
          <a:ln>
            <a:solidFill>
              <a:schemeClr val="accent1">
                <a:lumMod val="60000"/>
                <a:lumOff val="40000"/>
              </a:schemeClr>
            </a:solidFill>
          </a:ln>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R="0" lvl="0" algn="l" defTabSz="914400" rtl="0" eaLnBrk="1" fontAlgn="auto" latinLnBrk="0" hangingPunct="1">
              <a:lnSpc>
                <a:spcPct val="150000"/>
              </a:lnSpc>
              <a:spcBef>
                <a:spcPct val="20000"/>
              </a:spcBef>
              <a:spcAft>
                <a:spcPts val="600"/>
              </a:spcAft>
              <a:buClr>
                <a:srgbClr val="6CB255"/>
              </a:buClr>
              <a:buSzTx/>
              <a:tabLst/>
              <a:defRPr/>
            </a:pPr>
            <a:r>
              <a:rPr kumimoji="0" lang="en-US" sz="1300" b="0" i="0" u="none" strike="noStrike" kern="1200" cap="none" spc="0" normalizeH="0" baseline="0" noProof="0" dirty="0">
                <a:ln>
                  <a:noFill/>
                </a:ln>
                <a:solidFill>
                  <a:srgbClr val="000000"/>
                </a:solidFill>
                <a:effectLst/>
                <a:uLnTx/>
                <a:uFillTx/>
                <a:latin typeface="Arial"/>
                <a:ea typeface="+mn-ea"/>
                <a:cs typeface="+mn-cs"/>
              </a:rPr>
              <a:t>Figure 3.21 Phineas Gage (a) holds the iron rod that penetrated his skull in an 1848 railroad construction  accident.</a:t>
            </a:r>
            <a:r>
              <a:rPr lang="en-US" sz="1300" dirty="0">
                <a:latin typeface="Arial"/>
              </a:rPr>
              <a:t> (b) </a:t>
            </a:r>
            <a:r>
              <a:rPr kumimoji="0" lang="en-US" sz="1300" b="0" i="0" u="none" strike="noStrike" kern="1200" cap="none" spc="0" normalizeH="0" baseline="0" noProof="0" dirty="0">
                <a:ln>
                  <a:noFill/>
                </a:ln>
                <a:solidFill>
                  <a:srgbClr val="000000"/>
                </a:solidFill>
                <a:effectLst/>
                <a:uLnTx/>
                <a:uFillTx/>
                <a:latin typeface="Arial"/>
                <a:ea typeface="+mn-ea"/>
                <a:cs typeface="+mn-cs"/>
              </a:rPr>
              <a:t>Gage’s prefrontal cortex was severely damaged in the left hemisphere. The rod entered Gage’s face on the left side, passed behind his eye, and exited through the top of his skull, before landing about 80 feet away. </a:t>
            </a:r>
          </a:p>
        </p:txBody>
      </p:sp>
      <p:sp>
        <p:nvSpPr>
          <p:cNvPr id="3" name="Google Shape;322;p38">
            <a:extLst>
              <a:ext uri="{FF2B5EF4-FFF2-40B4-BE49-F238E27FC236}">
                <a16:creationId xmlns:a16="http://schemas.microsoft.com/office/drawing/2014/main" id="{C0FFA610-7147-A710-4B46-9AD423103CBB}"/>
              </a:ext>
            </a:extLst>
          </p:cNvPr>
          <p:cNvSpPr txBox="1"/>
          <p:nvPr/>
        </p:nvSpPr>
        <p:spPr>
          <a:xfrm>
            <a:off x="371185" y="542258"/>
            <a:ext cx="11588173" cy="1992444"/>
          </a:xfrm>
          <a:prstGeom prst="rect">
            <a:avLst/>
          </a:prstGeom>
          <a:noFill/>
          <a:ln w="9525" cap="flat" cmpd="sng">
            <a:solidFill>
              <a:schemeClr val="accent1">
                <a:lumMod val="60000"/>
                <a:lumOff val="40000"/>
              </a:schemeClr>
            </a:solidFill>
            <a:prstDash val="solid"/>
            <a:round/>
            <a:headEnd type="none" w="sm" len="sm"/>
            <a:tailEnd type="none" w="sm" len="sm"/>
          </a:ln>
        </p:spPr>
        <p:txBody>
          <a:bodyPr spcFirstLastPara="1" wrap="square" lIns="91425" tIns="45700" rIns="91425" bIns="45700" anchor="t" anchorCtr="0">
            <a:noAutofit/>
          </a:bodyPr>
          <a:lstStyle/>
          <a:p>
            <a:pPr marL="285750" indent="-285750">
              <a:spcBef>
                <a:spcPts val="1080"/>
              </a:spcBef>
              <a:buClr>
                <a:schemeClr val="accent1">
                  <a:lumMod val="60000"/>
                  <a:lumOff val="40000"/>
                </a:schemeClr>
              </a:buClr>
              <a:buFont typeface="Wingdings" panose="05000000000000000000" pitchFamily="2" charset="2"/>
              <a:buChar char="q"/>
            </a:pPr>
            <a:r>
              <a:rPr lang="en-US" sz="1600" dirty="0">
                <a:solidFill>
                  <a:prstClr val="black"/>
                </a:solidFill>
                <a:latin typeface="Arial"/>
                <a:ea typeface="Arial"/>
                <a:cs typeface="Arial"/>
                <a:sym typeface="Arial"/>
              </a:rPr>
              <a:t>While working as a railroad foreman, an accident caused an iron rod to penetrate through Gage’s skull and frontal lobe. After the accident, people noticed changes in his personality.</a:t>
            </a:r>
            <a:endParaRPr sz="1600" dirty="0">
              <a:solidFill>
                <a:prstClr val="black"/>
              </a:solidFill>
              <a:latin typeface="Arial"/>
            </a:endParaRPr>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prstClr val="black"/>
                </a:solidFill>
                <a:latin typeface="Arial"/>
                <a:ea typeface="Arial"/>
                <a:cs typeface="Arial"/>
                <a:sym typeface="Arial"/>
              </a:rPr>
              <a:t>Before the accident - Well-mannered and soft-spoken.</a:t>
            </a:r>
            <a:endParaRPr sz="1600" dirty="0">
              <a:solidFill>
                <a:prstClr val="black"/>
              </a:solidFill>
              <a:latin typeface="Arial"/>
            </a:endParaRPr>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prstClr val="black"/>
                </a:solidFill>
                <a:latin typeface="Arial"/>
                <a:ea typeface="Arial"/>
                <a:cs typeface="Arial"/>
                <a:sym typeface="Arial"/>
              </a:rPr>
              <a:t>After the accident - Started behaving in odd and inappropriate ways.</a:t>
            </a:r>
            <a:endParaRPr sz="1600" dirty="0">
              <a:solidFill>
                <a:prstClr val="black"/>
              </a:solidFill>
              <a:latin typeface="Arial"/>
            </a:endParaRPr>
          </a:p>
          <a:p>
            <a:pPr marL="285750" indent="-285750">
              <a:spcBef>
                <a:spcPts val="1080"/>
              </a:spcBef>
              <a:buClr>
                <a:schemeClr val="accent1">
                  <a:lumMod val="60000"/>
                  <a:lumOff val="40000"/>
                </a:schemeClr>
              </a:buClr>
              <a:buFont typeface="Wingdings" panose="05000000000000000000" pitchFamily="2" charset="2"/>
              <a:buChar char="q"/>
            </a:pPr>
            <a:r>
              <a:rPr lang="en-US" sz="1600" dirty="0">
                <a:solidFill>
                  <a:prstClr val="black"/>
                </a:solidFill>
                <a:latin typeface="Arial"/>
                <a:ea typeface="Arial"/>
                <a:cs typeface="Arial"/>
                <a:sym typeface="Arial"/>
              </a:rPr>
              <a:t>These changes were consistent with loss of impulse control (a function of the frontal lobe).</a:t>
            </a:r>
            <a:endParaRPr sz="1600" dirty="0">
              <a:solidFill>
                <a:prstClr val="black"/>
              </a:solidFill>
              <a:latin typeface="Arial"/>
            </a:endParaRPr>
          </a:p>
          <a:p>
            <a:pPr>
              <a:spcBef>
                <a:spcPts val="1080"/>
              </a:spcBef>
            </a:pPr>
            <a:endParaRPr dirty="0">
              <a:solidFill>
                <a:prstClr val="black"/>
              </a:solidFill>
              <a:latin typeface="Arial"/>
              <a:ea typeface="Arial"/>
              <a:cs typeface="Arial"/>
              <a:sym typeface="Arial"/>
            </a:endParaRPr>
          </a:p>
        </p:txBody>
      </p:sp>
    </p:spTree>
    <p:extLst>
      <p:ext uri="{BB962C8B-B14F-4D97-AF65-F5344CB8AC3E}">
        <p14:creationId xmlns:p14="http://schemas.microsoft.com/office/powerpoint/2010/main" val="26360132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00AE2-06E1-BB54-A4D2-3E564A30EB5B}"/>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Parietal Lobe</a:t>
            </a:r>
          </a:p>
        </p:txBody>
      </p:sp>
      <p:sp>
        <p:nvSpPr>
          <p:cNvPr id="6" name="TextBox 5">
            <a:extLst>
              <a:ext uri="{FF2B5EF4-FFF2-40B4-BE49-F238E27FC236}">
                <a16:creationId xmlns:a16="http://schemas.microsoft.com/office/drawing/2014/main" id="{0B68E810-4ECE-AC3C-F808-DCBC1F7A94AB}"/>
              </a:ext>
            </a:extLst>
          </p:cNvPr>
          <p:cNvSpPr txBox="1"/>
          <p:nvPr/>
        </p:nvSpPr>
        <p:spPr>
          <a:xfrm>
            <a:off x="1066239" y="6628182"/>
            <a:ext cx="10492509"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4" name="Google Shape;339;p40">
            <a:extLst>
              <a:ext uri="{FF2B5EF4-FFF2-40B4-BE49-F238E27FC236}">
                <a16:creationId xmlns:a16="http://schemas.microsoft.com/office/drawing/2014/main" id="{F8029628-9998-EC76-0606-398CA8F32E0E}"/>
              </a:ext>
            </a:extLst>
          </p:cNvPr>
          <p:cNvSpPr txBox="1"/>
          <p:nvPr/>
        </p:nvSpPr>
        <p:spPr>
          <a:xfrm>
            <a:off x="337126" y="1397439"/>
            <a:ext cx="5518729" cy="2943652"/>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dirty="0">
                <a:solidFill>
                  <a:prstClr val="black"/>
                </a:solidFill>
                <a:latin typeface="Arial"/>
                <a:ea typeface="Arial"/>
                <a:cs typeface="Arial"/>
                <a:sym typeface="Arial"/>
              </a:rPr>
              <a:t>The </a:t>
            </a:r>
            <a:r>
              <a:rPr lang="en-US" sz="1600" u="sng" dirty="0">
                <a:solidFill>
                  <a:prstClr val="black"/>
                </a:solidFill>
                <a:latin typeface="Arial"/>
                <a:ea typeface="Arial"/>
                <a:cs typeface="Arial"/>
                <a:sym typeface="Arial"/>
              </a:rPr>
              <a:t>parietal lobe </a:t>
            </a:r>
            <a:r>
              <a:rPr lang="en-US" sz="1600" dirty="0">
                <a:solidFill>
                  <a:prstClr val="black"/>
                </a:solidFill>
                <a:latin typeface="Arial"/>
                <a:ea typeface="Arial"/>
                <a:cs typeface="Arial"/>
                <a:sym typeface="Arial"/>
              </a:rPr>
              <a:t>is involved in processing various sensory and perceptual information. </a:t>
            </a:r>
            <a:endParaRPr sz="1600" dirty="0">
              <a:solidFill>
                <a:prstClr val="black"/>
              </a:solidFill>
              <a:latin typeface="Arial"/>
              <a:ea typeface="Arial"/>
              <a:cs typeface="Arial"/>
              <a:sym typeface="Arial"/>
            </a:endParaRPr>
          </a:p>
          <a:p>
            <a:pPr marL="285750" indent="-285750">
              <a:lnSpc>
                <a:spcPct val="150000"/>
              </a:lnSpc>
              <a:spcBef>
                <a:spcPts val="1080"/>
              </a:spcBef>
              <a:buClr>
                <a:schemeClr val="accent1">
                  <a:lumMod val="60000"/>
                  <a:lumOff val="40000"/>
                </a:schemeClr>
              </a:buClr>
              <a:buFont typeface="Wingdings" panose="05000000000000000000" pitchFamily="2" charset="2"/>
              <a:buChar char="q"/>
            </a:pPr>
            <a:r>
              <a:rPr lang="en-US" sz="1600" dirty="0">
                <a:solidFill>
                  <a:prstClr val="black"/>
                </a:solidFill>
                <a:latin typeface="Arial"/>
                <a:ea typeface="Arial"/>
                <a:cs typeface="Arial"/>
                <a:sym typeface="Arial"/>
              </a:rPr>
              <a:t>The parietal lobe contains the </a:t>
            </a:r>
            <a:r>
              <a:rPr lang="en-US" sz="1600" u="sng" dirty="0">
                <a:solidFill>
                  <a:prstClr val="black"/>
                </a:solidFill>
                <a:latin typeface="Arial"/>
                <a:ea typeface="Arial"/>
                <a:cs typeface="Arial"/>
                <a:sym typeface="Arial"/>
              </a:rPr>
              <a:t>primary somatosensory cortex</a:t>
            </a:r>
            <a:r>
              <a:rPr lang="en-US" sz="1600" dirty="0">
                <a:solidFill>
                  <a:prstClr val="black"/>
                </a:solidFill>
                <a:latin typeface="Arial"/>
                <a:ea typeface="Arial"/>
                <a:cs typeface="Arial"/>
                <a:sym typeface="Arial"/>
              </a:rPr>
              <a:t>, which is organized topographically (as shown in the image on the right) and is essential for processing sensory information such as touch, temperature and pain from across the body.</a:t>
            </a:r>
            <a:endParaRPr sz="1600" dirty="0">
              <a:solidFill>
                <a:prstClr val="black"/>
              </a:solidFill>
              <a:latin typeface="Arial"/>
              <a:ea typeface="Arial"/>
              <a:cs typeface="Arial"/>
              <a:sym typeface="Arial"/>
            </a:endParaRPr>
          </a:p>
          <a:p>
            <a:pPr>
              <a:spcBef>
                <a:spcPts val="1080"/>
              </a:spcBef>
            </a:pPr>
            <a:endParaRPr dirty="0">
              <a:solidFill>
                <a:prstClr val="black"/>
              </a:solidFill>
              <a:latin typeface="Arial"/>
              <a:ea typeface="Arial"/>
              <a:cs typeface="Arial"/>
              <a:sym typeface="Arial"/>
            </a:endParaRPr>
          </a:p>
        </p:txBody>
      </p:sp>
      <p:pic>
        <p:nvPicPr>
          <p:cNvPr id="7" name="Picture 6">
            <a:extLst>
              <a:ext uri="{FF2B5EF4-FFF2-40B4-BE49-F238E27FC236}">
                <a16:creationId xmlns:a16="http://schemas.microsoft.com/office/drawing/2014/main" id="{4AF75F6B-1FFB-9FD3-D610-D2118AB3EF10}"/>
              </a:ext>
            </a:extLst>
          </p:cNvPr>
          <p:cNvPicPr>
            <a:picLocks noChangeAspect="1"/>
          </p:cNvPicPr>
          <p:nvPr/>
        </p:nvPicPr>
        <p:blipFill>
          <a:blip r:embed="rId4"/>
          <a:stretch>
            <a:fillRect/>
          </a:stretch>
        </p:blipFill>
        <p:spPr>
          <a:xfrm>
            <a:off x="6581470" y="1166901"/>
            <a:ext cx="4676249" cy="3566160"/>
          </a:xfrm>
          <a:prstGeom prst="rect">
            <a:avLst/>
          </a:prstGeom>
        </p:spPr>
      </p:pic>
      <p:sp>
        <p:nvSpPr>
          <p:cNvPr id="8" name="TextBox 7">
            <a:extLst>
              <a:ext uri="{FF2B5EF4-FFF2-40B4-BE49-F238E27FC236}">
                <a16:creationId xmlns:a16="http://schemas.microsoft.com/office/drawing/2014/main" id="{D21555E9-A0C0-841B-1AAC-80F733ED935C}"/>
              </a:ext>
            </a:extLst>
          </p:cNvPr>
          <p:cNvSpPr txBox="1"/>
          <p:nvPr/>
        </p:nvSpPr>
        <p:spPr>
          <a:xfrm>
            <a:off x="601772" y="6127101"/>
            <a:ext cx="11000508"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Video</a:t>
            </a:r>
            <a:r>
              <a:rPr lang="en-US" sz="1200" dirty="0">
                <a:solidFill>
                  <a:prstClr val="black"/>
                </a:solidFill>
                <a:latin typeface="Arial" panose="020B0604020202020204" pitchFamily="34" charset="0"/>
                <a:cs typeface="Arial" panose="020B0604020202020204" pitchFamily="34" charset="0"/>
              </a:rPr>
              <a:t>: The video</a:t>
            </a:r>
            <a:r>
              <a:rPr lang="en-US"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hlinkClick r:id="rId5"/>
              </a:rPr>
              <a:t>2-Minute Neuroscience: Primary Somatosensory Cortex</a:t>
            </a:r>
            <a:r>
              <a:rPr lang="en-US" sz="1200" dirty="0">
                <a:latin typeface="Arial" panose="020B0604020202020204" pitchFamily="34" charset="0"/>
                <a:cs typeface="Arial" panose="020B0604020202020204" pitchFamily="34" charset="0"/>
              </a:rPr>
              <a:t> discusses the functions of the four areas of the primary somatosensory cortex (2:00).</a:t>
            </a:r>
            <a:endParaRPr lang="en-US" sz="1200" dirty="0">
              <a:solidFill>
                <a:prstClr val="black"/>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54B343C2-AF1E-7010-C0FF-E38385079CDC}"/>
              </a:ext>
            </a:extLst>
          </p:cNvPr>
          <p:cNvSpPr txBox="1"/>
          <p:nvPr/>
        </p:nvSpPr>
        <p:spPr>
          <a:xfrm>
            <a:off x="921608" y="5553395"/>
            <a:ext cx="10348784"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Link to Learning Audio Segment</a:t>
            </a:r>
            <a:r>
              <a:rPr lang="en-US" sz="1200" dirty="0">
                <a:solidFill>
                  <a:prstClr val="black"/>
                </a:solidFill>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One fascinating example of neuroplasticity involves reorganization of the somatosensory cortex following limb amputation. Check out this </a:t>
            </a:r>
            <a:r>
              <a:rPr lang="en-US" sz="1200" dirty="0">
                <a:latin typeface="Arial" panose="020B0604020202020204" pitchFamily="34" charset="0"/>
                <a:cs typeface="Arial" panose="020B0604020202020204" pitchFamily="34" charset="0"/>
                <a:hlinkClick r:id="rId6"/>
              </a:rPr>
              <a:t>NPR segment about amputees’ experiences of “phantom limbs” following amputation</a:t>
            </a:r>
            <a:r>
              <a:rPr lang="en-US" sz="1200" dirty="0">
                <a:latin typeface="Arial" panose="020B0604020202020204" pitchFamily="34" charset="0"/>
                <a:cs typeface="Arial" panose="020B0604020202020204" pitchFamily="34" charset="0"/>
              </a:rPr>
              <a:t> to learn more (3:05).</a:t>
            </a:r>
            <a:r>
              <a:rPr lang="en-US" sz="1200" dirty="0">
                <a:solidFill>
                  <a:prstClr val="black"/>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41807633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9B079-1DDC-2768-FE5F-6F9CAF844310}"/>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Temporal Lobe</a:t>
            </a:r>
          </a:p>
        </p:txBody>
      </p:sp>
      <p:sp>
        <p:nvSpPr>
          <p:cNvPr id="5" name="TextBox 4">
            <a:extLst>
              <a:ext uri="{FF2B5EF4-FFF2-40B4-BE49-F238E27FC236}">
                <a16:creationId xmlns:a16="http://schemas.microsoft.com/office/drawing/2014/main" id="{C3D58475-DB24-0D16-F65A-F53AECA3FA82}"/>
              </a:ext>
            </a:extLst>
          </p:cNvPr>
          <p:cNvSpPr txBox="1"/>
          <p:nvPr/>
        </p:nvSpPr>
        <p:spPr>
          <a:xfrm>
            <a:off x="727789" y="6581804"/>
            <a:ext cx="1109409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6" name="Google Shape;348;p41">
            <a:extLst>
              <a:ext uri="{FF2B5EF4-FFF2-40B4-BE49-F238E27FC236}">
                <a16:creationId xmlns:a16="http://schemas.microsoft.com/office/drawing/2014/main" id="{D4465124-140E-9686-6D17-AD1687D23F45}"/>
              </a:ext>
            </a:extLst>
          </p:cNvPr>
          <p:cNvSpPr txBox="1"/>
          <p:nvPr/>
        </p:nvSpPr>
        <p:spPr>
          <a:xfrm>
            <a:off x="132871" y="762606"/>
            <a:ext cx="7293165" cy="2820007"/>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indent="-285750">
              <a:buClr>
                <a:schemeClr val="accent1">
                  <a:lumMod val="60000"/>
                  <a:lumOff val="40000"/>
                </a:schemeClr>
              </a:buClr>
              <a:buFont typeface="Wingdings" panose="05000000000000000000" pitchFamily="2" charset="2"/>
              <a:buChar char="q"/>
            </a:pPr>
            <a:r>
              <a:rPr lang="en-US" sz="1600" dirty="0">
                <a:solidFill>
                  <a:prstClr val="black"/>
                </a:solidFill>
                <a:latin typeface="Arial"/>
                <a:ea typeface="Arial"/>
                <a:cs typeface="Arial"/>
                <a:sym typeface="Arial"/>
              </a:rPr>
              <a:t>The </a:t>
            </a:r>
            <a:r>
              <a:rPr lang="en-US" sz="1600" u="sng" dirty="0">
                <a:solidFill>
                  <a:prstClr val="black"/>
                </a:solidFill>
                <a:latin typeface="Arial"/>
                <a:ea typeface="Arial"/>
                <a:cs typeface="Arial"/>
                <a:sym typeface="Arial"/>
              </a:rPr>
              <a:t>temporal lobe </a:t>
            </a:r>
            <a:r>
              <a:rPr lang="en-US" sz="1600" dirty="0">
                <a:solidFill>
                  <a:prstClr val="black"/>
                </a:solidFill>
                <a:latin typeface="Arial"/>
                <a:ea typeface="Arial"/>
                <a:cs typeface="Arial"/>
                <a:sym typeface="Arial"/>
              </a:rPr>
              <a:t>(located on the side of the head, near the temples) is associated with hearing, memory, emotion and some aspects of language.</a:t>
            </a:r>
            <a:r>
              <a:rPr lang="en-US" sz="1600" dirty="0">
                <a:solidFill>
                  <a:prstClr val="black"/>
                </a:solidFill>
                <a:latin typeface="Arial"/>
                <a:sym typeface="Arial"/>
              </a:rPr>
              <a:t>  </a:t>
            </a:r>
            <a:r>
              <a:rPr lang="en-US" sz="1600" dirty="0">
                <a:solidFill>
                  <a:prstClr val="black"/>
                </a:solidFill>
                <a:latin typeface="Arial"/>
                <a:ea typeface="Arial"/>
                <a:cs typeface="Arial"/>
                <a:sym typeface="Arial"/>
              </a:rPr>
              <a:t>It contains:</a:t>
            </a:r>
            <a:endParaRPr sz="1600" dirty="0">
              <a:solidFill>
                <a:prstClr val="black"/>
              </a:solidFill>
              <a:latin typeface="Arial"/>
            </a:endParaRPr>
          </a:p>
          <a:p>
            <a:pPr marL="742950" lvl="1" indent="-285750">
              <a:spcBef>
                <a:spcPts val="1080"/>
              </a:spcBef>
              <a:buClr>
                <a:schemeClr val="accent1">
                  <a:lumMod val="60000"/>
                  <a:lumOff val="40000"/>
                </a:schemeClr>
              </a:buClr>
              <a:buFont typeface="Wingdings" panose="05000000000000000000" pitchFamily="2" charset="2"/>
              <a:buChar char="ü"/>
            </a:pPr>
            <a:r>
              <a:rPr lang="en-US" sz="1600" u="sng" dirty="0">
                <a:solidFill>
                  <a:prstClr val="black"/>
                </a:solidFill>
                <a:latin typeface="Arial"/>
                <a:ea typeface="Arial"/>
                <a:cs typeface="Arial"/>
                <a:sym typeface="Arial"/>
              </a:rPr>
              <a:t>The auditory cortex </a:t>
            </a:r>
            <a:r>
              <a:rPr lang="en-US" sz="1600" dirty="0">
                <a:solidFill>
                  <a:prstClr val="black"/>
                </a:solidFill>
                <a:latin typeface="Arial"/>
                <a:ea typeface="Arial"/>
                <a:cs typeface="Arial"/>
                <a:sym typeface="Arial"/>
              </a:rPr>
              <a:t>- strip of cortex in the temporal lobe that is responsible for processing auditory information.</a:t>
            </a:r>
          </a:p>
          <a:p>
            <a:pPr marL="742950" lvl="1" indent="-285750">
              <a:buClr>
                <a:schemeClr val="accent1">
                  <a:lumMod val="60000"/>
                  <a:lumOff val="40000"/>
                </a:schemeClr>
              </a:buClr>
              <a:buFont typeface="Wingdings" panose="05000000000000000000" pitchFamily="2" charset="2"/>
              <a:buChar char="ü"/>
            </a:pPr>
            <a:endParaRPr lang="en-US" sz="1600" dirty="0">
              <a:solidFill>
                <a:prstClr val="black"/>
              </a:solidFill>
              <a:latin typeface="Arial"/>
              <a:ea typeface="Arial"/>
              <a:cs typeface="Arial"/>
              <a:sym typeface="Arial"/>
            </a:endParaRPr>
          </a:p>
          <a:p>
            <a:pPr marL="742950" lvl="1" indent="-285750">
              <a:buClr>
                <a:schemeClr val="accent1">
                  <a:lumMod val="60000"/>
                  <a:lumOff val="40000"/>
                </a:schemeClr>
              </a:buClr>
              <a:buFont typeface="Wingdings" panose="05000000000000000000" pitchFamily="2" charset="2"/>
              <a:buChar char="ü"/>
            </a:pPr>
            <a:r>
              <a:rPr lang="en-US" sz="1600" u="sng" dirty="0">
                <a:solidFill>
                  <a:prstClr val="black"/>
                </a:solidFill>
                <a:latin typeface="Arial"/>
                <a:ea typeface="Arial"/>
                <a:cs typeface="Arial"/>
                <a:sym typeface="Arial"/>
              </a:rPr>
              <a:t>Wernicke’s area </a:t>
            </a:r>
            <a:r>
              <a:rPr lang="en-US" sz="1600" dirty="0">
                <a:solidFill>
                  <a:prstClr val="black"/>
                </a:solidFill>
                <a:latin typeface="Arial"/>
                <a:ea typeface="Arial"/>
                <a:cs typeface="Arial"/>
                <a:sym typeface="Arial"/>
              </a:rPr>
              <a:t>- important for speech comprehension.</a:t>
            </a:r>
            <a:endParaRPr lang="en-US" sz="1600" dirty="0">
              <a:solidFill>
                <a:prstClr val="black"/>
              </a:solidFill>
              <a:latin typeface="Arial"/>
            </a:endParaRPr>
          </a:p>
          <a:p>
            <a:pPr marL="1200150" lvl="2" indent="-285750">
              <a:spcBef>
                <a:spcPts val="1080"/>
              </a:spcBef>
              <a:buClr>
                <a:schemeClr val="accent1">
                  <a:lumMod val="60000"/>
                  <a:lumOff val="40000"/>
                </a:schemeClr>
              </a:buClr>
              <a:buSzPts val="1700"/>
              <a:buFont typeface="Wingdings" panose="05000000000000000000" pitchFamily="2" charset="2"/>
              <a:buChar char="ü"/>
            </a:pPr>
            <a:r>
              <a:rPr lang="en-US" sz="1600" dirty="0">
                <a:solidFill>
                  <a:prstClr val="black"/>
                </a:solidFill>
                <a:latin typeface="Arial"/>
                <a:ea typeface="Arial"/>
                <a:cs typeface="Arial"/>
                <a:sym typeface="Arial"/>
              </a:rPr>
              <a:t>Damage to Wernicke’s area results in difficulty understanding language.</a:t>
            </a:r>
          </a:p>
          <a:p>
            <a:pPr>
              <a:spcBef>
                <a:spcPts val="1080"/>
              </a:spcBef>
            </a:pPr>
            <a:endParaRPr dirty="0">
              <a:solidFill>
                <a:prstClr val="black"/>
              </a:solidFill>
              <a:latin typeface="Arial"/>
            </a:endParaRPr>
          </a:p>
        </p:txBody>
      </p:sp>
      <p:pic>
        <p:nvPicPr>
          <p:cNvPr id="8" name="Picture 7">
            <a:extLst>
              <a:ext uri="{FF2B5EF4-FFF2-40B4-BE49-F238E27FC236}">
                <a16:creationId xmlns:a16="http://schemas.microsoft.com/office/drawing/2014/main" id="{86C95DCC-D820-155E-5134-56475FB9F866}"/>
              </a:ext>
            </a:extLst>
          </p:cNvPr>
          <p:cNvPicPr>
            <a:picLocks noChangeAspect="1"/>
          </p:cNvPicPr>
          <p:nvPr/>
        </p:nvPicPr>
        <p:blipFill rotWithShape="1">
          <a:blip r:embed="rId4"/>
          <a:srcRect l="15221" r="14177"/>
          <a:stretch/>
        </p:blipFill>
        <p:spPr>
          <a:xfrm>
            <a:off x="7681549" y="1212692"/>
            <a:ext cx="4368801" cy="2682472"/>
          </a:xfrm>
          <a:prstGeom prst="rect">
            <a:avLst/>
          </a:prstGeom>
        </p:spPr>
      </p:pic>
      <p:sp>
        <p:nvSpPr>
          <p:cNvPr id="10" name="Google Shape;345;p41">
            <a:extLst>
              <a:ext uri="{FF2B5EF4-FFF2-40B4-BE49-F238E27FC236}">
                <a16:creationId xmlns:a16="http://schemas.microsoft.com/office/drawing/2014/main" id="{0A27DBFF-4C54-3B45-AFDB-6822AE4E944E}"/>
              </a:ext>
            </a:extLst>
          </p:cNvPr>
          <p:cNvSpPr txBox="1">
            <a:spLocks/>
          </p:cNvSpPr>
          <p:nvPr/>
        </p:nvSpPr>
        <p:spPr>
          <a:xfrm>
            <a:off x="7823199" y="4059897"/>
            <a:ext cx="4103061" cy="2377848"/>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
                <a:srgbClr val="6CB255"/>
              </a:buClr>
              <a:buSzPts val="1400"/>
              <a:buFont typeface="Arial" pitchFamily="34" charset="0"/>
              <a:buNone/>
              <a:tabLst/>
              <a:defRPr/>
            </a:pPr>
            <a:r>
              <a:rPr kumimoji="0" lang="en-US" sz="1400" b="0" i="0" u="none" strike="noStrike" kern="1200" cap="none" spc="0" normalizeH="0" baseline="0" noProof="0" dirty="0">
                <a:ln>
                  <a:noFill/>
                </a:ln>
                <a:solidFill>
                  <a:srgbClr val="000000"/>
                </a:solidFill>
                <a:effectLst/>
                <a:uLnTx/>
                <a:uFillTx/>
                <a:latin typeface="Arial"/>
                <a:ea typeface="+mn-ea"/>
                <a:cs typeface="+mn-cs"/>
              </a:rPr>
              <a:t>Figure 3.23 Damage to either </a:t>
            </a:r>
            <a:r>
              <a:rPr kumimoji="0" lang="en-US" sz="1400" b="0" i="0" u="sng" strike="noStrike" kern="1200" cap="none" spc="0" normalizeH="0" baseline="0" noProof="0" dirty="0">
                <a:ln>
                  <a:noFill/>
                </a:ln>
                <a:solidFill>
                  <a:srgbClr val="000000"/>
                </a:solidFill>
                <a:effectLst/>
                <a:uLnTx/>
                <a:uFillTx/>
                <a:latin typeface="Arial"/>
                <a:ea typeface="+mn-ea"/>
                <a:cs typeface="+mn-cs"/>
              </a:rPr>
              <a:t>Broca’s area </a:t>
            </a:r>
            <a:r>
              <a:rPr kumimoji="0" lang="en-US" sz="1400" b="0" i="0" u="none" strike="noStrike" kern="1200" cap="none" spc="0" normalizeH="0" baseline="0" noProof="0" dirty="0">
                <a:ln>
                  <a:noFill/>
                </a:ln>
                <a:solidFill>
                  <a:srgbClr val="000000"/>
                </a:solidFill>
                <a:effectLst/>
                <a:uLnTx/>
                <a:uFillTx/>
                <a:latin typeface="Arial"/>
                <a:ea typeface="+mn-ea"/>
                <a:cs typeface="+mn-cs"/>
              </a:rPr>
              <a:t>or </a:t>
            </a:r>
            <a:r>
              <a:rPr kumimoji="0" lang="en-US" sz="1400" b="0" i="0" u="sng" strike="noStrike" kern="1200" cap="none" spc="0" normalizeH="0" baseline="0" noProof="0" dirty="0">
                <a:ln>
                  <a:noFill/>
                </a:ln>
                <a:solidFill>
                  <a:srgbClr val="000000"/>
                </a:solidFill>
                <a:effectLst/>
                <a:uLnTx/>
                <a:uFillTx/>
                <a:latin typeface="Arial"/>
                <a:ea typeface="+mn-ea"/>
                <a:cs typeface="+mn-cs"/>
              </a:rPr>
              <a:t>Wernicke’s area </a:t>
            </a:r>
            <a:r>
              <a:rPr kumimoji="0" lang="en-US" sz="1400" b="0" i="0" u="none" strike="noStrike" kern="1200" cap="none" spc="0" normalizeH="0" baseline="0" noProof="0" dirty="0">
                <a:ln>
                  <a:noFill/>
                </a:ln>
                <a:solidFill>
                  <a:srgbClr val="000000"/>
                </a:solidFill>
                <a:effectLst/>
                <a:uLnTx/>
                <a:uFillTx/>
                <a:latin typeface="Arial"/>
                <a:ea typeface="+mn-ea"/>
                <a:cs typeface="+mn-cs"/>
              </a:rPr>
              <a:t>can result in language deficits. The types of deficits are very different, however, depending on which area is affected. Note that Broca’s area is found in the left frontal lobe and not in the temporal lobe, and damage to Broca’s area results in difficulties in speech production. </a:t>
            </a:r>
          </a:p>
        </p:txBody>
      </p:sp>
      <p:pic>
        <p:nvPicPr>
          <p:cNvPr id="9" name="Picture 8">
            <a:extLst>
              <a:ext uri="{FF2B5EF4-FFF2-40B4-BE49-F238E27FC236}">
                <a16:creationId xmlns:a16="http://schemas.microsoft.com/office/drawing/2014/main" id="{E5B72325-A041-CFE1-959C-6A21E221EFB9}"/>
              </a:ext>
            </a:extLst>
          </p:cNvPr>
          <p:cNvPicPr>
            <a:picLocks noChangeAspect="1"/>
          </p:cNvPicPr>
          <p:nvPr/>
        </p:nvPicPr>
        <p:blipFill>
          <a:blip r:embed="rId5"/>
          <a:stretch>
            <a:fillRect/>
          </a:stretch>
        </p:blipFill>
        <p:spPr>
          <a:xfrm>
            <a:off x="132871" y="3619041"/>
            <a:ext cx="2810500" cy="2926334"/>
          </a:xfrm>
          <a:prstGeom prst="rect">
            <a:avLst/>
          </a:prstGeom>
        </p:spPr>
      </p:pic>
      <p:sp>
        <p:nvSpPr>
          <p:cNvPr id="11" name="Google Shape;345;p41">
            <a:extLst>
              <a:ext uri="{FF2B5EF4-FFF2-40B4-BE49-F238E27FC236}">
                <a16:creationId xmlns:a16="http://schemas.microsoft.com/office/drawing/2014/main" id="{F4AED7EB-7009-F96F-C817-BC8B3B8CDD40}"/>
              </a:ext>
            </a:extLst>
          </p:cNvPr>
          <p:cNvSpPr txBox="1">
            <a:spLocks/>
          </p:cNvSpPr>
          <p:nvPr/>
        </p:nvSpPr>
        <p:spPr>
          <a:xfrm>
            <a:off x="3126774" y="4899812"/>
            <a:ext cx="4103061" cy="1352526"/>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6CB255"/>
              </a:buClr>
              <a:buSzPts val="1400"/>
              <a:buFont typeface="Arial" pitchFamily="34" charset="0"/>
              <a:buNone/>
              <a:tabLst/>
              <a:defRPr/>
            </a:pPr>
            <a:r>
              <a:rPr lang="en-US" sz="1600" dirty="0">
                <a:latin typeface="Arial"/>
              </a:rPr>
              <a:t>The </a:t>
            </a:r>
            <a:r>
              <a:rPr lang="en-US" sz="1600" u="sng" dirty="0">
                <a:latin typeface="Arial"/>
              </a:rPr>
              <a:t>primary auditory cortex </a:t>
            </a:r>
            <a:r>
              <a:rPr lang="en-US" sz="1600" dirty="0">
                <a:latin typeface="Arial"/>
              </a:rPr>
              <a:t>contains a topographical map of the cochlea, while the secondary auditory cortex is important for sound localization and analysis of complex sounds </a:t>
            </a:r>
            <a:endParaRPr kumimoji="0" lang="en-US" sz="16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8949878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D22A4-8A9A-21C1-E8B5-3AE33939234D}"/>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Occipital Lobe</a:t>
            </a:r>
          </a:p>
        </p:txBody>
      </p:sp>
      <p:sp>
        <p:nvSpPr>
          <p:cNvPr id="8" name="TextBox 7">
            <a:extLst>
              <a:ext uri="{FF2B5EF4-FFF2-40B4-BE49-F238E27FC236}">
                <a16:creationId xmlns:a16="http://schemas.microsoft.com/office/drawing/2014/main" id="{C1A98CEC-EE00-9C1D-52B8-D40BFF6FC6F7}"/>
              </a:ext>
            </a:extLst>
          </p:cNvPr>
          <p:cNvSpPr txBox="1"/>
          <p:nvPr/>
        </p:nvSpPr>
        <p:spPr>
          <a:xfrm>
            <a:off x="992348" y="6520460"/>
            <a:ext cx="10492509"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4" name="Google Shape;355;p42">
            <a:extLst>
              <a:ext uri="{FF2B5EF4-FFF2-40B4-BE49-F238E27FC236}">
                <a16:creationId xmlns:a16="http://schemas.microsoft.com/office/drawing/2014/main" id="{DB7175D4-4292-AF28-81A7-00991383300D}"/>
              </a:ext>
            </a:extLst>
          </p:cNvPr>
          <p:cNvSpPr txBox="1">
            <a:spLocks/>
          </p:cNvSpPr>
          <p:nvPr/>
        </p:nvSpPr>
        <p:spPr>
          <a:xfrm>
            <a:off x="474305" y="984084"/>
            <a:ext cx="11243389" cy="2225499"/>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700"/>
              <a:buFont typeface="Wingdings" panose="05000000000000000000" pitchFamily="2" charset="2"/>
              <a:buChar char="q"/>
              <a:tabLst/>
              <a:defRPr/>
            </a:pPr>
            <a:r>
              <a:rPr lang="en-US" sz="1600" dirty="0">
                <a:latin typeface="Arial"/>
              </a:rPr>
              <a:t>The </a:t>
            </a:r>
            <a:r>
              <a:rPr lang="en-US" sz="1600" u="sng" dirty="0">
                <a:latin typeface="Arial"/>
              </a:rPr>
              <a:t>occipital lobe </a:t>
            </a:r>
            <a:r>
              <a:rPr lang="en-US" sz="1600" dirty="0">
                <a:latin typeface="Arial"/>
              </a:rPr>
              <a:t>is associated</a:t>
            </a:r>
            <a:r>
              <a:rPr kumimoji="0" lang="en-US" sz="1600" b="0" i="0" u="none" strike="noStrike" kern="1200" cap="none" spc="0" normalizeH="0" baseline="0" noProof="0" dirty="0">
                <a:ln>
                  <a:noFill/>
                </a:ln>
                <a:solidFill>
                  <a:srgbClr val="000000"/>
                </a:solidFill>
                <a:effectLst/>
                <a:uLnTx/>
                <a:uFillTx/>
                <a:latin typeface="Arial"/>
                <a:ea typeface="+mn-ea"/>
                <a:cs typeface="+mn-cs"/>
              </a:rPr>
              <a:t> with visual processing.  It contains:</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700"/>
              <a:buFont typeface="Wingdings" panose="05000000000000000000" pitchFamily="2" charset="2"/>
              <a:buChar char="q"/>
              <a:tabLst/>
              <a:defRPr/>
            </a:pPr>
            <a:endParaRPr lang="en-US" sz="1600" dirty="0">
              <a:latin typeface="Arial"/>
            </a:endParaRPr>
          </a:p>
          <a:p>
            <a:pPr marL="742950" lvl="1" indent="-285750">
              <a:lnSpc>
                <a:spcPct val="150000"/>
              </a:lnSpc>
              <a:spcBef>
                <a:spcPts val="0"/>
              </a:spcBef>
              <a:buClr>
                <a:schemeClr val="accent1">
                  <a:lumMod val="60000"/>
                  <a:lumOff val="40000"/>
                </a:schemeClr>
              </a:buClr>
              <a:buSzPts val="1700"/>
              <a:buFont typeface="Wingdings" panose="05000000000000000000" pitchFamily="2" charset="2"/>
              <a:buChar char="ü"/>
              <a:defRPr/>
            </a:pPr>
            <a:r>
              <a:rPr kumimoji="0" lang="en-US" sz="1600" b="0" i="0" u="none" strike="noStrike" kern="1200" cap="none" spc="0" normalizeH="0" baseline="0" noProof="0" dirty="0">
                <a:ln>
                  <a:noFill/>
                </a:ln>
                <a:solidFill>
                  <a:srgbClr val="000000"/>
                </a:solidFill>
                <a:effectLst/>
                <a:uLnTx/>
                <a:uFillTx/>
                <a:latin typeface="Arial"/>
                <a:ea typeface="+mn-ea"/>
                <a:cs typeface="+mn-cs"/>
              </a:rPr>
              <a:t>The </a:t>
            </a:r>
            <a:r>
              <a:rPr kumimoji="0" lang="en-US" sz="1600" b="0" i="0" u="sng" strike="noStrike" kern="1200" cap="none" spc="0" normalizeH="0" baseline="0" noProof="0" dirty="0">
                <a:ln>
                  <a:noFill/>
                </a:ln>
                <a:solidFill>
                  <a:srgbClr val="000000"/>
                </a:solidFill>
                <a:effectLst/>
                <a:uLnTx/>
                <a:uFillTx/>
                <a:latin typeface="Arial"/>
                <a:ea typeface="+mn-ea"/>
                <a:cs typeface="+mn-cs"/>
              </a:rPr>
              <a:t>primary visual cortex</a:t>
            </a:r>
            <a:r>
              <a:rPr kumimoji="0" lang="en-US" sz="1600" b="0" i="0" u="none" strike="noStrike" kern="1200" cap="none" spc="0" normalizeH="0" baseline="0" noProof="0" dirty="0">
                <a:ln>
                  <a:noFill/>
                </a:ln>
                <a:solidFill>
                  <a:srgbClr val="000000"/>
                </a:solidFill>
                <a:effectLst/>
                <a:uLnTx/>
                <a:uFillTx/>
                <a:latin typeface="Arial"/>
                <a:ea typeface="+mn-ea"/>
                <a:cs typeface="+mn-cs"/>
              </a:rPr>
              <a:t>, receives, integrates, and processes basic information such as the size, shape, and orientation of an object relayed from the retina.</a:t>
            </a:r>
          </a:p>
          <a:p>
            <a:pPr marL="742950" lvl="1" indent="-285750">
              <a:lnSpc>
                <a:spcPct val="150000"/>
              </a:lnSpc>
              <a:spcBef>
                <a:spcPts val="0"/>
              </a:spcBef>
              <a:buClr>
                <a:schemeClr val="accent1">
                  <a:lumMod val="60000"/>
                  <a:lumOff val="40000"/>
                </a:schemeClr>
              </a:buClr>
              <a:buSzPts val="1700"/>
              <a:buFont typeface="Wingdings" panose="05000000000000000000" pitchFamily="2" charset="2"/>
              <a:buChar char="ü"/>
              <a:defRPr/>
            </a:pPr>
            <a:r>
              <a:rPr kumimoji="0" lang="en-US" sz="1600" b="0" i="0" u="none" strike="noStrike" kern="1200" cap="none" spc="0" normalizeH="0" baseline="0" noProof="0" dirty="0">
                <a:ln>
                  <a:noFill/>
                </a:ln>
                <a:solidFill>
                  <a:srgbClr val="000000"/>
                </a:solidFill>
                <a:effectLst/>
                <a:uLnTx/>
                <a:uFillTx/>
                <a:latin typeface="Arial"/>
                <a:ea typeface="+mn-ea"/>
                <a:cs typeface="+mn-cs"/>
              </a:rPr>
              <a:t>The </a:t>
            </a:r>
            <a:r>
              <a:rPr kumimoji="0" lang="en-US" sz="1600" b="0" i="0" u="sng" strike="noStrike" kern="1200" cap="none" spc="0" normalizeH="0" baseline="0" noProof="0" dirty="0">
                <a:ln>
                  <a:noFill/>
                </a:ln>
                <a:solidFill>
                  <a:srgbClr val="000000"/>
                </a:solidFill>
                <a:effectLst/>
                <a:uLnTx/>
                <a:uFillTx/>
                <a:latin typeface="Arial"/>
                <a:ea typeface="+mn-ea"/>
                <a:cs typeface="+mn-cs"/>
              </a:rPr>
              <a:t>visual association cortex</a:t>
            </a:r>
            <a:r>
              <a:rPr kumimoji="0" lang="en-US" sz="1600" b="0" i="0" strike="noStrike" kern="1200" cap="none" spc="0" normalizeH="0" baseline="0" noProof="0" dirty="0">
                <a:ln>
                  <a:noFill/>
                </a:ln>
                <a:solidFill>
                  <a:srgbClr val="000000"/>
                </a:solidFill>
                <a:effectLst/>
                <a:uLnTx/>
                <a:uFillTx/>
                <a:latin typeface="Arial"/>
                <a:ea typeface="+mn-ea"/>
                <a:cs typeface="+mn-cs"/>
              </a:rPr>
              <a:t> is involved in more complex aspects of perception like using disparity information sent from the eyes to perceive depth.</a:t>
            </a:r>
            <a:endParaRPr kumimoji="0" lang="en-US" sz="1600" b="0" i="0" u="sng"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940"/>
              </a:spcBef>
              <a:spcAft>
                <a:spcPts val="0"/>
              </a:spcAft>
              <a:buClr>
                <a:srgbClr val="6CB255"/>
              </a:buClr>
              <a:buSzPts val="1700"/>
              <a:buFont typeface="Arial" pitchFamily="34" charset="0"/>
              <a:buNone/>
              <a:tabLst/>
              <a:defRPr/>
            </a:pPr>
            <a:endParaRPr kumimoji="0" lang="en-US" sz="17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1000"/>
              </a:spcBef>
              <a:spcAft>
                <a:spcPts val="0"/>
              </a:spcAft>
              <a:buClr>
                <a:srgbClr val="6CB255"/>
              </a:buClr>
              <a:buSzPts val="2000"/>
              <a:buFont typeface="Arial" pitchFamily="34" charset="0"/>
              <a:buNone/>
              <a:tabLst/>
              <a:defRPr/>
            </a:pPr>
            <a:endParaRPr kumimoji="0" lang="en-US" sz="2000" b="0" i="0" u="none" strike="noStrike" kern="1200" cap="none" spc="0" normalizeH="0" baseline="0" noProof="0" dirty="0">
              <a:ln>
                <a:noFill/>
              </a:ln>
              <a:solidFill>
                <a:srgbClr val="000000"/>
              </a:solidFill>
              <a:effectLst/>
              <a:uLnTx/>
              <a:uFillTx/>
              <a:latin typeface="Arial"/>
              <a:ea typeface="+mn-ea"/>
              <a:cs typeface="+mn-cs"/>
            </a:endParaRPr>
          </a:p>
        </p:txBody>
      </p:sp>
      <p:sp>
        <p:nvSpPr>
          <p:cNvPr id="13" name="TextBox 12">
            <a:extLst>
              <a:ext uri="{FF2B5EF4-FFF2-40B4-BE49-F238E27FC236}">
                <a16:creationId xmlns:a16="http://schemas.microsoft.com/office/drawing/2014/main" id="{825161F5-F4C5-819E-629B-5EEB3CA7483A}"/>
              </a:ext>
            </a:extLst>
          </p:cNvPr>
          <p:cNvSpPr txBox="1"/>
          <p:nvPr/>
        </p:nvSpPr>
        <p:spPr>
          <a:xfrm>
            <a:off x="5735782" y="4102164"/>
            <a:ext cx="720436" cy="369332"/>
          </a:xfrm>
          <a:prstGeom prst="rect">
            <a:avLst/>
          </a:prstGeom>
          <a:noFill/>
        </p:spPr>
        <p:txBody>
          <a:bodyPr wrap="square" rtlCol="0">
            <a:spAutoFit/>
          </a:bodyPr>
          <a:lstStyle/>
          <a:p>
            <a:endParaRPr lang="en-US" dirty="0"/>
          </a:p>
        </p:txBody>
      </p:sp>
      <p:pic>
        <p:nvPicPr>
          <p:cNvPr id="29" name="Picture 28">
            <a:extLst>
              <a:ext uri="{FF2B5EF4-FFF2-40B4-BE49-F238E27FC236}">
                <a16:creationId xmlns:a16="http://schemas.microsoft.com/office/drawing/2014/main" id="{8A378EF8-828E-FA61-3D1B-7F4645D3C8A4}"/>
              </a:ext>
            </a:extLst>
          </p:cNvPr>
          <p:cNvPicPr>
            <a:picLocks noChangeAspect="1"/>
          </p:cNvPicPr>
          <p:nvPr/>
        </p:nvPicPr>
        <p:blipFill>
          <a:blip r:embed="rId4"/>
          <a:stretch>
            <a:fillRect/>
          </a:stretch>
        </p:blipFill>
        <p:spPr>
          <a:xfrm>
            <a:off x="2559072" y="3427049"/>
            <a:ext cx="7303641" cy="3029975"/>
          </a:xfrm>
          <a:prstGeom prst="rect">
            <a:avLst/>
          </a:prstGeom>
        </p:spPr>
      </p:pic>
    </p:spTree>
    <p:extLst>
      <p:ext uri="{BB962C8B-B14F-4D97-AF65-F5344CB8AC3E}">
        <p14:creationId xmlns:p14="http://schemas.microsoft.com/office/powerpoint/2010/main" val="33648133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25D53-9590-3A6D-2308-1551663E0E3F}"/>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Thalamus</a:t>
            </a:r>
          </a:p>
        </p:txBody>
      </p:sp>
      <p:sp>
        <p:nvSpPr>
          <p:cNvPr id="3" name="TextBox 2">
            <a:extLst>
              <a:ext uri="{FF2B5EF4-FFF2-40B4-BE49-F238E27FC236}">
                <a16:creationId xmlns:a16="http://schemas.microsoft.com/office/drawing/2014/main" id="{0122BEBD-4E82-B81C-C006-12181E8C9888}"/>
              </a:ext>
            </a:extLst>
          </p:cNvPr>
          <p:cNvSpPr txBox="1"/>
          <p:nvPr/>
        </p:nvSpPr>
        <p:spPr>
          <a:xfrm>
            <a:off x="923638" y="6520460"/>
            <a:ext cx="1085272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4" name="Google Shape;367;p43">
            <a:extLst>
              <a:ext uri="{FF2B5EF4-FFF2-40B4-BE49-F238E27FC236}">
                <a16:creationId xmlns:a16="http://schemas.microsoft.com/office/drawing/2014/main" id="{5BFC27A9-604B-6F23-C3B3-7211C2A0CD7B}"/>
              </a:ext>
            </a:extLst>
          </p:cNvPr>
          <p:cNvSpPr txBox="1"/>
          <p:nvPr/>
        </p:nvSpPr>
        <p:spPr>
          <a:xfrm>
            <a:off x="505689" y="794555"/>
            <a:ext cx="11180619" cy="1271413"/>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dirty="0">
                <a:solidFill>
                  <a:prstClr val="black"/>
                </a:solidFill>
                <a:latin typeface="Arial"/>
                <a:ea typeface="Arial"/>
                <a:cs typeface="Arial"/>
                <a:sym typeface="Arial"/>
              </a:rPr>
              <a:t>The </a:t>
            </a:r>
            <a:r>
              <a:rPr lang="en-US" sz="1600" u="sng" dirty="0">
                <a:solidFill>
                  <a:prstClr val="black"/>
                </a:solidFill>
                <a:latin typeface="Arial"/>
                <a:ea typeface="Arial"/>
                <a:cs typeface="Arial"/>
                <a:sym typeface="Arial"/>
              </a:rPr>
              <a:t>thalamus</a:t>
            </a:r>
            <a:r>
              <a:rPr lang="en-US" sz="1600" dirty="0">
                <a:solidFill>
                  <a:prstClr val="black"/>
                </a:solidFill>
                <a:latin typeface="Arial"/>
                <a:ea typeface="Arial"/>
                <a:cs typeface="Arial"/>
                <a:sym typeface="Arial"/>
              </a:rPr>
              <a:t> serves as the relay center of the brain where most senses (excluding smell) are routed before being directed to other areas of the brain for processing.  The thalamus also plays a role in sleep, wakefulness, consciousness, learning and memory.</a:t>
            </a:r>
            <a:endParaRPr sz="1600" dirty="0">
              <a:solidFill>
                <a:prstClr val="black"/>
              </a:solidFill>
              <a:latin typeface="Arial"/>
              <a:ea typeface="Arial"/>
              <a:cs typeface="Arial"/>
              <a:sym typeface="Arial"/>
            </a:endParaRPr>
          </a:p>
          <a:p>
            <a:endParaRPr dirty="0">
              <a:solidFill>
                <a:prstClr val="black"/>
              </a:solidFill>
              <a:latin typeface="Arial"/>
              <a:ea typeface="Arial"/>
              <a:cs typeface="Arial"/>
              <a:sym typeface="Arial"/>
            </a:endParaRPr>
          </a:p>
        </p:txBody>
      </p:sp>
      <p:pic>
        <p:nvPicPr>
          <p:cNvPr id="5" name="Picture 4">
            <a:extLst>
              <a:ext uri="{FF2B5EF4-FFF2-40B4-BE49-F238E27FC236}">
                <a16:creationId xmlns:a16="http://schemas.microsoft.com/office/drawing/2014/main" id="{D7272A71-12BF-40C4-BDA1-48B7A4BD8D3C}"/>
              </a:ext>
            </a:extLst>
          </p:cNvPr>
          <p:cNvPicPr>
            <a:picLocks noChangeAspect="1"/>
          </p:cNvPicPr>
          <p:nvPr/>
        </p:nvPicPr>
        <p:blipFill rotWithShape="1">
          <a:blip r:embed="rId4"/>
          <a:srcRect b="23188"/>
          <a:stretch/>
        </p:blipFill>
        <p:spPr>
          <a:xfrm>
            <a:off x="2458716" y="2230477"/>
            <a:ext cx="6934667" cy="3017520"/>
          </a:xfrm>
          <a:prstGeom prst="rect">
            <a:avLst/>
          </a:prstGeom>
        </p:spPr>
      </p:pic>
      <p:sp>
        <p:nvSpPr>
          <p:cNvPr id="6" name="TextBox 5">
            <a:extLst>
              <a:ext uri="{FF2B5EF4-FFF2-40B4-BE49-F238E27FC236}">
                <a16:creationId xmlns:a16="http://schemas.microsoft.com/office/drawing/2014/main" id="{343F2E9A-F3FE-9FAB-BDC1-C8479FB4266B}"/>
              </a:ext>
            </a:extLst>
          </p:cNvPr>
          <p:cNvSpPr txBox="1"/>
          <p:nvPr/>
        </p:nvSpPr>
        <p:spPr>
          <a:xfrm>
            <a:off x="669635" y="5712932"/>
            <a:ext cx="10852726"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Video</a:t>
            </a:r>
            <a:r>
              <a:rPr lang="en-US" sz="1200" dirty="0">
                <a:solidFill>
                  <a:prstClr val="black"/>
                </a:solidFill>
                <a:latin typeface="Arial" panose="020B0604020202020204" pitchFamily="34" charset="0"/>
                <a:cs typeface="Arial" panose="020B0604020202020204" pitchFamily="34" charset="0"/>
              </a:rPr>
              <a:t>: The video</a:t>
            </a:r>
            <a:r>
              <a:rPr lang="en-US"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hlinkClick r:id="rId5"/>
              </a:rPr>
              <a:t>2-Minute Neuroscience: The Thalamus</a:t>
            </a:r>
            <a:r>
              <a:rPr lang="en-US" sz="1200" dirty="0">
                <a:latin typeface="Arial" panose="020B0604020202020204" pitchFamily="34" charset="0"/>
                <a:cs typeface="Arial" panose="020B0604020202020204" pitchFamily="34" charset="0"/>
              </a:rPr>
              <a:t> discusses the function of the thalamus and covers some of the major nuclei of the thalamus (2:03</a:t>
            </a:r>
            <a:r>
              <a:rPr lang="en-US" sz="1200" dirty="0"/>
              <a:t>).</a:t>
            </a:r>
            <a:endParaRPr lang="en-US" sz="1200" dirty="0">
              <a:solidFill>
                <a:prstClr val="black"/>
              </a:solidFill>
              <a:latin typeface="Arial"/>
            </a:endParaRPr>
          </a:p>
        </p:txBody>
      </p:sp>
      <p:sp>
        <p:nvSpPr>
          <p:cNvPr id="8" name="TextBox 7">
            <a:extLst>
              <a:ext uri="{FF2B5EF4-FFF2-40B4-BE49-F238E27FC236}">
                <a16:creationId xmlns:a16="http://schemas.microsoft.com/office/drawing/2014/main" id="{CC486C89-FC9F-1E6A-D995-86639400ECA6}"/>
              </a:ext>
            </a:extLst>
          </p:cNvPr>
          <p:cNvSpPr txBox="1"/>
          <p:nvPr/>
        </p:nvSpPr>
        <p:spPr>
          <a:xfrm>
            <a:off x="2798617" y="5243960"/>
            <a:ext cx="687185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6"/>
              </a:rPr>
              <a:t>Wikimedia Commons, Thalamus Chart </a:t>
            </a:r>
            <a:r>
              <a:rPr lang="en-US" sz="800" dirty="0">
                <a:latin typeface="Arial" panose="020B0604020202020204" pitchFamily="34" charset="0"/>
                <a:cs typeface="Arial" panose="020B0604020202020204" pitchFamily="34" charset="0"/>
              </a:rPr>
              <a:t>by</a:t>
            </a:r>
            <a:r>
              <a:rPr lang="en-US" sz="800" dirty="0">
                <a:latin typeface="Arial" panose="020B0604020202020204" pitchFamily="34" charset="0"/>
                <a:cs typeface="Arial" panose="020B0604020202020204" pitchFamily="34" charset="0"/>
                <a:hlinkClick r:id="rId7"/>
              </a:rPr>
              <a:t> </a:t>
            </a:r>
            <a:r>
              <a:rPr lang="en-US" sz="800" dirty="0" err="1">
                <a:latin typeface="Arial" panose="020B0604020202020204" pitchFamily="34" charset="0"/>
                <a:cs typeface="Arial" panose="020B0604020202020204" pitchFamily="34" charset="0"/>
                <a:hlinkClick r:id="rId7"/>
              </a:rPr>
              <a:t>Damonlemay</a:t>
            </a:r>
            <a:r>
              <a:rPr lang="en-US" sz="800" dirty="0">
                <a:latin typeface="Arial" panose="020B0604020202020204" pitchFamily="34" charset="0"/>
                <a:cs typeface="Arial" panose="020B0604020202020204" pitchFamily="34" charset="0"/>
              </a:rPr>
              <a:t>. Licensed under </a:t>
            </a:r>
            <a:r>
              <a:rPr lang="en-US" sz="800" dirty="0">
                <a:latin typeface="Arial" panose="020B0604020202020204" pitchFamily="34" charset="0"/>
                <a:cs typeface="Arial" panose="020B0604020202020204" pitchFamily="34" charset="0"/>
                <a:hlinkClick r:id="rId8"/>
              </a:rPr>
              <a:t>CC BY SA 4.0 DEED International</a:t>
            </a:r>
            <a:r>
              <a:rPr lang="en-US" sz="800" dirty="0">
                <a:latin typeface="Arial" panose="020B0604020202020204" pitchFamily="34" charset="0"/>
                <a:cs typeface="Arial" panose="020B0604020202020204" pitchFamily="34" charset="0"/>
              </a:rPr>
              <a:t>. Edited by Maria Pagano.</a:t>
            </a:r>
          </a:p>
        </p:txBody>
      </p:sp>
    </p:spTree>
    <p:extLst>
      <p:ext uri="{BB962C8B-B14F-4D97-AF65-F5344CB8AC3E}">
        <p14:creationId xmlns:p14="http://schemas.microsoft.com/office/powerpoint/2010/main" val="27545143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CB5EF-CCFD-A977-B56B-F3E6146F86D9}"/>
              </a:ext>
            </a:extLst>
          </p:cNvPr>
          <p:cNvSpPr txBox="1">
            <a:spLocks/>
          </p:cNvSpPr>
          <p:nvPr/>
        </p:nvSpPr>
        <p:spPr>
          <a:xfrm>
            <a:off x="3099954" y="312945"/>
            <a:ext cx="5992091"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Limbic System</a:t>
            </a:r>
          </a:p>
        </p:txBody>
      </p:sp>
      <p:sp>
        <p:nvSpPr>
          <p:cNvPr id="4" name="Google Shape;377;p44">
            <a:extLst>
              <a:ext uri="{FF2B5EF4-FFF2-40B4-BE49-F238E27FC236}">
                <a16:creationId xmlns:a16="http://schemas.microsoft.com/office/drawing/2014/main" id="{63C23EDF-EE17-CD09-80C2-4CB7893B8181}"/>
              </a:ext>
            </a:extLst>
          </p:cNvPr>
          <p:cNvSpPr txBox="1"/>
          <p:nvPr/>
        </p:nvSpPr>
        <p:spPr>
          <a:xfrm>
            <a:off x="272474" y="1394416"/>
            <a:ext cx="5992092" cy="3566160"/>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indent="-285750">
              <a:buClr>
                <a:schemeClr val="accent1">
                  <a:lumMod val="60000"/>
                  <a:lumOff val="40000"/>
                </a:schemeClr>
              </a:buClr>
              <a:buFont typeface="Wingdings" panose="05000000000000000000" pitchFamily="2" charset="2"/>
              <a:buChar char="q"/>
            </a:pPr>
            <a:r>
              <a:rPr lang="en-US" sz="1600" dirty="0">
                <a:solidFill>
                  <a:prstClr val="black"/>
                </a:solidFill>
                <a:latin typeface="Arial"/>
                <a:ea typeface="Arial"/>
                <a:cs typeface="Arial"/>
                <a:sym typeface="Arial"/>
              </a:rPr>
              <a:t>The </a:t>
            </a:r>
            <a:r>
              <a:rPr lang="en-US" sz="1600" u="sng" dirty="0">
                <a:solidFill>
                  <a:prstClr val="black"/>
                </a:solidFill>
                <a:latin typeface="Arial"/>
                <a:ea typeface="Arial"/>
                <a:cs typeface="Arial"/>
                <a:sym typeface="Arial"/>
              </a:rPr>
              <a:t>Limbic System </a:t>
            </a:r>
            <a:r>
              <a:rPr lang="en-US" sz="1600" dirty="0">
                <a:solidFill>
                  <a:prstClr val="black"/>
                </a:solidFill>
                <a:latin typeface="Arial"/>
                <a:ea typeface="Arial"/>
                <a:cs typeface="Arial"/>
                <a:sym typeface="Arial"/>
              </a:rPr>
              <a:t>is involved in mediating emotional response and memory and is made up of a number of different structures.  Some of the most important ones being:</a:t>
            </a:r>
          </a:p>
          <a:p>
            <a:pPr marL="285750" indent="-285750">
              <a:buClr>
                <a:schemeClr val="accent1">
                  <a:lumMod val="60000"/>
                  <a:lumOff val="40000"/>
                </a:schemeClr>
              </a:buClr>
              <a:buFont typeface="Wingdings" panose="05000000000000000000" pitchFamily="2" charset="2"/>
              <a:buChar char="q"/>
            </a:pPr>
            <a:endParaRPr lang="en-US" sz="1600" dirty="0">
              <a:solidFill>
                <a:prstClr val="black"/>
              </a:solidFill>
              <a:latin typeface="Arial"/>
              <a:ea typeface="Arial"/>
              <a:cs typeface="Arial"/>
              <a:sym typeface="Arial"/>
            </a:endParaRPr>
          </a:p>
          <a:p>
            <a:pPr marL="742950" lvl="1" indent="-285750">
              <a:buClr>
                <a:schemeClr val="accent1">
                  <a:lumMod val="60000"/>
                  <a:lumOff val="40000"/>
                </a:schemeClr>
              </a:buClr>
              <a:buFont typeface="Wingdings" panose="05000000000000000000" pitchFamily="2" charset="2"/>
              <a:buChar char="ü"/>
            </a:pPr>
            <a:r>
              <a:rPr lang="en-US" sz="1600" dirty="0">
                <a:solidFill>
                  <a:prstClr val="black"/>
                </a:solidFill>
                <a:latin typeface="Arial"/>
                <a:ea typeface="Arial"/>
                <a:cs typeface="Arial"/>
                <a:sym typeface="Arial"/>
              </a:rPr>
              <a:t>The </a:t>
            </a:r>
            <a:r>
              <a:rPr lang="en-US" sz="1600" u="sng" dirty="0">
                <a:solidFill>
                  <a:prstClr val="black"/>
                </a:solidFill>
                <a:latin typeface="Arial"/>
                <a:ea typeface="Arial"/>
                <a:cs typeface="Arial"/>
                <a:sym typeface="Arial"/>
              </a:rPr>
              <a:t>Amygdala</a:t>
            </a:r>
            <a:r>
              <a:rPr lang="en-US" sz="1600" dirty="0">
                <a:solidFill>
                  <a:prstClr val="black"/>
                </a:solidFill>
                <a:latin typeface="Arial"/>
                <a:ea typeface="Arial"/>
                <a:cs typeface="Arial"/>
                <a:sym typeface="Arial"/>
              </a:rPr>
              <a:t> – involved in our experience of emotion and tying emotional meaning to our memories.  Involved in processing fear.</a:t>
            </a:r>
          </a:p>
          <a:p>
            <a:pPr marL="742950" lvl="1" indent="-285750">
              <a:buClr>
                <a:schemeClr val="accent1">
                  <a:lumMod val="60000"/>
                  <a:lumOff val="40000"/>
                </a:schemeClr>
              </a:buClr>
              <a:buFont typeface="Wingdings" panose="05000000000000000000" pitchFamily="2" charset="2"/>
              <a:buChar char="ü"/>
            </a:pPr>
            <a:endParaRPr lang="en-US" sz="1600" dirty="0">
              <a:solidFill>
                <a:prstClr val="black"/>
              </a:solidFill>
              <a:latin typeface="Arial"/>
              <a:ea typeface="Arial"/>
              <a:cs typeface="Arial"/>
              <a:sym typeface="Arial"/>
            </a:endParaRPr>
          </a:p>
          <a:p>
            <a:pPr marL="742950" lvl="1" indent="-285750">
              <a:buClr>
                <a:schemeClr val="accent1">
                  <a:lumMod val="60000"/>
                  <a:lumOff val="40000"/>
                </a:schemeClr>
              </a:buClr>
              <a:buFont typeface="Wingdings" panose="05000000000000000000" pitchFamily="2" charset="2"/>
              <a:buChar char="ü"/>
            </a:pPr>
            <a:r>
              <a:rPr lang="en-US" sz="1600" dirty="0">
                <a:solidFill>
                  <a:prstClr val="black"/>
                </a:solidFill>
                <a:latin typeface="Arial"/>
                <a:ea typeface="Arial"/>
                <a:cs typeface="Arial"/>
                <a:sym typeface="Arial"/>
              </a:rPr>
              <a:t>The </a:t>
            </a:r>
            <a:r>
              <a:rPr lang="en-US" sz="1600" u="sng" dirty="0">
                <a:solidFill>
                  <a:prstClr val="black"/>
                </a:solidFill>
                <a:latin typeface="Arial"/>
                <a:ea typeface="Arial"/>
                <a:cs typeface="Arial"/>
                <a:sym typeface="Arial"/>
              </a:rPr>
              <a:t>Hippocampus</a:t>
            </a:r>
            <a:r>
              <a:rPr lang="en-US" sz="1600" dirty="0">
                <a:solidFill>
                  <a:prstClr val="black"/>
                </a:solidFill>
                <a:latin typeface="Arial"/>
                <a:ea typeface="Arial"/>
                <a:cs typeface="Arial"/>
                <a:sym typeface="Arial"/>
              </a:rPr>
              <a:t> – structure associated with learning and memory (in particular spatial memory).</a:t>
            </a:r>
          </a:p>
          <a:p>
            <a:pPr marL="742950" lvl="1" indent="-285750">
              <a:buClr>
                <a:schemeClr val="accent1">
                  <a:lumMod val="60000"/>
                  <a:lumOff val="40000"/>
                </a:schemeClr>
              </a:buClr>
              <a:buFont typeface="Wingdings" panose="05000000000000000000" pitchFamily="2" charset="2"/>
              <a:buChar char="ü"/>
            </a:pPr>
            <a:endParaRPr lang="en-US" sz="1600" dirty="0">
              <a:solidFill>
                <a:prstClr val="black"/>
              </a:solidFill>
              <a:latin typeface="Arial"/>
              <a:ea typeface="Arial"/>
              <a:cs typeface="Arial"/>
              <a:sym typeface="Arial"/>
            </a:endParaRPr>
          </a:p>
          <a:p>
            <a:pPr marL="742950" lvl="1" indent="-285750">
              <a:buClr>
                <a:schemeClr val="accent1">
                  <a:lumMod val="60000"/>
                  <a:lumOff val="40000"/>
                </a:schemeClr>
              </a:buClr>
              <a:buFont typeface="Wingdings" panose="05000000000000000000" pitchFamily="2" charset="2"/>
              <a:buChar char="ü"/>
            </a:pPr>
            <a:r>
              <a:rPr lang="en-US" sz="1600" dirty="0">
                <a:solidFill>
                  <a:prstClr val="black"/>
                </a:solidFill>
                <a:latin typeface="Arial"/>
                <a:cs typeface="Arial"/>
                <a:sym typeface="Arial"/>
              </a:rPr>
              <a:t>The </a:t>
            </a:r>
            <a:r>
              <a:rPr lang="en-US" sz="1600" u="sng" dirty="0">
                <a:solidFill>
                  <a:prstClr val="black"/>
                </a:solidFill>
                <a:latin typeface="Arial"/>
                <a:cs typeface="Arial"/>
                <a:sym typeface="Arial"/>
              </a:rPr>
              <a:t>Hypothalamus</a:t>
            </a:r>
            <a:r>
              <a:rPr lang="en-US" sz="1600" dirty="0">
                <a:solidFill>
                  <a:prstClr val="black"/>
                </a:solidFill>
                <a:latin typeface="Arial"/>
                <a:cs typeface="Arial"/>
                <a:sym typeface="Arial"/>
              </a:rPr>
              <a:t> – regulates homeostatic processes including body temperature, appetite, and blood pressure.</a:t>
            </a:r>
          </a:p>
          <a:p>
            <a:endParaRPr dirty="0">
              <a:solidFill>
                <a:prstClr val="black"/>
              </a:solidFill>
              <a:latin typeface="Arial"/>
            </a:endParaRPr>
          </a:p>
          <a:p>
            <a:pPr>
              <a:spcBef>
                <a:spcPts val="1080"/>
              </a:spcBef>
            </a:pPr>
            <a:endParaRPr dirty="0">
              <a:solidFill>
                <a:prstClr val="black"/>
              </a:solidFill>
              <a:latin typeface="Arial"/>
              <a:ea typeface="Arial"/>
              <a:cs typeface="Arial"/>
              <a:sym typeface="Arial"/>
            </a:endParaRPr>
          </a:p>
        </p:txBody>
      </p:sp>
      <p:pic>
        <p:nvPicPr>
          <p:cNvPr id="6" name="Picture 5">
            <a:extLst>
              <a:ext uri="{FF2B5EF4-FFF2-40B4-BE49-F238E27FC236}">
                <a16:creationId xmlns:a16="http://schemas.microsoft.com/office/drawing/2014/main" id="{EC5C7C4B-4F35-1BBA-3A6F-EAA1C406E40D}"/>
              </a:ext>
            </a:extLst>
          </p:cNvPr>
          <p:cNvPicPr>
            <a:picLocks noChangeAspect="1"/>
          </p:cNvPicPr>
          <p:nvPr/>
        </p:nvPicPr>
        <p:blipFill rotWithShape="1">
          <a:blip r:embed="rId2"/>
          <a:srcRect l="23740" r="23740"/>
          <a:stretch/>
        </p:blipFill>
        <p:spPr>
          <a:xfrm>
            <a:off x="7204026" y="1141954"/>
            <a:ext cx="4318336" cy="3566160"/>
          </a:xfrm>
          <a:prstGeom prst="rect">
            <a:avLst/>
          </a:prstGeom>
        </p:spPr>
      </p:pic>
      <p:sp>
        <p:nvSpPr>
          <p:cNvPr id="7" name="TextBox 6">
            <a:extLst>
              <a:ext uri="{FF2B5EF4-FFF2-40B4-BE49-F238E27FC236}">
                <a16:creationId xmlns:a16="http://schemas.microsoft.com/office/drawing/2014/main" id="{348EB607-E631-5E17-85AF-37EA0AC81006}"/>
              </a:ext>
            </a:extLst>
          </p:cNvPr>
          <p:cNvSpPr txBox="1"/>
          <p:nvPr/>
        </p:nvSpPr>
        <p:spPr>
          <a:xfrm>
            <a:off x="785090" y="6642556"/>
            <a:ext cx="1062181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8" name="TextBox 7">
            <a:extLst>
              <a:ext uri="{FF2B5EF4-FFF2-40B4-BE49-F238E27FC236}">
                <a16:creationId xmlns:a16="http://schemas.microsoft.com/office/drawing/2014/main" id="{B25F486A-A281-05C2-4F05-6CAD4AE03B6A}"/>
              </a:ext>
            </a:extLst>
          </p:cNvPr>
          <p:cNvSpPr txBox="1"/>
          <p:nvPr/>
        </p:nvSpPr>
        <p:spPr>
          <a:xfrm>
            <a:off x="669636" y="6112578"/>
            <a:ext cx="10852726"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Video</a:t>
            </a:r>
            <a:r>
              <a:rPr lang="en-US" sz="1200" dirty="0">
                <a:solidFill>
                  <a:prstClr val="black"/>
                </a:solidFill>
                <a:latin typeface="Arial" panose="020B0604020202020204" pitchFamily="34" charset="0"/>
                <a:cs typeface="Arial" panose="020B0604020202020204" pitchFamily="34" charset="0"/>
              </a:rPr>
              <a:t>: The video</a:t>
            </a:r>
            <a:r>
              <a:rPr lang="en-US"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hlinkClick r:id="rId5"/>
              </a:rPr>
              <a:t>2-Minute Neuroscience: The Limbic System</a:t>
            </a:r>
            <a:r>
              <a:rPr lang="en-US" sz="1200" dirty="0">
                <a:latin typeface="Arial" panose="020B0604020202020204" pitchFamily="34" charset="0"/>
                <a:cs typeface="Arial" panose="020B0604020202020204" pitchFamily="34" charset="0"/>
              </a:rPr>
              <a:t> discusses the function of the limbic system including the hypothalamus, amygdala, and hippocampus.  The video also briefly looks at other areas of the limbic system (1:51</a:t>
            </a:r>
            <a:r>
              <a:rPr lang="en-US" sz="1200" dirty="0"/>
              <a:t>).</a:t>
            </a:r>
            <a:endParaRPr lang="en-US" sz="1200" dirty="0">
              <a:solidFill>
                <a:prstClr val="black"/>
              </a:solidFill>
              <a:latin typeface="Arial"/>
            </a:endParaRPr>
          </a:p>
        </p:txBody>
      </p:sp>
      <p:sp>
        <p:nvSpPr>
          <p:cNvPr id="3" name="TextBox 2">
            <a:extLst>
              <a:ext uri="{FF2B5EF4-FFF2-40B4-BE49-F238E27FC236}">
                <a16:creationId xmlns:a16="http://schemas.microsoft.com/office/drawing/2014/main" id="{B864FA9C-71A1-C925-E071-8EF6E360625B}"/>
              </a:ext>
            </a:extLst>
          </p:cNvPr>
          <p:cNvSpPr txBox="1"/>
          <p:nvPr/>
        </p:nvSpPr>
        <p:spPr>
          <a:xfrm>
            <a:off x="6971447" y="4941029"/>
            <a:ext cx="4783494" cy="523220"/>
          </a:xfrm>
          <a:prstGeom prst="rect">
            <a:avLst/>
          </a:prstGeom>
          <a:noFill/>
          <a:ln>
            <a:solidFill>
              <a:schemeClr val="accent1">
                <a:lumMod val="60000"/>
                <a:lumOff val="40000"/>
              </a:schemeClr>
            </a:solidFill>
          </a:ln>
        </p:spPr>
        <p:txBody>
          <a:bodyPr wrap="square" rtlCol="0">
            <a:spAutoFit/>
          </a:bodyPr>
          <a:lstStyle/>
          <a:p>
            <a:r>
              <a:rPr lang="en-US" sz="1400" dirty="0">
                <a:latin typeface="Arial" panose="020B0604020202020204" pitchFamily="34" charset="0"/>
                <a:cs typeface="Arial" panose="020B0604020202020204" pitchFamily="34" charset="0"/>
              </a:rPr>
              <a:t>Figure 3.25 The limbic system is involved in mediating emotional response and memory.</a:t>
            </a:r>
          </a:p>
        </p:txBody>
      </p:sp>
      <p:sp>
        <p:nvSpPr>
          <p:cNvPr id="5" name="TextBox 4">
            <a:extLst>
              <a:ext uri="{FF2B5EF4-FFF2-40B4-BE49-F238E27FC236}">
                <a16:creationId xmlns:a16="http://schemas.microsoft.com/office/drawing/2014/main" id="{552B7979-F8AA-61C0-1E5A-024C25EE77A5}"/>
              </a:ext>
            </a:extLst>
          </p:cNvPr>
          <p:cNvSpPr txBox="1"/>
          <p:nvPr/>
        </p:nvSpPr>
        <p:spPr>
          <a:xfrm>
            <a:off x="921607" y="5557581"/>
            <a:ext cx="10348784"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Link to Learning Video</a:t>
            </a:r>
            <a:r>
              <a:rPr lang="en-US" sz="1200" dirty="0">
                <a:solidFill>
                  <a:prstClr val="black"/>
                </a:solidFill>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Clive Wearing, an accomplished musician, lost the ability to form new memories when his hippocampus was damaged through illness. Check out the first few minutes of this </a:t>
            </a:r>
            <a:r>
              <a:rPr lang="en-US" sz="1200" dirty="0">
                <a:latin typeface="Arial" panose="020B0604020202020204" pitchFamily="34" charset="0"/>
                <a:cs typeface="Arial" panose="020B0604020202020204" pitchFamily="34" charset="0"/>
                <a:hlinkClick r:id="rId6"/>
              </a:rPr>
              <a:t>documentary video about this man and his condition</a:t>
            </a:r>
            <a:r>
              <a:rPr lang="en-US" sz="1200" dirty="0">
                <a:latin typeface="Arial" panose="020B0604020202020204" pitchFamily="34" charset="0"/>
                <a:cs typeface="Arial" panose="020B0604020202020204" pitchFamily="34" charset="0"/>
              </a:rPr>
              <a:t> to learn more (47:07).</a:t>
            </a:r>
            <a:r>
              <a:rPr lang="en-US" sz="1200" dirty="0">
                <a:solidFill>
                  <a:prstClr val="black"/>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138538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769F1-2673-E2A0-2FCE-7AACECF01EFB}"/>
              </a:ext>
            </a:extLst>
          </p:cNvPr>
          <p:cNvSpPr txBox="1">
            <a:spLocks/>
          </p:cNvSpPr>
          <p:nvPr/>
        </p:nvSpPr>
        <p:spPr>
          <a:xfrm>
            <a:off x="3948545" y="164224"/>
            <a:ext cx="4761345"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Midbrain</a:t>
            </a:r>
          </a:p>
        </p:txBody>
      </p:sp>
      <p:sp>
        <p:nvSpPr>
          <p:cNvPr id="4" name="Google Shape;386;p45">
            <a:extLst>
              <a:ext uri="{FF2B5EF4-FFF2-40B4-BE49-F238E27FC236}">
                <a16:creationId xmlns:a16="http://schemas.microsoft.com/office/drawing/2014/main" id="{57BCF50F-CF8C-DA5F-7F50-FEC36FD1810C}"/>
              </a:ext>
            </a:extLst>
          </p:cNvPr>
          <p:cNvSpPr txBox="1"/>
          <p:nvPr/>
        </p:nvSpPr>
        <p:spPr>
          <a:xfrm>
            <a:off x="466435" y="885546"/>
            <a:ext cx="6054437" cy="4808452"/>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indent="-285750">
              <a:buClr>
                <a:schemeClr val="accent1">
                  <a:lumMod val="60000"/>
                  <a:lumOff val="40000"/>
                </a:schemeClr>
              </a:buClr>
              <a:buFont typeface="Wingdings" panose="05000000000000000000" pitchFamily="2" charset="2"/>
              <a:buChar char="q"/>
            </a:pPr>
            <a:r>
              <a:rPr lang="en-US" dirty="0">
                <a:solidFill>
                  <a:prstClr val="black"/>
                </a:solidFill>
                <a:latin typeface="Arial"/>
                <a:ea typeface="Arial"/>
                <a:cs typeface="Arial"/>
                <a:sym typeface="Arial"/>
              </a:rPr>
              <a:t>The </a:t>
            </a:r>
            <a:r>
              <a:rPr lang="en-US" u="sng" dirty="0">
                <a:solidFill>
                  <a:prstClr val="black"/>
                </a:solidFill>
                <a:latin typeface="Arial"/>
                <a:ea typeface="Arial"/>
                <a:cs typeface="Arial"/>
                <a:sym typeface="Arial"/>
              </a:rPr>
              <a:t>midbrain</a:t>
            </a:r>
            <a:r>
              <a:rPr lang="en-US" dirty="0">
                <a:solidFill>
                  <a:prstClr val="black"/>
                </a:solidFill>
                <a:latin typeface="Arial"/>
                <a:ea typeface="Arial"/>
                <a:cs typeface="Arial"/>
                <a:sym typeface="Arial"/>
              </a:rPr>
              <a:t> is the smallest portion of the brainstem and plays an important role sensory and motor control pathways.</a:t>
            </a:r>
          </a:p>
          <a:p>
            <a:pPr marL="285750" indent="-285750">
              <a:buClr>
                <a:schemeClr val="accent1">
                  <a:lumMod val="60000"/>
                  <a:lumOff val="40000"/>
                </a:schemeClr>
              </a:buClr>
              <a:buFont typeface="Wingdings" panose="05000000000000000000" pitchFamily="2" charset="2"/>
              <a:buChar char="q"/>
            </a:pPr>
            <a:endParaRPr lang="en-US" dirty="0">
              <a:solidFill>
                <a:prstClr val="black"/>
              </a:solidFill>
              <a:latin typeface="Arial"/>
              <a:ea typeface="Arial"/>
              <a:cs typeface="Arial"/>
              <a:sym typeface="Arial"/>
            </a:endParaRPr>
          </a:p>
          <a:p>
            <a:pPr marL="742950" lvl="1" indent="-285750">
              <a:buClr>
                <a:schemeClr val="accent1">
                  <a:lumMod val="60000"/>
                  <a:lumOff val="40000"/>
                </a:schemeClr>
              </a:buClr>
              <a:buFont typeface="Wingdings" panose="05000000000000000000" pitchFamily="2" charset="2"/>
              <a:buChar char="ü"/>
            </a:pPr>
            <a:r>
              <a:rPr lang="en-US" u="sng" dirty="0">
                <a:solidFill>
                  <a:prstClr val="black"/>
                </a:solidFill>
                <a:latin typeface="Arial"/>
                <a:ea typeface="Arial"/>
                <a:cs typeface="Arial"/>
                <a:sym typeface="Arial"/>
              </a:rPr>
              <a:t>Reticular formation </a:t>
            </a:r>
            <a:r>
              <a:rPr lang="en-US" dirty="0">
                <a:solidFill>
                  <a:prstClr val="black"/>
                </a:solidFill>
                <a:latin typeface="Arial"/>
                <a:ea typeface="Arial"/>
                <a:cs typeface="Arial"/>
                <a:sym typeface="Arial"/>
              </a:rPr>
              <a:t>- important in regulating the sleep/wake cycle, arousal, alertness, and motor activity.</a:t>
            </a:r>
            <a:endParaRPr dirty="0">
              <a:solidFill>
                <a:prstClr val="black"/>
              </a:solidFill>
              <a:latin typeface="Arial"/>
              <a:ea typeface="Arial"/>
              <a:cs typeface="Arial"/>
              <a:sym typeface="Arial"/>
            </a:endParaRPr>
          </a:p>
          <a:p>
            <a:pPr marL="742950" lvl="1" indent="-285750">
              <a:spcBef>
                <a:spcPts val="1080"/>
              </a:spcBef>
              <a:buClr>
                <a:schemeClr val="accent1">
                  <a:lumMod val="60000"/>
                  <a:lumOff val="40000"/>
                </a:schemeClr>
              </a:buClr>
              <a:buFont typeface="Wingdings" panose="05000000000000000000" pitchFamily="2" charset="2"/>
              <a:buChar char="ü"/>
            </a:pPr>
            <a:r>
              <a:rPr lang="en-US" u="sng" dirty="0">
                <a:solidFill>
                  <a:prstClr val="black"/>
                </a:solidFill>
                <a:latin typeface="Arial"/>
                <a:ea typeface="Arial"/>
                <a:cs typeface="Arial"/>
                <a:sym typeface="Arial"/>
              </a:rPr>
              <a:t>Substantia Nigra </a:t>
            </a:r>
            <a:r>
              <a:rPr lang="en-US" dirty="0">
                <a:solidFill>
                  <a:prstClr val="black"/>
                </a:solidFill>
                <a:latin typeface="Arial"/>
                <a:ea typeface="Arial"/>
                <a:cs typeface="Arial"/>
                <a:sym typeface="Arial"/>
              </a:rPr>
              <a:t>- where dopamine is produced; involved in control of movement.</a:t>
            </a:r>
            <a:endParaRPr dirty="0">
              <a:solidFill>
                <a:prstClr val="black"/>
              </a:solidFill>
              <a:latin typeface="Arial"/>
            </a:endParaRPr>
          </a:p>
          <a:p>
            <a:pPr marL="742950" lvl="1" indent="-285750">
              <a:spcBef>
                <a:spcPts val="1080"/>
              </a:spcBef>
              <a:buClr>
                <a:schemeClr val="accent1">
                  <a:lumMod val="60000"/>
                  <a:lumOff val="40000"/>
                </a:schemeClr>
              </a:buClr>
              <a:buFont typeface="Wingdings" panose="05000000000000000000" pitchFamily="2" charset="2"/>
              <a:buChar char="ü"/>
            </a:pPr>
            <a:r>
              <a:rPr lang="en-US" u="sng" dirty="0">
                <a:solidFill>
                  <a:prstClr val="black"/>
                </a:solidFill>
                <a:latin typeface="Arial"/>
                <a:ea typeface="Arial"/>
                <a:cs typeface="Arial"/>
                <a:sym typeface="Arial"/>
              </a:rPr>
              <a:t>Ventral tegmental area </a:t>
            </a:r>
            <a:r>
              <a:rPr lang="en-US" dirty="0">
                <a:solidFill>
                  <a:prstClr val="black"/>
                </a:solidFill>
                <a:latin typeface="Arial"/>
                <a:ea typeface="Arial"/>
                <a:cs typeface="Arial"/>
                <a:sym typeface="Arial"/>
              </a:rPr>
              <a:t>(VTA) - where dopamine is produced; associated with mood, reward, and addiction.</a:t>
            </a:r>
            <a:endParaRPr dirty="0">
              <a:solidFill>
                <a:prstClr val="black"/>
              </a:solidFill>
              <a:latin typeface="Arial"/>
            </a:endParaRPr>
          </a:p>
          <a:p>
            <a:pPr marL="285750" indent="-285750">
              <a:spcBef>
                <a:spcPts val="1080"/>
              </a:spcBef>
              <a:buClr>
                <a:schemeClr val="accent1">
                  <a:lumMod val="60000"/>
                  <a:lumOff val="40000"/>
                </a:schemeClr>
              </a:buClr>
              <a:buFont typeface="Wingdings" panose="05000000000000000000" pitchFamily="2" charset="2"/>
              <a:buChar char="q"/>
            </a:pPr>
            <a:r>
              <a:rPr lang="en-US" dirty="0">
                <a:solidFill>
                  <a:prstClr val="black"/>
                </a:solidFill>
                <a:latin typeface="Arial"/>
                <a:ea typeface="Arial"/>
                <a:cs typeface="Arial"/>
                <a:sym typeface="Arial"/>
              </a:rPr>
              <a:t>Degeneration of the Substantia Nigra and VTA is involved in </a:t>
            </a:r>
            <a:r>
              <a:rPr lang="en-US" u="sng" dirty="0">
                <a:solidFill>
                  <a:prstClr val="black"/>
                </a:solidFill>
                <a:latin typeface="Arial"/>
                <a:ea typeface="Arial"/>
                <a:cs typeface="Arial"/>
                <a:sym typeface="Arial"/>
              </a:rPr>
              <a:t>Parkinson’s disease</a:t>
            </a:r>
            <a:r>
              <a:rPr lang="en-US" dirty="0">
                <a:solidFill>
                  <a:prstClr val="black"/>
                </a:solidFill>
                <a:latin typeface="Arial"/>
                <a:ea typeface="Arial"/>
                <a:cs typeface="Arial"/>
                <a:sym typeface="Arial"/>
              </a:rPr>
              <a:t>.</a:t>
            </a:r>
            <a:endParaRPr dirty="0">
              <a:solidFill>
                <a:prstClr val="black"/>
              </a:solidFill>
              <a:latin typeface="Arial"/>
              <a:ea typeface="Arial"/>
              <a:cs typeface="Arial"/>
              <a:sym typeface="Arial"/>
            </a:endParaRPr>
          </a:p>
        </p:txBody>
      </p:sp>
      <p:sp>
        <p:nvSpPr>
          <p:cNvPr id="6" name="TextBox 5">
            <a:extLst>
              <a:ext uri="{FF2B5EF4-FFF2-40B4-BE49-F238E27FC236}">
                <a16:creationId xmlns:a16="http://schemas.microsoft.com/office/drawing/2014/main" id="{EBC5EA3E-3C84-EABC-2397-A8C2A5152AC0}"/>
              </a:ext>
            </a:extLst>
          </p:cNvPr>
          <p:cNvSpPr txBox="1"/>
          <p:nvPr/>
        </p:nvSpPr>
        <p:spPr>
          <a:xfrm>
            <a:off x="833581" y="6478332"/>
            <a:ext cx="1052483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pic>
        <p:nvPicPr>
          <p:cNvPr id="7" name="Picture 6">
            <a:extLst>
              <a:ext uri="{FF2B5EF4-FFF2-40B4-BE49-F238E27FC236}">
                <a16:creationId xmlns:a16="http://schemas.microsoft.com/office/drawing/2014/main" id="{E32827E9-9387-0128-6724-8B7547FBABEF}"/>
              </a:ext>
            </a:extLst>
          </p:cNvPr>
          <p:cNvPicPr>
            <a:picLocks noChangeAspect="1"/>
          </p:cNvPicPr>
          <p:nvPr/>
        </p:nvPicPr>
        <p:blipFill>
          <a:blip r:embed="rId4"/>
          <a:stretch>
            <a:fillRect/>
          </a:stretch>
        </p:blipFill>
        <p:spPr>
          <a:xfrm>
            <a:off x="7168626" y="885546"/>
            <a:ext cx="4133446" cy="3700593"/>
          </a:xfrm>
          <a:prstGeom prst="rect">
            <a:avLst/>
          </a:prstGeom>
        </p:spPr>
      </p:pic>
      <p:sp>
        <p:nvSpPr>
          <p:cNvPr id="10" name="TextBox 9">
            <a:extLst>
              <a:ext uri="{FF2B5EF4-FFF2-40B4-BE49-F238E27FC236}">
                <a16:creationId xmlns:a16="http://schemas.microsoft.com/office/drawing/2014/main" id="{EF252C02-CAB2-70C5-1BA1-1C9C5953B3F6}"/>
              </a:ext>
            </a:extLst>
          </p:cNvPr>
          <p:cNvSpPr txBox="1"/>
          <p:nvPr/>
        </p:nvSpPr>
        <p:spPr>
          <a:xfrm>
            <a:off x="6788727" y="4676106"/>
            <a:ext cx="5150654" cy="1569660"/>
          </a:xfrm>
          <a:prstGeom prst="rect">
            <a:avLst/>
          </a:prstGeom>
          <a:noFill/>
          <a:ln>
            <a:solidFill>
              <a:schemeClr val="accent1">
                <a:lumMod val="60000"/>
                <a:lumOff val="40000"/>
              </a:schemeClr>
            </a:solidFill>
          </a:ln>
        </p:spPr>
        <p:txBody>
          <a:bodyPr wrap="square">
            <a:spAutoFit/>
          </a:bodyPr>
          <a:lstStyle/>
          <a:p>
            <a:r>
              <a:rPr lang="en-US" sz="1600" dirty="0">
                <a:latin typeface="Arial" panose="020B0604020202020204" pitchFamily="34" charset="0"/>
                <a:cs typeface="Arial" panose="020B0604020202020204" pitchFamily="34" charset="0"/>
              </a:rPr>
              <a:t>Figure 3.26 The reticular formation is a nerve network found in the brain stem.  While most of the reticular formation is  located in the hindbrain portion of the brain stem (as shown above), a small part of the reticular formation extends into the midbrain and up to the forebrain.</a:t>
            </a:r>
          </a:p>
        </p:txBody>
      </p:sp>
    </p:spTree>
    <p:extLst>
      <p:ext uri="{BB962C8B-B14F-4D97-AF65-F5344CB8AC3E}">
        <p14:creationId xmlns:p14="http://schemas.microsoft.com/office/powerpoint/2010/main" val="3755503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33220-A514-40B4-21D6-40AC3085D9DA}"/>
              </a:ext>
            </a:extLst>
          </p:cNvPr>
          <p:cNvSpPr txBox="1">
            <a:spLocks/>
          </p:cNvSpPr>
          <p:nvPr/>
        </p:nvSpPr>
        <p:spPr>
          <a:xfrm>
            <a:off x="1385454" y="229127"/>
            <a:ext cx="9882909" cy="52261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Theory of Evolution</a:t>
            </a:r>
          </a:p>
        </p:txBody>
      </p:sp>
      <p:sp>
        <p:nvSpPr>
          <p:cNvPr id="7" name="Google Shape;88;p11">
            <a:extLst>
              <a:ext uri="{FF2B5EF4-FFF2-40B4-BE49-F238E27FC236}">
                <a16:creationId xmlns:a16="http://schemas.microsoft.com/office/drawing/2014/main" id="{541FABCD-1E58-86D3-4871-7C9A7CB9A888}"/>
              </a:ext>
            </a:extLst>
          </p:cNvPr>
          <p:cNvSpPr txBox="1"/>
          <p:nvPr/>
        </p:nvSpPr>
        <p:spPr>
          <a:xfrm>
            <a:off x="825410" y="1600835"/>
            <a:ext cx="5423872" cy="4319131"/>
          </a:xfrm>
          <a:prstGeom prst="rect">
            <a:avLst/>
          </a:prstGeom>
          <a:noFill/>
          <a:ln w="9525" cap="flat" cmpd="sng">
            <a:solidFill>
              <a:schemeClr val="accent1">
                <a:lumMod val="60000"/>
                <a:lumOff val="40000"/>
              </a:schemeClr>
            </a:solidFill>
            <a:prstDash val="solid"/>
            <a:round/>
            <a:headEnd type="none" w="sm" len="sm"/>
            <a:tailEnd type="none" w="sm" len="sm"/>
          </a:ln>
        </p:spPr>
        <p:txBody>
          <a:bodyPr spcFirstLastPara="1" wrap="square" lIns="91425" tIns="45700" rIns="91425" bIns="45700" anchor="t" anchorCtr="0">
            <a:noAutofit/>
          </a:bodyPr>
          <a:lstStyle/>
          <a:p>
            <a:pPr marL="285750" indent="-285750">
              <a:buClr>
                <a:schemeClr val="accent1">
                  <a:lumMod val="60000"/>
                  <a:lumOff val="40000"/>
                </a:schemeClr>
              </a:buClr>
              <a:buFont typeface="Wingdings" panose="05000000000000000000" pitchFamily="2" charset="2"/>
              <a:buChar char="q"/>
            </a:pPr>
            <a:r>
              <a:rPr lang="en-US" dirty="0">
                <a:solidFill>
                  <a:prstClr val="black"/>
                </a:solidFill>
                <a:latin typeface="Arial"/>
                <a:ea typeface="Arial"/>
                <a:cs typeface="Arial"/>
                <a:sym typeface="Arial"/>
              </a:rPr>
              <a:t>Example: Sickle cell anemia</a:t>
            </a:r>
            <a:endParaRPr dirty="0">
              <a:solidFill>
                <a:prstClr val="black"/>
              </a:solidFill>
              <a:latin typeface="Arial"/>
            </a:endParaRP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dirty="0">
                <a:solidFill>
                  <a:prstClr val="black"/>
                </a:solidFill>
                <a:latin typeface="Arial"/>
                <a:ea typeface="Arial"/>
                <a:cs typeface="Arial"/>
                <a:sym typeface="Arial"/>
              </a:rPr>
              <a:t>A genetic condition in which red blood cells take on a crescent-like shape affecting how they function.</a:t>
            </a:r>
            <a:endParaRPr dirty="0">
              <a:solidFill>
                <a:prstClr val="black"/>
              </a:solidFill>
              <a:latin typeface="Arial"/>
            </a:endParaRP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dirty="0">
                <a:solidFill>
                  <a:prstClr val="black"/>
                </a:solidFill>
                <a:latin typeface="Arial"/>
                <a:ea typeface="Arial"/>
                <a:cs typeface="Arial"/>
                <a:sym typeface="Arial"/>
              </a:rPr>
              <a:t>Causes many people to die at an early age but it is still common among people of African descent.</a:t>
            </a:r>
            <a:endParaRPr dirty="0">
              <a:solidFill>
                <a:prstClr val="black"/>
              </a:solidFill>
              <a:latin typeface="Arial"/>
            </a:endParaRP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dirty="0">
                <a:solidFill>
                  <a:prstClr val="black"/>
                </a:solidFill>
                <a:latin typeface="Arial"/>
                <a:ea typeface="Arial"/>
                <a:cs typeface="Arial"/>
                <a:sym typeface="Arial"/>
              </a:rPr>
              <a:t>Carriers of only one copy of the sickle cell gene are thought to be immune from malaria, a deadly disease which is common in Africa.</a:t>
            </a:r>
            <a:endParaRPr dirty="0">
              <a:solidFill>
                <a:prstClr val="black"/>
              </a:solidFill>
              <a:latin typeface="Arial"/>
            </a:endParaRP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dirty="0">
                <a:solidFill>
                  <a:prstClr val="black"/>
                </a:solidFill>
                <a:latin typeface="Arial"/>
                <a:ea typeface="Arial"/>
                <a:cs typeface="Arial"/>
                <a:sym typeface="Arial"/>
              </a:rPr>
              <a:t>In this example, carrying the gene makes a person better suited for their environment.</a:t>
            </a:r>
            <a:endParaRPr dirty="0">
              <a:solidFill>
                <a:prstClr val="black"/>
              </a:solidFill>
              <a:latin typeface="Arial"/>
              <a:ea typeface="Arial"/>
              <a:cs typeface="Arial"/>
              <a:sym typeface="Arial"/>
            </a:endParaRPr>
          </a:p>
        </p:txBody>
      </p:sp>
      <p:sp>
        <p:nvSpPr>
          <p:cNvPr id="10" name="Google Shape;86;p11">
            <a:extLst>
              <a:ext uri="{FF2B5EF4-FFF2-40B4-BE49-F238E27FC236}">
                <a16:creationId xmlns:a16="http://schemas.microsoft.com/office/drawing/2014/main" id="{CEE87C04-0B2D-645E-AC49-EA4769860C61}"/>
              </a:ext>
            </a:extLst>
          </p:cNvPr>
          <p:cNvSpPr txBox="1">
            <a:spLocks/>
          </p:cNvSpPr>
          <p:nvPr/>
        </p:nvSpPr>
        <p:spPr>
          <a:xfrm>
            <a:off x="825410" y="790295"/>
            <a:ext cx="10541180" cy="403616"/>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285750" indent="-285750">
              <a:spcBef>
                <a:spcPts val="0"/>
              </a:spcBef>
              <a:spcAft>
                <a:spcPts val="0"/>
              </a:spcAft>
              <a:buClr>
                <a:schemeClr val="accent1">
                  <a:lumMod val="60000"/>
                  <a:lumOff val="40000"/>
                </a:schemeClr>
              </a:buClr>
              <a:buSzPts val="1700"/>
              <a:buFont typeface="Wingdings" panose="05000000000000000000" pitchFamily="2" charset="2"/>
              <a:buChar char="q"/>
            </a:pPr>
            <a:r>
              <a:rPr lang="en-US" sz="1600" dirty="0">
                <a:solidFill>
                  <a:prstClr val="black"/>
                </a:solidFill>
                <a:latin typeface="Arial"/>
              </a:rPr>
              <a:t>Why have certain genetic diseases, like </a:t>
            </a:r>
            <a:r>
              <a:rPr lang="en-US" sz="1600" u="sng" dirty="0">
                <a:solidFill>
                  <a:prstClr val="black"/>
                </a:solidFill>
                <a:latin typeface="Arial"/>
              </a:rPr>
              <a:t>sickle cell anemia</a:t>
            </a:r>
            <a:r>
              <a:rPr lang="en-US" sz="1600" dirty="0">
                <a:solidFill>
                  <a:prstClr val="black"/>
                </a:solidFill>
                <a:latin typeface="Arial"/>
              </a:rPr>
              <a:t>, that cause people to die not become less common? </a:t>
            </a:r>
          </a:p>
        </p:txBody>
      </p:sp>
      <p:pic>
        <p:nvPicPr>
          <p:cNvPr id="12" name="Picture 11">
            <a:extLst>
              <a:ext uri="{FF2B5EF4-FFF2-40B4-BE49-F238E27FC236}">
                <a16:creationId xmlns:a16="http://schemas.microsoft.com/office/drawing/2014/main" id="{B4096965-465E-1EF2-D1C4-C1B2A8901305}"/>
              </a:ext>
            </a:extLst>
          </p:cNvPr>
          <p:cNvPicPr>
            <a:picLocks noChangeAspect="1"/>
          </p:cNvPicPr>
          <p:nvPr/>
        </p:nvPicPr>
        <p:blipFill rotWithShape="1">
          <a:blip r:embed="rId2"/>
          <a:srcRect l="28375" r="28215"/>
          <a:stretch/>
        </p:blipFill>
        <p:spPr>
          <a:xfrm>
            <a:off x="7536873" y="1600835"/>
            <a:ext cx="3753497" cy="3749040"/>
          </a:xfrm>
          <a:prstGeom prst="rect">
            <a:avLst/>
          </a:prstGeom>
          <a:ln>
            <a:solidFill>
              <a:schemeClr val="tx1"/>
            </a:solidFill>
          </a:ln>
        </p:spPr>
      </p:pic>
      <p:sp>
        <p:nvSpPr>
          <p:cNvPr id="14" name="Figure Legend">
            <a:extLst>
              <a:ext uri="{FF2B5EF4-FFF2-40B4-BE49-F238E27FC236}">
                <a16:creationId xmlns:a16="http://schemas.microsoft.com/office/drawing/2014/main" id="{F7884C35-70E4-DCF8-1AF8-FEB23F24B1E9}"/>
              </a:ext>
            </a:extLst>
          </p:cNvPr>
          <p:cNvSpPr txBox="1">
            <a:spLocks/>
          </p:cNvSpPr>
          <p:nvPr/>
        </p:nvSpPr>
        <p:spPr>
          <a:xfrm>
            <a:off x="7823949" y="5449640"/>
            <a:ext cx="3374057" cy="940652"/>
          </a:xfrm>
          <a:prstGeom prst="rect">
            <a:avLst/>
          </a:prstGeom>
          <a:ln>
            <a:solidFill>
              <a:schemeClr val="accent1">
                <a:lumMod val="60000"/>
                <a:lumOff val="40000"/>
              </a:schemeClr>
            </a:solidFill>
          </a:ln>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600"/>
              </a:spcAft>
              <a:buClr>
                <a:srgbClr val="6CB255"/>
              </a:buClr>
              <a:buSzTx/>
              <a:buFont typeface="Arial" pitchFamily="34" charset="0"/>
              <a:buNone/>
              <a:tabLst/>
              <a:defRPr/>
            </a:pPr>
            <a:r>
              <a:rPr kumimoji="0" lang="en-US" sz="1400" b="0" i="0" u="none" strike="noStrike" kern="1200" cap="none" spc="0" normalizeH="0" baseline="0" noProof="0" dirty="0">
                <a:ln>
                  <a:noFill/>
                </a:ln>
                <a:solidFill>
                  <a:srgbClr val="000000"/>
                </a:solidFill>
                <a:effectLst/>
                <a:uLnTx/>
                <a:uFillTx/>
                <a:latin typeface="Arial"/>
                <a:ea typeface="+mn-ea"/>
                <a:cs typeface="+mn-cs"/>
              </a:rPr>
              <a:t>Figure 3.2 Normal blood cells travel freely through the blood vessels, while sickle-shaped cells form blockages preventing blood flow.</a:t>
            </a:r>
          </a:p>
        </p:txBody>
      </p:sp>
      <p:sp>
        <p:nvSpPr>
          <p:cNvPr id="3" name="TextBox 2">
            <a:extLst>
              <a:ext uri="{FF2B5EF4-FFF2-40B4-BE49-F238E27FC236}">
                <a16:creationId xmlns:a16="http://schemas.microsoft.com/office/drawing/2014/main" id="{30310DF6-9EE3-6CFB-F59A-BDFD1821343B}"/>
              </a:ext>
            </a:extLst>
          </p:cNvPr>
          <p:cNvSpPr txBox="1"/>
          <p:nvPr/>
        </p:nvSpPr>
        <p:spPr>
          <a:xfrm>
            <a:off x="642884" y="6569494"/>
            <a:ext cx="1032991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3252D996-9286-8B68-F094-187F049050BC}"/>
              </a:ext>
            </a:extLst>
          </p:cNvPr>
          <p:cNvSpPr txBox="1"/>
          <p:nvPr/>
        </p:nvSpPr>
        <p:spPr>
          <a:xfrm>
            <a:off x="508193" y="6096057"/>
            <a:ext cx="6058305" cy="461665"/>
          </a:xfrm>
          <a:prstGeom prst="rect">
            <a:avLst/>
          </a:prstGeom>
          <a:noFill/>
          <a:ln>
            <a:solidFill>
              <a:schemeClr val="accent1">
                <a:lumMod val="60000"/>
                <a:lumOff val="40000"/>
              </a:schemeClr>
            </a:solidFill>
          </a:ln>
        </p:spPr>
        <p:txBody>
          <a:bodyPr wrap="square">
            <a:spAutoFit/>
          </a:bodyPr>
          <a:lstStyle/>
          <a:p>
            <a:r>
              <a:rPr lang="en-US" sz="1200" b="1" dirty="0">
                <a:latin typeface="Arial" panose="020B0604020202020204" pitchFamily="34" charset="0"/>
                <a:cs typeface="Arial" panose="020B0604020202020204" pitchFamily="34" charset="0"/>
              </a:rPr>
              <a:t>Link to Learning Video:</a:t>
            </a:r>
            <a:r>
              <a:rPr lang="en-US" sz="1200" dirty="0">
                <a:latin typeface="Arial" panose="020B0604020202020204" pitchFamily="34" charset="0"/>
                <a:cs typeface="Arial" panose="020B0604020202020204" pitchFamily="34" charset="0"/>
              </a:rPr>
              <a:t> Visit this </a:t>
            </a:r>
            <a:r>
              <a:rPr lang="en-US" sz="1200" dirty="0">
                <a:latin typeface="Arial" panose="020B0604020202020204" pitchFamily="34" charset="0"/>
                <a:cs typeface="Arial" panose="020B0604020202020204" pitchFamily="34" charset="0"/>
                <a:hlinkClick r:id="rId5"/>
              </a:rPr>
              <a:t>website about how a mutation in DNA leads to sickle cell anemia</a:t>
            </a:r>
            <a:r>
              <a:rPr lang="en-US" sz="1200" dirty="0">
                <a:latin typeface="Arial" panose="020B0604020202020204" pitchFamily="34" charset="0"/>
                <a:cs typeface="Arial" panose="020B0604020202020204" pitchFamily="34" charset="0"/>
              </a:rPr>
              <a:t> to learn more (0:58).</a:t>
            </a:r>
          </a:p>
        </p:txBody>
      </p:sp>
    </p:spTree>
    <p:extLst>
      <p:ext uri="{BB962C8B-B14F-4D97-AF65-F5344CB8AC3E}">
        <p14:creationId xmlns:p14="http://schemas.microsoft.com/office/powerpoint/2010/main" val="8147617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D623769-9BC2-F399-EB22-BD9F4297ABD8}"/>
              </a:ext>
            </a:extLst>
          </p:cNvPr>
          <p:cNvSpPr txBox="1">
            <a:spLocks/>
          </p:cNvSpPr>
          <p:nvPr/>
        </p:nvSpPr>
        <p:spPr>
          <a:xfrm>
            <a:off x="3793833" y="154173"/>
            <a:ext cx="4604327"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Hindbrain</a:t>
            </a:r>
          </a:p>
        </p:txBody>
      </p:sp>
      <p:sp>
        <p:nvSpPr>
          <p:cNvPr id="4" name="Google Shape;395;p46">
            <a:extLst>
              <a:ext uri="{FF2B5EF4-FFF2-40B4-BE49-F238E27FC236}">
                <a16:creationId xmlns:a16="http://schemas.microsoft.com/office/drawing/2014/main" id="{1A6DBE82-7A7F-D46A-5EFB-C4844D2560C1}"/>
              </a:ext>
            </a:extLst>
          </p:cNvPr>
          <p:cNvSpPr txBox="1"/>
          <p:nvPr/>
        </p:nvSpPr>
        <p:spPr>
          <a:xfrm>
            <a:off x="245311" y="690974"/>
            <a:ext cx="6654253" cy="4995086"/>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dirty="0">
                <a:solidFill>
                  <a:prstClr val="black"/>
                </a:solidFill>
                <a:latin typeface="Arial"/>
                <a:ea typeface="Arial"/>
                <a:cs typeface="Arial"/>
                <a:sym typeface="Arial"/>
              </a:rPr>
              <a:t>The </a:t>
            </a:r>
            <a:r>
              <a:rPr lang="en-US" sz="1600" u="sng" dirty="0">
                <a:solidFill>
                  <a:prstClr val="black"/>
                </a:solidFill>
                <a:latin typeface="Arial"/>
                <a:ea typeface="Arial"/>
                <a:cs typeface="Arial"/>
                <a:sym typeface="Arial"/>
              </a:rPr>
              <a:t>hindbrain</a:t>
            </a:r>
            <a:r>
              <a:rPr lang="en-US" sz="1600" dirty="0">
                <a:solidFill>
                  <a:prstClr val="black"/>
                </a:solidFill>
                <a:latin typeface="Arial"/>
                <a:ea typeface="Arial"/>
                <a:cs typeface="Arial"/>
                <a:sym typeface="Arial"/>
              </a:rPr>
              <a:t> coordinates functions that are basic to survival like sleep, breathing, and motor activity.</a:t>
            </a:r>
          </a:p>
          <a:p>
            <a:pPr marL="285750" indent="-285750">
              <a:lnSpc>
                <a:spcPct val="150000"/>
              </a:lnSpc>
              <a:buClr>
                <a:schemeClr val="accent1">
                  <a:lumMod val="60000"/>
                  <a:lumOff val="40000"/>
                </a:schemeClr>
              </a:buClr>
              <a:buFont typeface="Wingdings" panose="05000000000000000000" pitchFamily="2" charset="2"/>
              <a:buChar char="q"/>
            </a:pPr>
            <a:endParaRPr lang="en-US" sz="1600" dirty="0">
              <a:solidFill>
                <a:prstClr val="black"/>
              </a:solidFill>
              <a:latin typeface="Arial"/>
              <a:ea typeface="Arial"/>
              <a:cs typeface="Arial"/>
              <a:sym typeface="Arial"/>
            </a:endParaRPr>
          </a:p>
          <a:p>
            <a:pPr marL="742950" lvl="1" indent="-285750">
              <a:lnSpc>
                <a:spcPct val="150000"/>
              </a:lnSpc>
              <a:buClr>
                <a:schemeClr val="accent1">
                  <a:lumMod val="60000"/>
                  <a:lumOff val="40000"/>
                </a:schemeClr>
              </a:buClr>
              <a:buFont typeface="Wingdings" panose="05000000000000000000" pitchFamily="2" charset="2"/>
              <a:buChar char="ü"/>
            </a:pPr>
            <a:r>
              <a:rPr lang="en-US" sz="1600" u="sng" dirty="0">
                <a:solidFill>
                  <a:prstClr val="black"/>
                </a:solidFill>
                <a:latin typeface="Arial"/>
                <a:ea typeface="Arial"/>
                <a:cs typeface="Arial"/>
                <a:sym typeface="Arial"/>
              </a:rPr>
              <a:t>Medulla</a:t>
            </a:r>
            <a:r>
              <a:rPr lang="en-US" sz="1600" dirty="0">
                <a:solidFill>
                  <a:prstClr val="black"/>
                </a:solidFill>
                <a:latin typeface="Arial"/>
                <a:ea typeface="Arial"/>
                <a:cs typeface="Arial"/>
                <a:sym typeface="Arial"/>
              </a:rPr>
              <a:t> - controls automated processes like breathing, blood pressure, and heart rate.</a:t>
            </a:r>
            <a:endParaRPr sz="1600" dirty="0">
              <a:solidFill>
                <a:prstClr val="black"/>
              </a:solidFill>
              <a:latin typeface="Arial"/>
            </a:endParaRPr>
          </a:p>
          <a:p>
            <a:pPr marL="742950" lvl="1" indent="-285750">
              <a:lnSpc>
                <a:spcPct val="150000"/>
              </a:lnSpc>
              <a:spcBef>
                <a:spcPts val="1080"/>
              </a:spcBef>
              <a:buClr>
                <a:schemeClr val="accent1">
                  <a:lumMod val="60000"/>
                  <a:lumOff val="40000"/>
                </a:schemeClr>
              </a:buClr>
              <a:buFont typeface="Wingdings" panose="05000000000000000000" pitchFamily="2" charset="2"/>
              <a:buChar char="ü"/>
            </a:pPr>
            <a:r>
              <a:rPr lang="en-US" sz="1600" u="sng" dirty="0">
                <a:solidFill>
                  <a:prstClr val="black"/>
                </a:solidFill>
                <a:latin typeface="Arial"/>
                <a:ea typeface="Arial"/>
                <a:cs typeface="Arial"/>
                <a:sym typeface="Arial"/>
              </a:rPr>
              <a:t>Pons</a:t>
            </a:r>
            <a:r>
              <a:rPr lang="en-US" sz="1600" dirty="0">
                <a:solidFill>
                  <a:prstClr val="black"/>
                </a:solidFill>
                <a:latin typeface="Arial"/>
                <a:ea typeface="Arial"/>
                <a:cs typeface="Arial"/>
                <a:sym typeface="Arial"/>
              </a:rPr>
              <a:t> - connects the brain and the spinal cord; involved in regulating brain activity during sleep.</a:t>
            </a:r>
            <a:endParaRPr sz="1600" dirty="0">
              <a:solidFill>
                <a:prstClr val="black"/>
              </a:solidFill>
              <a:latin typeface="Arial"/>
            </a:endParaRPr>
          </a:p>
          <a:p>
            <a:pPr marL="742950" lvl="1" indent="-285750">
              <a:lnSpc>
                <a:spcPct val="150000"/>
              </a:lnSpc>
              <a:spcBef>
                <a:spcPts val="1080"/>
              </a:spcBef>
              <a:buClr>
                <a:schemeClr val="accent1">
                  <a:lumMod val="60000"/>
                  <a:lumOff val="40000"/>
                </a:schemeClr>
              </a:buClr>
              <a:buFont typeface="Wingdings" panose="05000000000000000000" pitchFamily="2" charset="2"/>
              <a:buChar char="ü"/>
            </a:pPr>
            <a:r>
              <a:rPr lang="en-US" sz="1600" u="sng" dirty="0">
                <a:solidFill>
                  <a:prstClr val="black"/>
                </a:solidFill>
                <a:latin typeface="Arial"/>
                <a:ea typeface="Arial"/>
                <a:cs typeface="Arial"/>
                <a:sym typeface="Arial"/>
              </a:rPr>
              <a:t>Cerebellum</a:t>
            </a:r>
            <a:r>
              <a:rPr lang="en-US" sz="1600" dirty="0">
                <a:solidFill>
                  <a:prstClr val="black"/>
                </a:solidFill>
                <a:latin typeface="Arial"/>
                <a:ea typeface="Arial"/>
                <a:cs typeface="Arial"/>
                <a:sym typeface="Arial"/>
              </a:rPr>
              <a:t> - controls our balance, coordination, movement, and motor skills, and it is thought to be important in processing some types of memory.</a:t>
            </a:r>
            <a:endParaRPr sz="1600" dirty="0">
              <a:solidFill>
                <a:prstClr val="black"/>
              </a:solidFill>
              <a:latin typeface="Arial"/>
              <a:ea typeface="Arial"/>
              <a:cs typeface="Arial"/>
              <a:sym typeface="Arial"/>
            </a:endParaRPr>
          </a:p>
          <a:p>
            <a:pPr marL="285750" indent="-285750">
              <a:lnSpc>
                <a:spcPct val="150000"/>
              </a:lnSpc>
              <a:spcBef>
                <a:spcPts val="1080"/>
              </a:spcBef>
              <a:buClr>
                <a:schemeClr val="accent1">
                  <a:lumMod val="60000"/>
                  <a:lumOff val="40000"/>
                </a:schemeClr>
              </a:buClr>
              <a:buFont typeface="Wingdings" panose="05000000000000000000" pitchFamily="2" charset="2"/>
              <a:buChar char="q"/>
            </a:pPr>
            <a:r>
              <a:rPr lang="en-US" sz="1600" dirty="0">
                <a:solidFill>
                  <a:prstClr val="black"/>
                </a:solidFill>
                <a:latin typeface="Arial"/>
                <a:ea typeface="Arial"/>
                <a:cs typeface="Arial"/>
                <a:sym typeface="Arial"/>
              </a:rPr>
              <a:t>These 3 structures (the medulla, pons, and cerebellum) collectively are known as the </a:t>
            </a:r>
            <a:r>
              <a:rPr lang="en-US" sz="1600" u="sng" dirty="0">
                <a:solidFill>
                  <a:prstClr val="black"/>
                </a:solidFill>
                <a:latin typeface="Arial"/>
                <a:ea typeface="Arial"/>
                <a:cs typeface="Arial"/>
                <a:sym typeface="Arial"/>
              </a:rPr>
              <a:t>brain stem</a:t>
            </a:r>
            <a:r>
              <a:rPr lang="en-US" sz="1600" dirty="0">
                <a:solidFill>
                  <a:prstClr val="black"/>
                </a:solidFill>
                <a:latin typeface="Arial"/>
                <a:ea typeface="Arial"/>
                <a:cs typeface="Arial"/>
                <a:sym typeface="Arial"/>
              </a:rPr>
              <a:t>.</a:t>
            </a:r>
            <a:endParaRPr sz="1600" dirty="0">
              <a:solidFill>
                <a:prstClr val="black"/>
              </a:solidFill>
              <a:latin typeface="Arial"/>
              <a:ea typeface="Arial"/>
              <a:cs typeface="Arial"/>
              <a:sym typeface="Arial"/>
            </a:endParaRPr>
          </a:p>
          <a:p>
            <a:pPr>
              <a:spcBef>
                <a:spcPts val="1080"/>
              </a:spcBef>
            </a:pPr>
            <a:endParaRPr dirty="0">
              <a:solidFill>
                <a:prstClr val="black"/>
              </a:solidFill>
              <a:latin typeface="Arial"/>
              <a:ea typeface="Arial"/>
              <a:cs typeface="Arial"/>
              <a:sym typeface="Arial"/>
            </a:endParaRPr>
          </a:p>
        </p:txBody>
      </p:sp>
      <p:pic>
        <p:nvPicPr>
          <p:cNvPr id="5" name="Picture 4">
            <a:extLst>
              <a:ext uri="{FF2B5EF4-FFF2-40B4-BE49-F238E27FC236}">
                <a16:creationId xmlns:a16="http://schemas.microsoft.com/office/drawing/2014/main" id="{1930742B-581E-3CD5-C5A1-820580D53382}"/>
              </a:ext>
            </a:extLst>
          </p:cNvPr>
          <p:cNvPicPr>
            <a:picLocks noChangeAspect="1"/>
          </p:cNvPicPr>
          <p:nvPr/>
        </p:nvPicPr>
        <p:blipFill rotWithShape="1">
          <a:blip r:embed="rId2"/>
          <a:srcRect l="23577" r="22836"/>
          <a:stretch/>
        </p:blipFill>
        <p:spPr>
          <a:xfrm>
            <a:off x="7336063" y="937870"/>
            <a:ext cx="4286479" cy="3474720"/>
          </a:xfrm>
          <a:prstGeom prst="rect">
            <a:avLst/>
          </a:prstGeom>
        </p:spPr>
      </p:pic>
      <p:sp>
        <p:nvSpPr>
          <p:cNvPr id="7" name="TextBox 6">
            <a:extLst>
              <a:ext uri="{FF2B5EF4-FFF2-40B4-BE49-F238E27FC236}">
                <a16:creationId xmlns:a16="http://schemas.microsoft.com/office/drawing/2014/main" id="{C77290DA-4DD9-F248-EA2D-84AC0C0758F4}"/>
              </a:ext>
            </a:extLst>
          </p:cNvPr>
          <p:cNvSpPr txBox="1"/>
          <p:nvPr/>
        </p:nvSpPr>
        <p:spPr>
          <a:xfrm>
            <a:off x="770485" y="6538933"/>
            <a:ext cx="1065102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8" name="TextBox 7">
            <a:extLst>
              <a:ext uri="{FF2B5EF4-FFF2-40B4-BE49-F238E27FC236}">
                <a16:creationId xmlns:a16="http://schemas.microsoft.com/office/drawing/2014/main" id="{C64CD974-CD06-6482-9759-F208876D0604}"/>
              </a:ext>
            </a:extLst>
          </p:cNvPr>
          <p:cNvSpPr txBox="1"/>
          <p:nvPr/>
        </p:nvSpPr>
        <p:spPr>
          <a:xfrm>
            <a:off x="669633" y="6065865"/>
            <a:ext cx="10852726"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Video</a:t>
            </a:r>
            <a:r>
              <a:rPr lang="en-US" sz="1200" dirty="0">
                <a:solidFill>
                  <a:prstClr val="black"/>
                </a:solidFill>
                <a:latin typeface="Arial" panose="020B0604020202020204" pitchFamily="34" charset="0"/>
                <a:cs typeface="Arial" panose="020B0604020202020204" pitchFamily="34" charset="0"/>
              </a:rPr>
              <a:t>: The video</a:t>
            </a:r>
            <a:r>
              <a:rPr lang="en-US"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hlinkClick r:id="rId5"/>
              </a:rPr>
              <a:t>The Nervous System #04: The Hindbrain, Its Structures and Functions</a:t>
            </a:r>
            <a:r>
              <a:rPr lang="en-US" sz="1200" dirty="0">
                <a:latin typeface="Arial" panose="020B0604020202020204" pitchFamily="34" charset="0"/>
                <a:cs typeface="Arial" panose="020B0604020202020204" pitchFamily="34" charset="0"/>
              </a:rPr>
              <a:t> discusses the functions of the pons, medulla, and cerebellum which are in the hindbrain (3:30</a:t>
            </a:r>
            <a:r>
              <a:rPr lang="en-US" sz="1200" dirty="0"/>
              <a:t>).</a:t>
            </a:r>
            <a:endParaRPr lang="en-US" sz="1200" dirty="0">
              <a:solidFill>
                <a:prstClr val="black"/>
              </a:solidFill>
              <a:latin typeface="Arial"/>
            </a:endParaRPr>
          </a:p>
        </p:txBody>
      </p:sp>
      <p:sp>
        <p:nvSpPr>
          <p:cNvPr id="2" name="TextBox 1">
            <a:extLst>
              <a:ext uri="{FF2B5EF4-FFF2-40B4-BE49-F238E27FC236}">
                <a16:creationId xmlns:a16="http://schemas.microsoft.com/office/drawing/2014/main" id="{4237C4FD-6BA9-B163-6FB5-8ACF44598868}"/>
              </a:ext>
            </a:extLst>
          </p:cNvPr>
          <p:cNvSpPr txBox="1"/>
          <p:nvPr/>
        </p:nvSpPr>
        <p:spPr>
          <a:xfrm>
            <a:off x="7412928" y="4540510"/>
            <a:ext cx="4209614" cy="698717"/>
          </a:xfrm>
          <a:prstGeom prst="rect">
            <a:avLst/>
          </a:prstGeom>
          <a:noFill/>
          <a:ln>
            <a:solidFill>
              <a:schemeClr val="accent1">
                <a:lumMod val="60000"/>
                <a:lumOff val="40000"/>
              </a:schemeClr>
            </a:solidFill>
          </a:ln>
        </p:spPr>
        <p:txBody>
          <a:bodyPr wrap="square" rtlCol="0">
            <a:spAutoFit/>
          </a:bodyPr>
          <a:lstStyle/>
          <a:p>
            <a:pPr>
              <a:lnSpc>
                <a:spcPct val="150000"/>
              </a:lnSpc>
            </a:pPr>
            <a:r>
              <a:rPr lang="en-US" sz="1400" dirty="0">
                <a:latin typeface="Arial" panose="020B0604020202020204" pitchFamily="34" charset="0"/>
                <a:cs typeface="Arial" panose="020B0604020202020204" pitchFamily="34" charset="0"/>
              </a:rPr>
              <a:t>Figure 3.28 The pons, medulla, and cerebellum make up the hindbrain.</a:t>
            </a:r>
          </a:p>
        </p:txBody>
      </p:sp>
    </p:spTree>
    <p:extLst>
      <p:ext uri="{BB962C8B-B14F-4D97-AF65-F5344CB8AC3E}">
        <p14:creationId xmlns:p14="http://schemas.microsoft.com/office/powerpoint/2010/main" val="4737637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F8080-52C2-8564-3C7F-F2A1E49D37CE}"/>
              </a:ext>
            </a:extLst>
          </p:cNvPr>
          <p:cNvSpPr txBox="1">
            <a:spLocks/>
          </p:cNvSpPr>
          <p:nvPr/>
        </p:nvSpPr>
        <p:spPr>
          <a:xfrm>
            <a:off x="814218" y="414545"/>
            <a:ext cx="99660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Brain Imaging Techniques</a:t>
            </a:r>
          </a:p>
        </p:txBody>
      </p:sp>
      <p:sp>
        <p:nvSpPr>
          <p:cNvPr id="3" name="Google Shape;401;p47">
            <a:extLst>
              <a:ext uri="{FF2B5EF4-FFF2-40B4-BE49-F238E27FC236}">
                <a16:creationId xmlns:a16="http://schemas.microsoft.com/office/drawing/2014/main" id="{4D399D9F-6862-B990-DD05-3FDE3152CEA1}"/>
              </a:ext>
            </a:extLst>
          </p:cNvPr>
          <p:cNvSpPr txBox="1">
            <a:spLocks/>
          </p:cNvSpPr>
          <p:nvPr/>
        </p:nvSpPr>
        <p:spPr>
          <a:xfrm>
            <a:off x="1765780" y="1582413"/>
            <a:ext cx="8062912" cy="4861042"/>
          </a:xfrm>
          <a:prstGeom prst="rect">
            <a:avLst/>
          </a:prstGeom>
          <a:noFill/>
          <a:ln>
            <a:no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6CB255"/>
              </a:buClr>
              <a:buSzPts val="2400"/>
              <a:buFont typeface="Arial" pitchFamily="34" charset="0"/>
              <a:buNone/>
              <a:tabLst/>
              <a:defRPr/>
            </a:pPr>
            <a:r>
              <a:rPr kumimoji="0" lang="en-US" b="1" i="0" u="sng" strike="noStrike" kern="1200" cap="none" spc="0" normalizeH="0" baseline="0" noProof="0" dirty="0">
                <a:ln>
                  <a:noFill/>
                </a:ln>
                <a:solidFill>
                  <a:srgbClr val="000000"/>
                </a:solidFill>
                <a:effectLst/>
                <a:uLnTx/>
                <a:uFillTx/>
                <a:latin typeface="Arial"/>
                <a:ea typeface="+mn-ea"/>
                <a:cs typeface="+mn-cs"/>
              </a:rPr>
              <a:t>Techniques Involving Radiation</a:t>
            </a:r>
            <a:endParaRPr kumimoji="0" lang="en-US" b="0" i="0" u="sng" strike="noStrike" kern="1200" cap="none" spc="0" normalizeH="0" baseline="0" noProof="0" dirty="0">
              <a:ln>
                <a:noFill/>
              </a:ln>
              <a:solidFill>
                <a:srgbClr val="000000"/>
              </a:solidFill>
              <a:effectLst/>
              <a:uLnTx/>
              <a:uFillTx/>
              <a:latin typeface="Arial"/>
              <a:ea typeface="+mn-ea"/>
              <a:cs typeface="+mn-cs"/>
            </a:endParaRPr>
          </a:p>
          <a:p>
            <a:pPr marL="0" marR="0" lvl="0" indent="0" algn="ctr" defTabSz="914400" rtl="0" eaLnBrk="1" fontAlgn="auto" latinLnBrk="0" hangingPunct="1">
              <a:lnSpc>
                <a:spcPct val="100000"/>
              </a:lnSpc>
              <a:spcBef>
                <a:spcPts val="1000"/>
              </a:spcBef>
              <a:spcAft>
                <a:spcPts val="0"/>
              </a:spcAft>
              <a:buClr>
                <a:srgbClr val="6CB255"/>
              </a:buClr>
              <a:buSzPts val="2000"/>
              <a:buFont typeface="Arial" pitchFamily="34" charset="0"/>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CT Scan (Computerized Tomography)</a:t>
            </a:r>
          </a:p>
          <a:p>
            <a:pPr marL="0" marR="0" lvl="0" indent="0" algn="ctr" defTabSz="914400" rtl="0" eaLnBrk="1" fontAlgn="auto" latinLnBrk="0" hangingPunct="1">
              <a:lnSpc>
                <a:spcPct val="100000"/>
              </a:lnSpc>
              <a:spcBef>
                <a:spcPts val="1000"/>
              </a:spcBef>
              <a:spcAft>
                <a:spcPts val="0"/>
              </a:spcAft>
              <a:buClr>
                <a:srgbClr val="6CB255"/>
              </a:buClr>
              <a:buSzPts val="2000"/>
              <a:buFont typeface="Arial" pitchFamily="34" charset="0"/>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PET Scan (Positron Emission Tomography)</a:t>
            </a:r>
          </a:p>
          <a:p>
            <a:pPr marL="0" marR="0" lvl="0" indent="0" algn="ctr" defTabSz="914400" rtl="0" eaLnBrk="1" fontAlgn="auto" latinLnBrk="0" hangingPunct="1">
              <a:lnSpc>
                <a:spcPct val="100000"/>
              </a:lnSpc>
              <a:spcBef>
                <a:spcPts val="1000"/>
              </a:spcBef>
              <a:spcAft>
                <a:spcPts val="0"/>
              </a:spcAft>
              <a:buClr>
                <a:srgbClr val="6CB255"/>
              </a:buClr>
              <a:buSzPts val="2000"/>
              <a:buFont typeface="Arial" pitchFamily="34" charset="0"/>
              <a:buNone/>
              <a:tabLst/>
              <a:defRPr/>
            </a:pPr>
            <a:endParaRPr kumimoji="0" lang="en-US" sz="24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ctr" defTabSz="914400" rtl="0" eaLnBrk="1" fontAlgn="auto" latinLnBrk="0" hangingPunct="1">
              <a:lnSpc>
                <a:spcPct val="100000"/>
              </a:lnSpc>
              <a:spcBef>
                <a:spcPts val="1080"/>
              </a:spcBef>
              <a:spcAft>
                <a:spcPts val="0"/>
              </a:spcAft>
              <a:buClr>
                <a:srgbClr val="6CB255"/>
              </a:buClr>
              <a:buSzPts val="2400"/>
              <a:buFont typeface="Arial" pitchFamily="34" charset="0"/>
              <a:buNone/>
              <a:tabLst/>
              <a:defRPr/>
            </a:pPr>
            <a:r>
              <a:rPr kumimoji="0" lang="en-US" b="1" i="0" u="sng" strike="noStrike" kern="1200" cap="none" spc="0" normalizeH="0" baseline="0" noProof="0" dirty="0">
                <a:ln>
                  <a:noFill/>
                </a:ln>
                <a:solidFill>
                  <a:srgbClr val="000000"/>
                </a:solidFill>
                <a:effectLst/>
                <a:uLnTx/>
                <a:uFillTx/>
                <a:latin typeface="Arial"/>
                <a:ea typeface="+mn-ea"/>
                <a:cs typeface="+mn-cs"/>
              </a:rPr>
              <a:t>Techniques Involving Magnetic Fields</a:t>
            </a:r>
            <a:endParaRPr kumimoji="0" lang="en-US" b="0" i="0" u="sng" strike="noStrike" kern="1200" cap="none" spc="0" normalizeH="0" baseline="0" noProof="0" dirty="0">
              <a:ln>
                <a:noFill/>
              </a:ln>
              <a:solidFill>
                <a:srgbClr val="000000"/>
              </a:solidFill>
              <a:effectLst/>
              <a:uLnTx/>
              <a:uFillTx/>
              <a:latin typeface="Arial"/>
              <a:ea typeface="+mn-ea"/>
              <a:cs typeface="+mn-cs"/>
            </a:endParaRPr>
          </a:p>
          <a:p>
            <a:pPr marL="0" marR="0" lvl="0" indent="0" algn="ctr" defTabSz="914400" rtl="0" eaLnBrk="1" fontAlgn="auto" latinLnBrk="0" hangingPunct="1">
              <a:lnSpc>
                <a:spcPct val="100000"/>
              </a:lnSpc>
              <a:spcBef>
                <a:spcPts val="1000"/>
              </a:spcBef>
              <a:spcAft>
                <a:spcPts val="0"/>
              </a:spcAft>
              <a:buClr>
                <a:srgbClr val="6CB255"/>
              </a:buClr>
              <a:buSzPts val="2000"/>
              <a:buFont typeface="Arial" pitchFamily="34" charset="0"/>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MRI (Magnetic Resonance Imaging)</a:t>
            </a:r>
          </a:p>
          <a:p>
            <a:pPr marL="0" marR="0" lvl="0" indent="0" algn="ctr" defTabSz="914400" rtl="0" eaLnBrk="1" fontAlgn="auto" latinLnBrk="0" hangingPunct="1">
              <a:lnSpc>
                <a:spcPct val="100000"/>
              </a:lnSpc>
              <a:spcBef>
                <a:spcPts val="1000"/>
              </a:spcBef>
              <a:spcAft>
                <a:spcPts val="0"/>
              </a:spcAft>
              <a:buClr>
                <a:srgbClr val="6CB255"/>
              </a:buClr>
              <a:buSzPts val="2000"/>
              <a:buFont typeface="Arial" pitchFamily="34" charset="0"/>
              <a:buNone/>
              <a:tabLst/>
              <a:defRPr/>
            </a:pPr>
            <a:r>
              <a:rPr kumimoji="0" lang="en-US" sz="1800" b="0" i="1" u="none" strike="noStrike" kern="1200" cap="none" spc="0" normalizeH="0" baseline="0" noProof="0" dirty="0">
                <a:ln>
                  <a:noFill/>
                </a:ln>
                <a:solidFill>
                  <a:srgbClr val="000000"/>
                </a:solidFill>
                <a:effectLst/>
                <a:uLnTx/>
                <a:uFillTx/>
                <a:latin typeface="Arial"/>
                <a:ea typeface="+mn-ea"/>
                <a:cs typeface="+mn-cs"/>
              </a:rPr>
              <a:t>F</a:t>
            </a:r>
            <a:r>
              <a:rPr kumimoji="0" lang="en-US" sz="1800" b="0" i="0" u="none" strike="noStrike" kern="1200" cap="none" spc="0" normalizeH="0" baseline="0" noProof="0" dirty="0">
                <a:ln>
                  <a:noFill/>
                </a:ln>
                <a:solidFill>
                  <a:srgbClr val="000000"/>
                </a:solidFill>
                <a:effectLst/>
                <a:uLnTx/>
                <a:uFillTx/>
                <a:latin typeface="Arial"/>
                <a:ea typeface="+mn-ea"/>
                <a:cs typeface="+mn-cs"/>
              </a:rPr>
              <a:t>MRI (Functional Magnetic Resonance Imaging)</a:t>
            </a:r>
          </a:p>
          <a:p>
            <a:pPr marL="0" marR="0" lvl="0" indent="0" algn="ctr" defTabSz="914400" rtl="0" eaLnBrk="1" fontAlgn="auto" latinLnBrk="0" hangingPunct="1">
              <a:lnSpc>
                <a:spcPct val="100000"/>
              </a:lnSpc>
              <a:spcBef>
                <a:spcPts val="1000"/>
              </a:spcBef>
              <a:spcAft>
                <a:spcPts val="0"/>
              </a:spcAft>
              <a:buClr>
                <a:srgbClr val="6CB255"/>
              </a:buClr>
              <a:buSzPts val="2000"/>
              <a:buFont typeface="Arial" pitchFamily="34" charset="0"/>
              <a:buNone/>
              <a:tabLst/>
              <a:defRPr/>
            </a:pPr>
            <a:endParaRPr kumimoji="0" lang="en-US" sz="20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ctr" defTabSz="914400" rtl="0" eaLnBrk="1" fontAlgn="auto" latinLnBrk="0" hangingPunct="1">
              <a:lnSpc>
                <a:spcPct val="100000"/>
              </a:lnSpc>
              <a:spcBef>
                <a:spcPts val="1080"/>
              </a:spcBef>
              <a:spcAft>
                <a:spcPts val="0"/>
              </a:spcAft>
              <a:buClr>
                <a:srgbClr val="6CB255"/>
              </a:buClr>
              <a:buSzPts val="2400"/>
              <a:buFont typeface="Arial" pitchFamily="34" charset="0"/>
              <a:buNone/>
              <a:tabLst/>
              <a:defRPr/>
            </a:pPr>
            <a:r>
              <a:rPr kumimoji="0" lang="en-US" b="1" i="0" u="sng" strike="noStrike" kern="1200" cap="none" spc="0" normalizeH="0" baseline="0" noProof="0" dirty="0">
                <a:ln>
                  <a:noFill/>
                </a:ln>
                <a:solidFill>
                  <a:srgbClr val="000000"/>
                </a:solidFill>
                <a:effectLst/>
                <a:uLnTx/>
                <a:uFillTx/>
                <a:latin typeface="Arial"/>
                <a:ea typeface="+mn-ea"/>
                <a:cs typeface="+mn-cs"/>
              </a:rPr>
              <a:t>Techniques Involving Electrical Activity</a:t>
            </a:r>
            <a:endParaRPr kumimoji="0" lang="en-US" b="0" i="0" u="sng" strike="noStrike" kern="1200" cap="none" spc="0" normalizeH="0" baseline="0" noProof="0" dirty="0">
              <a:ln>
                <a:noFill/>
              </a:ln>
              <a:solidFill>
                <a:srgbClr val="000000"/>
              </a:solidFill>
              <a:effectLst/>
              <a:uLnTx/>
              <a:uFillTx/>
              <a:latin typeface="Arial"/>
              <a:ea typeface="+mn-ea"/>
              <a:cs typeface="+mn-cs"/>
            </a:endParaRPr>
          </a:p>
          <a:p>
            <a:pPr marL="0" marR="0" lvl="0" indent="0" algn="ctr" defTabSz="914400" rtl="0" eaLnBrk="1" fontAlgn="auto" latinLnBrk="0" hangingPunct="1">
              <a:lnSpc>
                <a:spcPct val="100000"/>
              </a:lnSpc>
              <a:spcBef>
                <a:spcPts val="1080"/>
              </a:spcBef>
              <a:spcAft>
                <a:spcPts val="0"/>
              </a:spcAft>
              <a:buClr>
                <a:srgbClr val="6CB255"/>
              </a:buClr>
              <a:buSzPts val="2400"/>
              <a:buFont typeface="Arial" pitchFamily="34" charset="0"/>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EEG (Electroencephalography)</a:t>
            </a:r>
          </a:p>
        </p:txBody>
      </p:sp>
      <p:sp>
        <p:nvSpPr>
          <p:cNvPr id="4" name="TextBox 3">
            <a:extLst>
              <a:ext uri="{FF2B5EF4-FFF2-40B4-BE49-F238E27FC236}">
                <a16:creationId xmlns:a16="http://schemas.microsoft.com/office/drawing/2014/main" id="{897B651B-5052-A4ED-FE23-23F92AFCA0CA}"/>
              </a:ext>
            </a:extLst>
          </p:cNvPr>
          <p:cNvSpPr txBox="1"/>
          <p:nvPr/>
        </p:nvSpPr>
        <p:spPr>
          <a:xfrm>
            <a:off x="1086627" y="6560520"/>
            <a:ext cx="1001874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Tree>
    <p:extLst>
      <p:ext uri="{BB962C8B-B14F-4D97-AF65-F5344CB8AC3E}">
        <p14:creationId xmlns:p14="http://schemas.microsoft.com/office/powerpoint/2010/main" val="25274918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3492893-273D-F8B7-790A-79C2AF46F5DF}"/>
              </a:ext>
            </a:extLst>
          </p:cNvPr>
          <p:cNvSpPr txBox="1"/>
          <p:nvPr/>
        </p:nvSpPr>
        <p:spPr>
          <a:xfrm>
            <a:off x="2916794" y="210079"/>
            <a:ext cx="6097508"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Computerized Tomography (CT) Scan</a:t>
            </a:r>
          </a:p>
        </p:txBody>
      </p:sp>
      <p:sp>
        <p:nvSpPr>
          <p:cNvPr id="4" name="Google Shape;411;p48">
            <a:extLst>
              <a:ext uri="{FF2B5EF4-FFF2-40B4-BE49-F238E27FC236}">
                <a16:creationId xmlns:a16="http://schemas.microsoft.com/office/drawing/2014/main" id="{2FEEE53B-210A-3ED9-BB34-EE2A4FD6A1B9}"/>
              </a:ext>
            </a:extLst>
          </p:cNvPr>
          <p:cNvSpPr txBox="1"/>
          <p:nvPr/>
        </p:nvSpPr>
        <p:spPr>
          <a:xfrm>
            <a:off x="565726" y="814771"/>
            <a:ext cx="11060548" cy="1286680"/>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dirty="0">
                <a:solidFill>
                  <a:prstClr val="black"/>
                </a:solidFill>
                <a:latin typeface="Arial"/>
                <a:ea typeface="Arial"/>
                <a:cs typeface="Arial"/>
                <a:sym typeface="Arial"/>
              </a:rPr>
              <a:t> A </a:t>
            </a:r>
            <a:r>
              <a:rPr lang="en-US" sz="1600" u="sng" dirty="0">
                <a:solidFill>
                  <a:prstClr val="black"/>
                </a:solidFill>
                <a:latin typeface="Arial"/>
                <a:ea typeface="Arial"/>
                <a:cs typeface="Arial"/>
                <a:sym typeface="Arial"/>
              </a:rPr>
              <a:t>CT or CAT </a:t>
            </a:r>
            <a:r>
              <a:rPr lang="en-US" sz="1600" dirty="0">
                <a:solidFill>
                  <a:prstClr val="black"/>
                </a:solidFill>
                <a:latin typeface="Arial"/>
                <a:ea typeface="Arial"/>
                <a:cs typeface="Arial"/>
                <a:sym typeface="Arial"/>
              </a:rPr>
              <a:t>scan involves x-rays and creates an image through a combined series of x-rays passing through varied densities within the brain or body.</a:t>
            </a:r>
            <a:endParaRPr sz="1600" dirty="0">
              <a:solidFill>
                <a:prstClr val="black"/>
              </a:solidFill>
              <a:latin typeface="Arial"/>
            </a:endParaRPr>
          </a:p>
          <a:p>
            <a:pPr marL="742950" lvl="1" indent="-285750">
              <a:lnSpc>
                <a:spcPct val="150000"/>
              </a:lnSpc>
              <a:spcBef>
                <a:spcPts val="1080"/>
              </a:spcBef>
              <a:buClr>
                <a:schemeClr val="accent1">
                  <a:lumMod val="60000"/>
                  <a:lumOff val="40000"/>
                </a:schemeClr>
              </a:buClr>
              <a:buFont typeface="Wingdings" panose="05000000000000000000" pitchFamily="2" charset="2"/>
              <a:buChar char="ü"/>
            </a:pPr>
            <a:r>
              <a:rPr lang="en-US" sz="1600" dirty="0">
                <a:solidFill>
                  <a:prstClr val="black"/>
                </a:solidFill>
                <a:latin typeface="Arial"/>
                <a:ea typeface="Arial"/>
                <a:cs typeface="Arial"/>
                <a:sym typeface="Arial"/>
              </a:rPr>
              <a:t>A CT scan be used to show brain tumors.</a:t>
            </a:r>
            <a:endParaRPr sz="1600" dirty="0">
              <a:solidFill>
                <a:prstClr val="black"/>
              </a:solidFill>
              <a:latin typeface="Arial"/>
              <a:ea typeface="Arial"/>
              <a:cs typeface="Arial"/>
              <a:sym typeface="Arial"/>
            </a:endParaRPr>
          </a:p>
        </p:txBody>
      </p:sp>
      <p:pic>
        <p:nvPicPr>
          <p:cNvPr id="5" name="Picture 4">
            <a:extLst>
              <a:ext uri="{FF2B5EF4-FFF2-40B4-BE49-F238E27FC236}">
                <a16:creationId xmlns:a16="http://schemas.microsoft.com/office/drawing/2014/main" id="{089CBE00-F322-8303-0F12-AC9A60BC8611}"/>
              </a:ext>
            </a:extLst>
          </p:cNvPr>
          <p:cNvPicPr>
            <a:picLocks noChangeAspect="1"/>
          </p:cNvPicPr>
          <p:nvPr/>
        </p:nvPicPr>
        <p:blipFill rotWithShape="1">
          <a:blip r:embed="rId2"/>
          <a:srcRect l="10685" r="10934"/>
          <a:stretch/>
        </p:blipFill>
        <p:spPr>
          <a:xfrm>
            <a:off x="3372104" y="2328011"/>
            <a:ext cx="5447781" cy="3017520"/>
          </a:xfrm>
          <a:prstGeom prst="rect">
            <a:avLst/>
          </a:prstGeom>
        </p:spPr>
      </p:pic>
      <p:sp>
        <p:nvSpPr>
          <p:cNvPr id="6" name="Figure Legend">
            <a:extLst>
              <a:ext uri="{FF2B5EF4-FFF2-40B4-BE49-F238E27FC236}">
                <a16:creationId xmlns:a16="http://schemas.microsoft.com/office/drawing/2014/main" id="{E96F0047-7758-4862-2079-B8ADBC09955D}"/>
              </a:ext>
            </a:extLst>
          </p:cNvPr>
          <p:cNvSpPr txBox="1">
            <a:spLocks/>
          </p:cNvSpPr>
          <p:nvPr/>
        </p:nvSpPr>
        <p:spPr>
          <a:xfrm>
            <a:off x="565726" y="5484647"/>
            <a:ext cx="11234883" cy="407472"/>
          </a:xfrm>
          <a:prstGeom prst="rect">
            <a:avLst/>
          </a:prstGeom>
          <a:ln>
            <a:solidFill>
              <a:schemeClr val="accent1">
                <a:lumMod val="60000"/>
                <a:lumOff val="40000"/>
              </a:schemeClr>
            </a:solidFill>
          </a:ln>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600"/>
              </a:spcAft>
              <a:buClr>
                <a:srgbClr val="6CB255"/>
              </a:buClr>
              <a:buSzTx/>
              <a:buFont typeface="Arial" pitchFamily="34" charset="0"/>
              <a:buNone/>
              <a:tabLst/>
              <a:defRPr/>
            </a:pPr>
            <a:r>
              <a:rPr kumimoji="0" lang="en-US" sz="1400" b="0" i="0" u="none" strike="noStrike" kern="1200" cap="none" spc="0" normalizeH="0" baseline="0" noProof="0" dirty="0">
                <a:ln>
                  <a:noFill/>
                </a:ln>
                <a:solidFill>
                  <a:srgbClr val="000000"/>
                </a:solidFill>
                <a:effectLst/>
                <a:uLnTx/>
                <a:uFillTx/>
                <a:latin typeface="Arial"/>
                <a:ea typeface="+mn-ea"/>
                <a:cs typeface="+mn-cs"/>
              </a:rPr>
              <a:t>Figure 3.29 The image on the left (a) shows a healthy brain, whereas the image on the right (b) indicates a brain tumor in the left frontal lobe.</a:t>
            </a:r>
          </a:p>
        </p:txBody>
      </p:sp>
      <p:sp>
        <p:nvSpPr>
          <p:cNvPr id="7" name="TextBox 6">
            <a:extLst>
              <a:ext uri="{FF2B5EF4-FFF2-40B4-BE49-F238E27FC236}">
                <a16:creationId xmlns:a16="http://schemas.microsoft.com/office/drawing/2014/main" id="{BA4A5D40-EFB0-83C9-8B59-B7D7411445BE}"/>
              </a:ext>
            </a:extLst>
          </p:cNvPr>
          <p:cNvSpPr txBox="1"/>
          <p:nvPr/>
        </p:nvSpPr>
        <p:spPr>
          <a:xfrm>
            <a:off x="785087" y="6540199"/>
            <a:ext cx="1062181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2" name="TextBox 1">
            <a:extLst>
              <a:ext uri="{FF2B5EF4-FFF2-40B4-BE49-F238E27FC236}">
                <a16:creationId xmlns:a16="http://schemas.microsoft.com/office/drawing/2014/main" id="{3AAE1D9A-C957-09C7-5547-56D70CF7937A}"/>
              </a:ext>
            </a:extLst>
          </p:cNvPr>
          <p:cNvSpPr txBox="1"/>
          <p:nvPr/>
        </p:nvSpPr>
        <p:spPr>
          <a:xfrm>
            <a:off x="1994471" y="6101334"/>
            <a:ext cx="8203045"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Video</a:t>
            </a:r>
            <a:r>
              <a:rPr lang="en-US" sz="1200" dirty="0">
                <a:solidFill>
                  <a:prstClr val="black"/>
                </a:solidFill>
                <a:latin typeface="Arial" panose="020B0604020202020204" pitchFamily="34" charset="0"/>
                <a:cs typeface="Arial" panose="020B0604020202020204" pitchFamily="34" charset="0"/>
              </a:rPr>
              <a:t>: The video</a:t>
            </a:r>
            <a:r>
              <a:rPr lang="en-US"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hlinkClick r:id="rId5"/>
              </a:rPr>
              <a:t>How Does a CT Scan Work?</a:t>
            </a:r>
            <a:r>
              <a:rPr lang="en-US" sz="1200" dirty="0">
                <a:latin typeface="Arial" panose="020B0604020202020204" pitchFamily="34" charset="0"/>
                <a:cs typeface="Arial" panose="020B0604020202020204" pitchFamily="34" charset="0"/>
              </a:rPr>
              <a:t> provides information on how CT scans collect information (1.26</a:t>
            </a:r>
            <a:r>
              <a:rPr lang="en-US" sz="1200" dirty="0"/>
              <a:t>).</a:t>
            </a:r>
            <a:endParaRPr lang="en-US" sz="1200" dirty="0">
              <a:solidFill>
                <a:prstClr val="black"/>
              </a:solidFill>
              <a:latin typeface="Arial"/>
            </a:endParaRPr>
          </a:p>
        </p:txBody>
      </p:sp>
    </p:spTree>
    <p:extLst>
      <p:ext uri="{BB962C8B-B14F-4D97-AF65-F5344CB8AC3E}">
        <p14:creationId xmlns:p14="http://schemas.microsoft.com/office/powerpoint/2010/main" val="7541629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DDCE65F-509C-F156-E7EF-79F679ED227D}"/>
              </a:ext>
            </a:extLst>
          </p:cNvPr>
          <p:cNvSpPr txBox="1"/>
          <p:nvPr/>
        </p:nvSpPr>
        <p:spPr>
          <a:xfrm>
            <a:off x="983671" y="6547088"/>
            <a:ext cx="1048789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3" name="TextBox 2">
            <a:extLst>
              <a:ext uri="{FF2B5EF4-FFF2-40B4-BE49-F238E27FC236}">
                <a16:creationId xmlns:a16="http://schemas.microsoft.com/office/drawing/2014/main" id="{AE09023E-A65B-D1B6-8D83-86FC41A3572C}"/>
              </a:ext>
            </a:extLst>
          </p:cNvPr>
          <p:cNvSpPr txBox="1"/>
          <p:nvPr/>
        </p:nvSpPr>
        <p:spPr>
          <a:xfrm>
            <a:off x="2722830" y="384803"/>
            <a:ext cx="6097508"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Positron Emission Tomography (PET)</a:t>
            </a:r>
          </a:p>
        </p:txBody>
      </p:sp>
      <p:pic>
        <p:nvPicPr>
          <p:cNvPr id="6" name="Picture 5">
            <a:extLst>
              <a:ext uri="{FF2B5EF4-FFF2-40B4-BE49-F238E27FC236}">
                <a16:creationId xmlns:a16="http://schemas.microsoft.com/office/drawing/2014/main" id="{B1D37D37-714C-0B58-5127-A5BC513840A1}"/>
              </a:ext>
            </a:extLst>
          </p:cNvPr>
          <p:cNvPicPr>
            <a:picLocks noChangeAspect="1"/>
          </p:cNvPicPr>
          <p:nvPr/>
        </p:nvPicPr>
        <p:blipFill>
          <a:blip r:embed="rId4"/>
          <a:stretch>
            <a:fillRect/>
          </a:stretch>
        </p:blipFill>
        <p:spPr>
          <a:xfrm>
            <a:off x="7874650" y="1282392"/>
            <a:ext cx="3738398" cy="4754880"/>
          </a:xfrm>
          <a:prstGeom prst="rect">
            <a:avLst/>
          </a:prstGeom>
        </p:spPr>
      </p:pic>
      <p:sp>
        <p:nvSpPr>
          <p:cNvPr id="7" name="TextBox 6">
            <a:extLst>
              <a:ext uri="{FF2B5EF4-FFF2-40B4-BE49-F238E27FC236}">
                <a16:creationId xmlns:a16="http://schemas.microsoft.com/office/drawing/2014/main" id="{1A56E8F1-E05A-0948-ADAC-FA418C0524FA}"/>
              </a:ext>
            </a:extLst>
          </p:cNvPr>
          <p:cNvSpPr txBox="1"/>
          <p:nvPr/>
        </p:nvSpPr>
        <p:spPr>
          <a:xfrm>
            <a:off x="362525" y="4031148"/>
            <a:ext cx="6894946"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Video</a:t>
            </a:r>
            <a:r>
              <a:rPr lang="en-US" sz="1200" dirty="0">
                <a:solidFill>
                  <a:prstClr val="black"/>
                </a:solidFill>
                <a:latin typeface="Arial" panose="020B0604020202020204" pitchFamily="34" charset="0"/>
                <a:cs typeface="Arial" panose="020B0604020202020204" pitchFamily="34" charset="0"/>
              </a:rPr>
              <a:t>: The video</a:t>
            </a:r>
            <a:r>
              <a:rPr lang="en-US"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hlinkClick r:id="rId5"/>
              </a:rPr>
              <a:t>Pet Scan: How It Works</a:t>
            </a:r>
            <a:r>
              <a:rPr lang="en-US" sz="1200" dirty="0">
                <a:latin typeface="Arial" panose="020B0604020202020204" pitchFamily="34" charset="0"/>
                <a:cs typeface="Arial" panose="020B0604020202020204" pitchFamily="34" charset="0"/>
              </a:rPr>
              <a:t> shows how a PET scan is conducted on the brain (1:29).</a:t>
            </a:r>
            <a:endParaRPr lang="en-US" sz="1200" dirty="0">
              <a:solidFill>
                <a:prstClr val="black"/>
              </a:solidFill>
              <a:latin typeface="Arial"/>
            </a:endParaRPr>
          </a:p>
        </p:txBody>
      </p:sp>
      <p:sp>
        <p:nvSpPr>
          <p:cNvPr id="8" name="TextBox 7">
            <a:extLst>
              <a:ext uri="{FF2B5EF4-FFF2-40B4-BE49-F238E27FC236}">
                <a16:creationId xmlns:a16="http://schemas.microsoft.com/office/drawing/2014/main" id="{0E8D5551-6FE2-15DD-4DC7-88AE1FC021D3}"/>
              </a:ext>
            </a:extLst>
          </p:cNvPr>
          <p:cNvSpPr txBox="1"/>
          <p:nvPr/>
        </p:nvSpPr>
        <p:spPr>
          <a:xfrm>
            <a:off x="120071" y="3243821"/>
            <a:ext cx="7601529" cy="416011"/>
          </a:xfrm>
          <a:prstGeom prst="rect">
            <a:avLst/>
          </a:prstGeom>
          <a:noFill/>
          <a:ln>
            <a:solidFill>
              <a:schemeClr val="accent1">
                <a:lumMod val="60000"/>
                <a:lumOff val="40000"/>
              </a:schemeClr>
            </a:solidFill>
          </a:ln>
        </p:spPr>
        <p:txBody>
          <a:bodyPr wrap="square">
            <a:spAutoFit/>
          </a:bodyPr>
          <a:lstStyle/>
          <a:p>
            <a:pPr>
              <a:lnSpc>
                <a:spcPct val="150000"/>
              </a:lnSpc>
            </a:pPr>
            <a:r>
              <a:rPr lang="en-US" sz="1600" dirty="0">
                <a:latin typeface="Arial" panose="020B0604020202020204" pitchFamily="34" charset="0"/>
                <a:cs typeface="Arial" panose="020B0604020202020204" pitchFamily="34" charset="0"/>
              </a:rPr>
              <a:t>Figure 3.30 A PET scan is helpful for showing activity in different parts of the brain.</a:t>
            </a:r>
          </a:p>
        </p:txBody>
      </p:sp>
    </p:spTree>
    <p:extLst>
      <p:ext uri="{BB962C8B-B14F-4D97-AF65-F5344CB8AC3E}">
        <p14:creationId xmlns:p14="http://schemas.microsoft.com/office/powerpoint/2010/main" val="35496742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DB33DE2-2EA0-64B1-260C-323681E6BDC2}"/>
              </a:ext>
            </a:extLst>
          </p:cNvPr>
          <p:cNvSpPr txBox="1"/>
          <p:nvPr/>
        </p:nvSpPr>
        <p:spPr>
          <a:xfrm>
            <a:off x="718090" y="6585577"/>
            <a:ext cx="1048019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3" name="TextBox 2">
            <a:extLst>
              <a:ext uri="{FF2B5EF4-FFF2-40B4-BE49-F238E27FC236}">
                <a16:creationId xmlns:a16="http://schemas.microsoft.com/office/drawing/2014/main" id="{CFC37AAD-F4F1-8071-58FF-F181ACE67CD9}"/>
              </a:ext>
            </a:extLst>
          </p:cNvPr>
          <p:cNvSpPr txBox="1"/>
          <p:nvPr/>
        </p:nvSpPr>
        <p:spPr>
          <a:xfrm>
            <a:off x="2091351" y="230894"/>
            <a:ext cx="6998329" cy="83099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a:solidFill>
                  <a:srgbClr val="4472C4">
                    <a:lumMod val="75000"/>
                  </a:srgbClr>
                </a:solidFill>
                <a:latin typeface="Arial" panose="020B0604020202020204" pitchFamily="34" charset="0"/>
                <a:cs typeface="Arial" panose="020B0604020202020204" pitchFamily="34" charset="0"/>
              </a:rPr>
              <a:t>Magnetic Resonance Imaging (MRI) and Functional Magnetic Resonance Imaging (fMRI)</a:t>
            </a:r>
            <a:endPar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endParaRPr>
          </a:p>
        </p:txBody>
      </p:sp>
      <p:sp>
        <p:nvSpPr>
          <p:cNvPr id="4" name="Google Shape;429;p50">
            <a:extLst>
              <a:ext uri="{FF2B5EF4-FFF2-40B4-BE49-F238E27FC236}">
                <a16:creationId xmlns:a16="http://schemas.microsoft.com/office/drawing/2014/main" id="{B2A5C243-07A4-1FE3-85D7-646CCDC0B71F}"/>
              </a:ext>
            </a:extLst>
          </p:cNvPr>
          <p:cNvSpPr txBox="1"/>
          <p:nvPr/>
        </p:nvSpPr>
        <p:spPr>
          <a:xfrm>
            <a:off x="120204" y="1344575"/>
            <a:ext cx="6880960" cy="4649825"/>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indent="-285750">
              <a:buClr>
                <a:schemeClr val="accent1">
                  <a:lumMod val="60000"/>
                  <a:lumOff val="40000"/>
                </a:schemeClr>
              </a:buClr>
              <a:buFont typeface="Wingdings" panose="05000000000000000000" pitchFamily="2" charset="2"/>
              <a:buChar char="q"/>
            </a:pPr>
            <a:r>
              <a:rPr lang="en-US" u="sng" dirty="0">
                <a:solidFill>
                  <a:prstClr val="black"/>
                </a:solidFill>
                <a:latin typeface="Arial"/>
                <a:ea typeface="Arial"/>
                <a:cs typeface="Arial"/>
                <a:sym typeface="Arial"/>
              </a:rPr>
              <a:t>Magnetic resonance imaging (MRI) </a:t>
            </a:r>
            <a:r>
              <a:rPr lang="en-US" dirty="0">
                <a:solidFill>
                  <a:prstClr val="black"/>
                </a:solidFill>
                <a:latin typeface="Arial"/>
                <a:ea typeface="Arial"/>
                <a:cs typeface="Arial"/>
                <a:sym typeface="Arial"/>
              </a:rPr>
              <a:t>- magnetic fields used to produce a picture of the tissue being imaged. Typically used for determining evidence of brain injury, stroke, or spinal cord damage.</a:t>
            </a:r>
          </a:p>
          <a:p>
            <a:pPr marL="285750" indent="-285750">
              <a:buClr>
                <a:schemeClr val="accent1">
                  <a:lumMod val="60000"/>
                  <a:lumOff val="40000"/>
                </a:schemeClr>
              </a:buClr>
              <a:buFont typeface="Wingdings" panose="05000000000000000000" pitchFamily="2" charset="2"/>
              <a:buChar char="q"/>
            </a:pPr>
            <a:endParaRPr lang="en-US" dirty="0">
              <a:solidFill>
                <a:prstClr val="black"/>
              </a:solidFill>
              <a:latin typeface="Arial"/>
              <a:cs typeface="Arial"/>
              <a:sym typeface="Arial"/>
            </a:endParaRPr>
          </a:p>
          <a:p>
            <a:pPr marL="285750" indent="-285750">
              <a:buClr>
                <a:schemeClr val="accent1">
                  <a:lumMod val="60000"/>
                  <a:lumOff val="40000"/>
                </a:schemeClr>
              </a:buClr>
              <a:buFont typeface="Wingdings" panose="05000000000000000000" pitchFamily="2" charset="2"/>
              <a:buChar char="q"/>
            </a:pPr>
            <a:endParaRPr lang="en-US" dirty="0">
              <a:solidFill>
                <a:prstClr val="black"/>
              </a:solidFill>
              <a:latin typeface="Arial"/>
            </a:endParaRPr>
          </a:p>
          <a:p>
            <a:pPr>
              <a:buClr>
                <a:schemeClr val="accent1">
                  <a:lumMod val="60000"/>
                  <a:lumOff val="40000"/>
                </a:schemeClr>
              </a:buClr>
            </a:pPr>
            <a:endParaRPr dirty="0">
              <a:solidFill>
                <a:prstClr val="black"/>
              </a:solidFill>
              <a:latin typeface="Arial"/>
            </a:endParaRPr>
          </a:p>
          <a:p>
            <a:pPr marL="285750" indent="-285750">
              <a:spcBef>
                <a:spcPts val="1080"/>
              </a:spcBef>
              <a:buClr>
                <a:schemeClr val="accent1">
                  <a:lumMod val="60000"/>
                  <a:lumOff val="40000"/>
                </a:schemeClr>
              </a:buClr>
              <a:buFont typeface="Wingdings" panose="05000000000000000000" pitchFamily="2" charset="2"/>
              <a:buChar char="q"/>
            </a:pPr>
            <a:r>
              <a:rPr lang="en-US" u="sng" dirty="0">
                <a:solidFill>
                  <a:prstClr val="black"/>
                </a:solidFill>
                <a:latin typeface="Arial"/>
                <a:ea typeface="Arial"/>
                <a:cs typeface="Arial"/>
                <a:sym typeface="Arial"/>
              </a:rPr>
              <a:t>Functional magnetic resonance imaging (</a:t>
            </a:r>
            <a:r>
              <a:rPr lang="en-US" i="1" u="sng" dirty="0">
                <a:solidFill>
                  <a:prstClr val="black"/>
                </a:solidFill>
                <a:latin typeface="Arial"/>
                <a:ea typeface="Arial"/>
                <a:cs typeface="Arial"/>
                <a:sym typeface="Arial"/>
              </a:rPr>
              <a:t>f</a:t>
            </a:r>
            <a:r>
              <a:rPr lang="en-US" u="sng" dirty="0">
                <a:solidFill>
                  <a:prstClr val="black"/>
                </a:solidFill>
                <a:latin typeface="Arial"/>
                <a:ea typeface="Arial"/>
                <a:cs typeface="Arial"/>
                <a:sym typeface="Arial"/>
              </a:rPr>
              <a:t>MRI) </a:t>
            </a:r>
            <a:r>
              <a:rPr lang="en-US" dirty="0">
                <a:solidFill>
                  <a:prstClr val="black"/>
                </a:solidFill>
                <a:latin typeface="Arial"/>
                <a:ea typeface="Arial"/>
                <a:cs typeface="Arial"/>
                <a:sym typeface="Arial"/>
              </a:rPr>
              <a:t>- MRI that show changes in metabolic activity over time by tracking  changes in blood flow. In the case of your brain, brain cells use more oxygen when they are working, which will result in increased blood flow to the areas of the brain that are working hardest.</a:t>
            </a:r>
            <a:endParaRPr dirty="0">
              <a:solidFill>
                <a:prstClr val="black"/>
              </a:solidFill>
              <a:latin typeface="Arial"/>
            </a:endParaRPr>
          </a:p>
          <a:p>
            <a:pPr>
              <a:spcBef>
                <a:spcPts val="1080"/>
              </a:spcBef>
            </a:pPr>
            <a:endParaRPr dirty="0">
              <a:solidFill>
                <a:prstClr val="black"/>
              </a:solidFill>
              <a:latin typeface="Arial"/>
              <a:ea typeface="Arial"/>
              <a:cs typeface="Arial"/>
              <a:sym typeface="Arial"/>
            </a:endParaRPr>
          </a:p>
        </p:txBody>
      </p:sp>
      <p:sp>
        <p:nvSpPr>
          <p:cNvPr id="5" name="Figure Legend">
            <a:extLst>
              <a:ext uri="{FF2B5EF4-FFF2-40B4-BE49-F238E27FC236}">
                <a16:creationId xmlns:a16="http://schemas.microsoft.com/office/drawing/2014/main" id="{A05970A3-539F-6808-3233-E16A8CC6D110}"/>
              </a:ext>
            </a:extLst>
          </p:cNvPr>
          <p:cNvSpPr txBox="1">
            <a:spLocks/>
          </p:cNvSpPr>
          <p:nvPr/>
        </p:nvSpPr>
        <p:spPr>
          <a:xfrm>
            <a:off x="7567140" y="5425342"/>
            <a:ext cx="3513785" cy="1017872"/>
          </a:xfrm>
          <a:prstGeom prst="rect">
            <a:avLst/>
          </a:prstGeom>
          <a:ln>
            <a:solidFill>
              <a:schemeClr val="accent1">
                <a:lumMod val="60000"/>
                <a:lumOff val="40000"/>
              </a:schemeClr>
            </a:solidFill>
          </a:ln>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212F62"/>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ct val="20000"/>
              </a:spcBef>
              <a:spcAft>
                <a:spcPts val="600"/>
              </a:spcAft>
              <a:buClr>
                <a:srgbClr val="6CB255"/>
              </a:buClr>
              <a:buSzTx/>
              <a:buFont typeface="Arial" pitchFamily="34" charset="0"/>
              <a:buNone/>
              <a:tabLst/>
              <a:defRPr/>
            </a:pP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rPr>
              <a:t>Figure 3.31 An fMRI shows activity in the brain over time. This image represents a single frame from an fMRI.</a:t>
            </a:r>
          </a:p>
        </p:txBody>
      </p:sp>
      <p:pic>
        <p:nvPicPr>
          <p:cNvPr id="6" name="Picture 5">
            <a:extLst>
              <a:ext uri="{FF2B5EF4-FFF2-40B4-BE49-F238E27FC236}">
                <a16:creationId xmlns:a16="http://schemas.microsoft.com/office/drawing/2014/main" id="{EB96EB19-7623-0AF7-7840-6B1FDBA23FF6}"/>
              </a:ext>
            </a:extLst>
          </p:cNvPr>
          <p:cNvPicPr>
            <a:picLocks noChangeAspect="1"/>
          </p:cNvPicPr>
          <p:nvPr/>
        </p:nvPicPr>
        <p:blipFill>
          <a:blip r:embed="rId4"/>
          <a:stretch>
            <a:fillRect/>
          </a:stretch>
        </p:blipFill>
        <p:spPr>
          <a:xfrm>
            <a:off x="7449779" y="1319741"/>
            <a:ext cx="3748509" cy="4023360"/>
          </a:xfrm>
          <a:prstGeom prst="rect">
            <a:avLst/>
          </a:prstGeom>
        </p:spPr>
      </p:pic>
      <p:sp>
        <p:nvSpPr>
          <p:cNvPr id="7" name="TextBox 6">
            <a:extLst>
              <a:ext uri="{FF2B5EF4-FFF2-40B4-BE49-F238E27FC236}">
                <a16:creationId xmlns:a16="http://schemas.microsoft.com/office/drawing/2014/main" id="{A51C743C-3125-8ADC-D546-B6702AEDA0B2}"/>
              </a:ext>
            </a:extLst>
          </p:cNvPr>
          <p:cNvSpPr txBox="1"/>
          <p:nvPr/>
        </p:nvSpPr>
        <p:spPr>
          <a:xfrm>
            <a:off x="487181" y="2783835"/>
            <a:ext cx="6170544"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Video</a:t>
            </a:r>
            <a:r>
              <a:rPr lang="en-US" sz="1200" dirty="0">
                <a:solidFill>
                  <a:prstClr val="black"/>
                </a:solidFill>
                <a:latin typeface="Arial" panose="020B0604020202020204" pitchFamily="34" charset="0"/>
                <a:cs typeface="Arial" panose="020B0604020202020204" pitchFamily="34" charset="0"/>
              </a:rPr>
              <a:t>: The video</a:t>
            </a:r>
            <a:r>
              <a:rPr lang="en-US"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hlinkClick r:id="rId5"/>
              </a:rPr>
              <a:t>How Does an MRI Work? MRI Basics Explained</a:t>
            </a:r>
            <a:r>
              <a:rPr lang="en-US" sz="1200" dirty="0">
                <a:latin typeface="Arial" panose="020B0604020202020204" pitchFamily="34" charset="0"/>
                <a:cs typeface="Arial" panose="020B0604020202020204" pitchFamily="34" charset="0"/>
              </a:rPr>
              <a:t> presents an animated explanation of the basics of MRI (3:48</a:t>
            </a:r>
            <a:r>
              <a:rPr lang="en-US" sz="1200" dirty="0"/>
              <a:t>).</a:t>
            </a:r>
            <a:endParaRPr lang="en-US" sz="1200" dirty="0">
              <a:solidFill>
                <a:prstClr val="black"/>
              </a:solidFill>
              <a:latin typeface="Arial"/>
            </a:endParaRPr>
          </a:p>
        </p:txBody>
      </p:sp>
      <p:sp>
        <p:nvSpPr>
          <p:cNvPr id="8" name="TextBox 7">
            <a:extLst>
              <a:ext uri="{FF2B5EF4-FFF2-40B4-BE49-F238E27FC236}">
                <a16:creationId xmlns:a16="http://schemas.microsoft.com/office/drawing/2014/main" id="{5EE9AB20-2F21-EEFC-C063-15A433771F21}"/>
              </a:ext>
            </a:extLst>
          </p:cNvPr>
          <p:cNvSpPr txBox="1"/>
          <p:nvPr/>
        </p:nvSpPr>
        <p:spPr>
          <a:xfrm>
            <a:off x="487181" y="5019935"/>
            <a:ext cx="6218998" cy="646331"/>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Video</a:t>
            </a:r>
            <a:r>
              <a:rPr lang="en-US" sz="1200" dirty="0">
                <a:solidFill>
                  <a:prstClr val="black"/>
                </a:solidFill>
                <a:latin typeface="Arial" panose="020B0604020202020204" pitchFamily="34" charset="0"/>
                <a:cs typeface="Arial" panose="020B0604020202020204" pitchFamily="34" charset="0"/>
              </a:rPr>
              <a:t>: The video</a:t>
            </a:r>
            <a:r>
              <a:rPr lang="en-US"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hlinkClick r:id="rId6"/>
              </a:rPr>
              <a:t>2-Minute Neuroscience: Functional Magnetic Resonance Imaging (fMRI)</a:t>
            </a:r>
            <a:r>
              <a:rPr lang="en-US" sz="1200" dirty="0">
                <a:latin typeface="Arial" panose="020B0604020202020204" pitchFamily="34" charset="0"/>
                <a:cs typeface="Arial" panose="020B0604020202020204" pitchFamily="34" charset="0"/>
              </a:rPr>
              <a:t> discusses how fMRI works, what is represented in a typical fMRI image, and some methodological problems associated with the use of MRI (1:59</a:t>
            </a:r>
            <a:r>
              <a:rPr lang="en-US" sz="1200" dirty="0"/>
              <a:t>).</a:t>
            </a:r>
            <a:endParaRPr lang="en-US" sz="1200" dirty="0">
              <a:solidFill>
                <a:prstClr val="black"/>
              </a:solidFill>
              <a:latin typeface="Arial"/>
            </a:endParaRPr>
          </a:p>
        </p:txBody>
      </p:sp>
      <p:sp>
        <p:nvSpPr>
          <p:cNvPr id="9" name="TextBox 8">
            <a:extLst>
              <a:ext uri="{FF2B5EF4-FFF2-40B4-BE49-F238E27FC236}">
                <a16:creationId xmlns:a16="http://schemas.microsoft.com/office/drawing/2014/main" id="{654B6569-CA97-1BB4-9DA1-6A99A10070FB}"/>
              </a:ext>
            </a:extLst>
          </p:cNvPr>
          <p:cNvSpPr txBox="1"/>
          <p:nvPr/>
        </p:nvSpPr>
        <p:spPr>
          <a:xfrm>
            <a:off x="680298" y="6166215"/>
            <a:ext cx="5784310"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Link to Learning Reading</a:t>
            </a:r>
            <a:r>
              <a:rPr lang="en-US" sz="1200" dirty="0">
                <a:solidFill>
                  <a:prstClr val="black"/>
                </a:solidFill>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Visit this </a:t>
            </a:r>
            <a:r>
              <a:rPr lang="en-US" sz="1200" dirty="0">
                <a:latin typeface="Arial" panose="020B0604020202020204" pitchFamily="34" charset="0"/>
                <a:cs typeface="Arial" panose="020B0604020202020204" pitchFamily="34" charset="0"/>
                <a:hlinkClick r:id="rId7"/>
              </a:rPr>
              <a:t>virtual lab about MRI and fMRI</a:t>
            </a:r>
            <a:r>
              <a:rPr lang="en-US" sz="1200" dirty="0">
                <a:latin typeface="Arial" panose="020B0604020202020204" pitchFamily="34" charset="0"/>
                <a:cs typeface="Arial" panose="020B0604020202020204" pitchFamily="34" charset="0"/>
              </a:rPr>
              <a:t> to learn more.</a:t>
            </a:r>
            <a:endParaRPr lang="en-US" sz="12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573252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E1974C9-8E44-B53F-E331-B77A536E641F}"/>
              </a:ext>
            </a:extLst>
          </p:cNvPr>
          <p:cNvSpPr txBox="1"/>
          <p:nvPr/>
        </p:nvSpPr>
        <p:spPr>
          <a:xfrm>
            <a:off x="849333" y="6569896"/>
            <a:ext cx="1049333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3" name="TextBox 2">
            <a:extLst>
              <a:ext uri="{FF2B5EF4-FFF2-40B4-BE49-F238E27FC236}">
                <a16:creationId xmlns:a16="http://schemas.microsoft.com/office/drawing/2014/main" id="{E8514877-3790-956C-DB20-DA047CF19FE8}"/>
              </a:ext>
            </a:extLst>
          </p:cNvPr>
          <p:cNvSpPr txBox="1"/>
          <p:nvPr/>
        </p:nvSpPr>
        <p:spPr>
          <a:xfrm>
            <a:off x="3254868" y="268137"/>
            <a:ext cx="5460588"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a:solidFill>
                  <a:srgbClr val="4472C4">
                    <a:lumMod val="75000"/>
                  </a:srgbClr>
                </a:solidFill>
                <a:latin typeface="Arial" panose="020B0604020202020204" pitchFamily="34" charset="0"/>
                <a:cs typeface="Arial" panose="020B0604020202020204" pitchFamily="34" charset="0"/>
              </a:rPr>
              <a:t>Electroencephalography (EEG)</a:t>
            </a:r>
            <a:endPar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endParaRPr>
          </a:p>
        </p:txBody>
      </p:sp>
      <p:sp>
        <p:nvSpPr>
          <p:cNvPr id="4" name="Google Shape;438;p51">
            <a:extLst>
              <a:ext uri="{FF2B5EF4-FFF2-40B4-BE49-F238E27FC236}">
                <a16:creationId xmlns:a16="http://schemas.microsoft.com/office/drawing/2014/main" id="{D0B6E349-9872-679C-A1A2-DAF670DEC15F}"/>
              </a:ext>
            </a:extLst>
          </p:cNvPr>
          <p:cNvSpPr txBox="1"/>
          <p:nvPr/>
        </p:nvSpPr>
        <p:spPr>
          <a:xfrm>
            <a:off x="921944" y="813241"/>
            <a:ext cx="10348110" cy="821595"/>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u="sng" dirty="0">
                <a:solidFill>
                  <a:prstClr val="black"/>
                </a:solidFill>
                <a:latin typeface="Arial"/>
                <a:ea typeface="Arial"/>
                <a:cs typeface="Arial"/>
                <a:sym typeface="Arial"/>
              </a:rPr>
              <a:t>Electroencephalography</a:t>
            </a:r>
            <a:r>
              <a:rPr lang="en-US" sz="1600" dirty="0">
                <a:solidFill>
                  <a:prstClr val="black"/>
                </a:solidFill>
                <a:latin typeface="Arial"/>
                <a:ea typeface="Arial"/>
                <a:cs typeface="Arial"/>
                <a:sym typeface="Arial"/>
              </a:rPr>
              <a:t> measures the electrical activity of the brain using small electrodes which are attached to the scalp or a skullcap.</a:t>
            </a:r>
            <a:endParaRPr sz="1600" dirty="0">
              <a:solidFill>
                <a:prstClr val="black"/>
              </a:solidFill>
              <a:latin typeface="Arial"/>
            </a:endParaRPr>
          </a:p>
          <a:p>
            <a:pPr>
              <a:spcBef>
                <a:spcPts val="1080"/>
              </a:spcBef>
            </a:pPr>
            <a:endParaRPr dirty="0">
              <a:solidFill>
                <a:prstClr val="black"/>
              </a:solidFill>
              <a:latin typeface="Arial"/>
              <a:ea typeface="Arial"/>
              <a:cs typeface="Arial"/>
              <a:sym typeface="Arial"/>
            </a:endParaRPr>
          </a:p>
        </p:txBody>
      </p:sp>
      <p:pic>
        <p:nvPicPr>
          <p:cNvPr id="5" name="Picture 4">
            <a:extLst>
              <a:ext uri="{FF2B5EF4-FFF2-40B4-BE49-F238E27FC236}">
                <a16:creationId xmlns:a16="http://schemas.microsoft.com/office/drawing/2014/main" id="{2A2CFE9D-197B-9894-9792-56A6AD1A6D2A}"/>
              </a:ext>
            </a:extLst>
          </p:cNvPr>
          <p:cNvPicPr>
            <a:picLocks noChangeAspect="1"/>
          </p:cNvPicPr>
          <p:nvPr/>
        </p:nvPicPr>
        <p:blipFill rotWithShape="1">
          <a:blip r:embed="rId4"/>
          <a:srcRect l="15394" r="15047"/>
          <a:stretch/>
        </p:blipFill>
        <p:spPr>
          <a:xfrm>
            <a:off x="3825981" y="2011680"/>
            <a:ext cx="4540035" cy="2834640"/>
          </a:xfrm>
          <a:prstGeom prst="rect">
            <a:avLst/>
          </a:prstGeom>
        </p:spPr>
      </p:pic>
      <p:sp>
        <p:nvSpPr>
          <p:cNvPr id="6" name="Figure Legend">
            <a:extLst>
              <a:ext uri="{FF2B5EF4-FFF2-40B4-BE49-F238E27FC236}">
                <a16:creationId xmlns:a16="http://schemas.microsoft.com/office/drawing/2014/main" id="{0802B47A-2DC1-8B8F-4EEA-1AB190EF5437}"/>
              </a:ext>
            </a:extLst>
          </p:cNvPr>
          <p:cNvSpPr txBox="1">
            <a:spLocks/>
          </p:cNvSpPr>
          <p:nvPr/>
        </p:nvSpPr>
        <p:spPr>
          <a:xfrm>
            <a:off x="1121637" y="5302619"/>
            <a:ext cx="10116459" cy="462900"/>
          </a:xfrm>
          <a:prstGeom prst="rect">
            <a:avLst/>
          </a:prstGeom>
          <a:ln>
            <a:solidFill>
              <a:schemeClr val="accent1">
                <a:lumMod val="60000"/>
                <a:lumOff val="40000"/>
              </a:schemeClr>
            </a:solidFill>
          </a:ln>
        </p:spPr>
        <p:txBody>
          <a:bodyPr vert="horz" lIns="91440" tIns="45720" rIns="91440" bIns="45720" rtlCol="0">
            <a:normAutofit fontScale="92500"/>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600"/>
              </a:spcAft>
              <a:buClr>
                <a:srgbClr val="6CB255"/>
              </a:buClr>
              <a:buSzTx/>
              <a:buFont typeface="Arial" pitchFamily="34" charset="0"/>
              <a:buNone/>
              <a:tabLst/>
              <a:defRPr/>
            </a:pPr>
            <a:r>
              <a:rPr kumimoji="0" lang="en-US" sz="1600" b="0" i="0" u="none" strike="noStrike" kern="1200" cap="none" spc="0" normalizeH="0" baseline="0" noProof="0" dirty="0">
                <a:ln>
                  <a:noFill/>
                </a:ln>
                <a:solidFill>
                  <a:srgbClr val="000000"/>
                </a:solidFill>
                <a:effectLst/>
                <a:uLnTx/>
                <a:uFillTx/>
                <a:latin typeface="Arial"/>
                <a:ea typeface="+mn-ea"/>
                <a:cs typeface="+mn-cs"/>
              </a:rPr>
              <a:t>Figure 3.32 Using caps with electrodes, modern EEG research can study the precise timing of overall brain activities.</a:t>
            </a:r>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7" name="TextBox 6">
            <a:extLst>
              <a:ext uri="{FF2B5EF4-FFF2-40B4-BE49-F238E27FC236}">
                <a16:creationId xmlns:a16="http://schemas.microsoft.com/office/drawing/2014/main" id="{15DD6FCB-332B-0F95-903F-200072ED80EE}"/>
              </a:ext>
            </a:extLst>
          </p:cNvPr>
          <p:cNvSpPr txBox="1"/>
          <p:nvPr/>
        </p:nvSpPr>
        <p:spPr>
          <a:xfrm>
            <a:off x="2052100" y="6034056"/>
            <a:ext cx="7866123"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Video</a:t>
            </a:r>
            <a:r>
              <a:rPr lang="en-US" sz="1200" dirty="0">
                <a:solidFill>
                  <a:prstClr val="black"/>
                </a:solidFill>
                <a:latin typeface="Arial" panose="020B0604020202020204" pitchFamily="34" charset="0"/>
                <a:cs typeface="Arial" panose="020B0604020202020204" pitchFamily="34" charset="0"/>
              </a:rPr>
              <a:t>: The video</a:t>
            </a:r>
            <a:r>
              <a:rPr lang="en-US"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hlinkClick r:id="rId5"/>
              </a:rPr>
              <a:t>2-Minute Neuroscience: Electroencephalography</a:t>
            </a:r>
            <a:r>
              <a:rPr lang="en-US" sz="1200" dirty="0">
                <a:latin typeface="Arial" panose="020B0604020202020204" pitchFamily="34" charset="0"/>
                <a:cs typeface="Arial" panose="020B0604020202020204" pitchFamily="34" charset="0"/>
              </a:rPr>
              <a:t> discusses the how EEG’s are measured, used, and some strengths and limitations (1:59</a:t>
            </a:r>
            <a:r>
              <a:rPr lang="en-US" sz="1200" dirty="0"/>
              <a:t>).</a:t>
            </a:r>
            <a:endParaRPr lang="en-US" sz="1200" dirty="0">
              <a:solidFill>
                <a:prstClr val="black"/>
              </a:solidFill>
              <a:latin typeface="Arial"/>
            </a:endParaRPr>
          </a:p>
        </p:txBody>
      </p:sp>
    </p:spTree>
    <p:extLst>
      <p:ext uri="{BB962C8B-B14F-4D97-AF65-F5344CB8AC3E}">
        <p14:creationId xmlns:p14="http://schemas.microsoft.com/office/powerpoint/2010/main" val="20045256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7AA4926-B4D1-4F00-29F7-5A1784BD59CC}"/>
              </a:ext>
            </a:extLst>
          </p:cNvPr>
          <p:cNvSpPr txBox="1"/>
          <p:nvPr/>
        </p:nvSpPr>
        <p:spPr>
          <a:xfrm>
            <a:off x="7945818" y="6396335"/>
            <a:ext cx="3784363" cy="46166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3" name="TextBox 2">
            <a:extLst>
              <a:ext uri="{FF2B5EF4-FFF2-40B4-BE49-F238E27FC236}">
                <a16:creationId xmlns:a16="http://schemas.microsoft.com/office/drawing/2014/main" id="{6F24AA98-E717-5A9B-FA1E-B28B3FB78D67}"/>
              </a:ext>
            </a:extLst>
          </p:cNvPr>
          <p:cNvSpPr txBox="1"/>
          <p:nvPr/>
        </p:nvSpPr>
        <p:spPr>
          <a:xfrm>
            <a:off x="7945818" y="220610"/>
            <a:ext cx="3717448"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a:solidFill>
                  <a:srgbClr val="4472C4">
                    <a:lumMod val="75000"/>
                  </a:srgbClr>
                </a:solidFill>
                <a:latin typeface="Arial" panose="020B0604020202020204" pitchFamily="34" charset="0"/>
                <a:cs typeface="Arial" panose="020B0604020202020204" pitchFamily="34" charset="0"/>
              </a:rPr>
              <a:t>The Endocrine System</a:t>
            </a:r>
            <a:endPar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endParaRPr>
          </a:p>
        </p:txBody>
      </p:sp>
      <p:sp>
        <p:nvSpPr>
          <p:cNvPr id="4" name="Google Shape;448;p52">
            <a:extLst>
              <a:ext uri="{FF2B5EF4-FFF2-40B4-BE49-F238E27FC236}">
                <a16:creationId xmlns:a16="http://schemas.microsoft.com/office/drawing/2014/main" id="{AA4E83C9-27C9-2FBA-50B2-C79FF75D25D7}"/>
              </a:ext>
            </a:extLst>
          </p:cNvPr>
          <p:cNvSpPr txBox="1"/>
          <p:nvPr/>
        </p:nvSpPr>
        <p:spPr>
          <a:xfrm>
            <a:off x="130626" y="110305"/>
            <a:ext cx="7221707" cy="6637390"/>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indent="-285750">
              <a:buClr>
                <a:schemeClr val="accent1">
                  <a:lumMod val="60000"/>
                  <a:lumOff val="40000"/>
                </a:schemeClr>
              </a:buClr>
              <a:buFont typeface="Wingdings" panose="05000000000000000000" pitchFamily="2" charset="2"/>
              <a:buChar char="q"/>
            </a:pPr>
            <a:r>
              <a:rPr lang="en-US" sz="1400" dirty="0">
                <a:solidFill>
                  <a:prstClr val="black"/>
                </a:solidFill>
                <a:latin typeface="Arial"/>
                <a:ea typeface="Arial"/>
                <a:cs typeface="Arial"/>
                <a:sym typeface="Arial"/>
              </a:rPr>
              <a:t>The </a:t>
            </a:r>
            <a:r>
              <a:rPr lang="en-US" sz="1400" u="sng" dirty="0">
                <a:solidFill>
                  <a:prstClr val="black"/>
                </a:solidFill>
                <a:latin typeface="Arial"/>
                <a:ea typeface="Arial"/>
                <a:cs typeface="Arial"/>
                <a:sym typeface="Arial"/>
              </a:rPr>
              <a:t>endocrine system </a:t>
            </a:r>
            <a:r>
              <a:rPr lang="en-US" sz="1400" dirty="0">
                <a:solidFill>
                  <a:prstClr val="black"/>
                </a:solidFill>
                <a:latin typeface="Arial"/>
                <a:ea typeface="Arial"/>
                <a:cs typeface="Arial"/>
                <a:sym typeface="Arial"/>
              </a:rPr>
              <a:t>is a series of glands that produce </a:t>
            </a:r>
            <a:r>
              <a:rPr lang="en-US" sz="1400" u="sng" dirty="0">
                <a:solidFill>
                  <a:prstClr val="black"/>
                </a:solidFill>
                <a:latin typeface="Arial"/>
                <a:ea typeface="Arial"/>
                <a:cs typeface="Arial"/>
                <a:sym typeface="Arial"/>
              </a:rPr>
              <a:t>hormones</a:t>
            </a:r>
            <a:r>
              <a:rPr lang="en-US" sz="1400" dirty="0">
                <a:solidFill>
                  <a:prstClr val="black"/>
                </a:solidFill>
                <a:latin typeface="Arial"/>
                <a:ea typeface="Arial"/>
                <a:cs typeface="Arial"/>
                <a:sym typeface="Arial"/>
              </a:rPr>
              <a:t> to regulate normal body functions.</a:t>
            </a:r>
          </a:p>
          <a:p>
            <a:pPr marL="285750" indent="-285750">
              <a:buClr>
                <a:schemeClr val="accent1">
                  <a:lumMod val="60000"/>
                  <a:lumOff val="40000"/>
                </a:schemeClr>
              </a:buClr>
              <a:buFont typeface="Wingdings" panose="05000000000000000000" pitchFamily="2" charset="2"/>
              <a:buChar char="q"/>
            </a:pPr>
            <a:endParaRPr lang="en-US" sz="1400" dirty="0">
              <a:solidFill>
                <a:prstClr val="black"/>
              </a:solidFill>
              <a:latin typeface="Arial"/>
              <a:ea typeface="Arial"/>
              <a:cs typeface="Arial"/>
              <a:sym typeface="Arial"/>
            </a:endParaRPr>
          </a:p>
          <a:p>
            <a:pPr marL="742950" lvl="1" indent="-285750">
              <a:buClr>
                <a:schemeClr val="accent1">
                  <a:lumMod val="60000"/>
                  <a:lumOff val="40000"/>
                </a:schemeClr>
              </a:buClr>
              <a:buFont typeface="Wingdings" panose="05000000000000000000" pitchFamily="2" charset="2"/>
              <a:buChar char="ü"/>
            </a:pPr>
            <a:r>
              <a:rPr lang="en-US" sz="1400" u="sng" dirty="0">
                <a:solidFill>
                  <a:prstClr val="black"/>
                </a:solidFill>
                <a:latin typeface="Arial"/>
                <a:ea typeface="Arial"/>
                <a:cs typeface="Arial"/>
                <a:sym typeface="Arial"/>
              </a:rPr>
              <a:t>Pituitary gland </a:t>
            </a:r>
            <a:r>
              <a:rPr lang="en-US" sz="1400" dirty="0">
                <a:solidFill>
                  <a:prstClr val="black"/>
                </a:solidFill>
                <a:latin typeface="Arial"/>
                <a:ea typeface="Arial"/>
                <a:cs typeface="Arial"/>
                <a:sym typeface="Arial"/>
              </a:rPr>
              <a:t>– serves as the master gland, controlling the secretions of all other glands.</a:t>
            </a:r>
          </a:p>
          <a:p>
            <a:pPr lvl="1">
              <a:buClr>
                <a:schemeClr val="accent1">
                  <a:lumMod val="60000"/>
                  <a:lumOff val="40000"/>
                </a:schemeClr>
              </a:buClr>
            </a:pPr>
            <a:endParaRPr lang="en-US" sz="1400" dirty="0">
              <a:solidFill>
                <a:prstClr val="black"/>
              </a:solidFill>
              <a:latin typeface="Arial"/>
              <a:ea typeface="Arial"/>
              <a:cs typeface="Arial"/>
              <a:sym typeface="Arial"/>
            </a:endParaRPr>
          </a:p>
          <a:p>
            <a:pPr lvl="1">
              <a:buClr>
                <a:schemeClr val="accent1">
                  <a:lumMod val="60000"/>
                  <a:lumOff val="40000"/>
                </a:schemeClr>
              </a:buClr>
            </a:pPr>
            <a:endParaRPr lang="en-US" sz="1400" dirty="0">
              <a:solidFill>
                <a:prstClr val="black"/>
              </a:solidFill>
              <a:latin typeface="Arial"/>
              <a:ea typeface="Arial"/>
              <a:cs typeface="Arial"/>
              <a:sym typeface="Arial"/>
            </a:endParaRPr>
          </a:p>
          <a:p>
            <a:pPr marL="742950" lvl="1" indent="-285750">
              <a:spcBef>
                <a:spcPts val="1080"/>
              </a:spcBef>
              <a:buClr>
                <a:schemeClr val="accent1">
                  <a:lumMod val="60000"/>
                  <a:lumOff val="40000"/>
                </a:schemeClr>
              </a:buClr>
              <a:buFont typeface="Wingdings" panose="05000000000000000000" pitchFamily="2" charset="2"/>
              <a:buChar char="ü"/>
            </a:pPr>
            <a:r>
              <a:rPr lang="en-US" sz="1400" u="sng" dirty="0">
                <a:solidFill>
                  <a:prstClr val="black"/>
                </a:solidFill>
                <a:latin typeface="Arial"/>
                <a:ea typeface="Arial"/>
                <a:cs typeface="Arial"/>
                <a:sym typeface="Arial"/>
              </a:rPr>
              <a:t>Thyroid</a:t>
            </a:r>
            <a:r>
              <a:rPr lang="en-US" sz="1400" dirty="0">
                <a:solidFill>
                  <a:prstClr val="black"/>
                </a:solidFill>
                <a:latin typeface="Arial"/>
                <a:ea typeface="Arial"/>
                <a:cs typeface="Arial"/>
                <a:sym typeface="Arial"/>
              </a:rPr>
              <a:t> – secretes Thyroxine which regulates growth, metabolism and appetite</a:t>
            </a:r>
          </a:p>
          <a:p>
            <a:pPr marL="742950" lvl="1" indent="-285750">
              <a:spcBef>
                <a:spcPts val="1080"/>
              </a:spcBef>
              <a:buClr>
                <a:schemeClr val="accent1">
                  <a:lumMod val="60000"/>
                  <a:lumOff val="40000"/>
                </a:schemeClr>
              </a:buClr>
              <a:buFont typeface="Wingdings" panose="05000000000000000000" pitchFamily="2" charset="2"/>
              <a:buChar char="ü"/>
            </a:pPr>
            <a:endParaRPr lang="en-US" sz="1400" dirty="0">
              <a:solidFill>
                <a:prstClr val="black"/>
              </a:solidFill>
              <a:latin typeface="Arial"/>
              <a:ea typeface="Arial"/>
              <a:cs typeface="Arial"/>
              <a:sym typeface="Arial"/>
            </a:endParaRPr>
          </a:p>
          <a:p>
            <a:pPr lvl="1">
              <a:spcBef>
                <a:spcPts val="1080"/>
              </a:spcBef>
              <a:buClr>
                <a:schemeClr val="accent1">
                  <a:lumMod val="60000"/>
                  <a:lumOff val="40000"/>
                </a:schemeClr>
              </a:buClr>
            </a:pPr>
            <a:endParaRPr lang="en-US" sz="1400" dirty="0">
              <a:solidFill>
                <a:prstClr val="black"/>
              </a:solidFill>
              <a:latin typeface="Arial"/>
              <a:ea typeface="Arial"/>
              <a:cs typeface="Arial"/>
              <a:sym typeface="Arial"/>
            </a:endParaRPr>
          </a:p>
          <a:p>
            <a:pPr marL="742950" lvl="1" indent="-285750">
              <a:spcBef>
                <a:spcPts val="1080"/>
              </a:spcBef>
              <a:buClr>
                <a:schemeClr val="accent1">
                  <a:lumMod val="60000"/>
                  <a:lumOff val="40000"/>
                </a:schemeClr>
              </a:buClr>
              <a:buFont typeface="Wingdings" panose="05000000000000000000" pitchFamily="2" charset="2"/>
              <a:buChar char="ü"/>
            </a:pPr>
            <a:r>
              <a:rPr lang="en-US" sz="1400" u="sng" dirty="0">
                <a:solidFill>
                  <a:prstClr val="black"/>
                </a:solidFill>
                <a:latin typeface="Arial"/>
                <a:ea typeface="Arial"/>
                <a:cs typeface="Arial"/>
                <a:sym typeface="Arial"/>
              </a:rPr>
              <a:t>Adrenal gland </a:t>
            </a:r>
            <a:r>
              <a:rPr lang="en-US" sz="1400" dirty="0">
                <a:solidFill>
                  <a:prstClr val="black"/>
                </a:solidFill>
                <a:latin typeface="Arial"/>
                <a:ea typeface="Arial"/>
                <a:cs typeface="Arial"/>
                <a:sym typeface="Arial"/>
              </a:rPr>
              <a:t>- secretes hormones involved in the stress response.</a:t>
            </a:r>
          </a:p>
          <a:p>
            <a:pPr marL="742950" lvl="1" indent="-285750">
              <a:spcBef>
                <a:spcPts val="1080"/>
              </a:spcBef>
              <a:buClr>
                <a:schemeClr val="accent1">
                  <a:lumMod val="60000"/>
                  <a:lumOff val="40000"/>
                </a:schemeClr>
              </a:buClr>
              <a:buFont typeface="Wingdings" panose="05000000000000000000" pitchFamily="2" charset="2"/>
              <a:buChar char="ü"/>
            </a:pPr>
            <a:endParaRPr lang="en-US" sz="1400" dirty="0">
              <a:solidFill>
                <a:prstClr val="black"/>
              </a:solidFill>
              <a:latin typeface="Arial"/>
              <a:ea typeface="Arial"/>
              <a:cs typeface="Arial"/>
              <a:sym typeface="Arial"/>
            </a:endParaRPr>
          </a:p>
          <a:p>
            <a:pPr lvl="1">
              <a:spcBef>
                <a:spcPts val="1080"/>
              </a:spcBef>
              <a:buClr>
                <a:schemeClr val="accent1">
                  <a:lumMod val="60000"/>
                  <a:lumOff val="40000"/>
                </a:schemeClr>
              </a:buClr>
            </a:pPr>
            <a:endParaRPr lang="en-US" sz="1400" dirty="0">
              <a:solidFill>
                <a:prstClr val="black"/>
              </a:solidFill>
              <a:latin typeface="Arial"/>
              <a:ea typeface="Arial"/>
              <a:cs typeface="Arial"/>
              <a:sym typeface="Arial"/>
            </a:endParaRPr>
          </a:p>
          <a:p>
            <a:pPr marL="742950" lvl="1" indent="-285750">
              <a:spcBef>
                <a:spcPts val="1080"/>
              </a:spcBef>
              <a:buClr>
                <a:schemeClr val="accent1">
                  <a:lumMod val="60000"/>
                  <a:lumOff val="40000"/>
                </a:schemeClr>
              </a:buClr>
              <a:buFont typeface="Wingdings" panose="05000000000000000000" pitchFamily="2" charset="2"/>
              <a:buChar char="ü"/>
            </a:pPr>
            <a:r>
              <a:rPr lang="en-US" sz="1400" u="sng" dirty="0">
                <a:solidFill>
                  <a:prstClr val="black"/>
                </a:solidFill>
                <a:latin typeface="Arial"/>
                <a:ea typeface="Arial"/>
                <a:cs typeface="Arial"/>
                <a:sym typeface="Arial"/>
              </a:rPr>
              <a:t>Gonads</a:t>
            </a:r>
            <a:r>
              <a:rPr lang="en-US" sz="1400" dirty="0">
                <a:solidFill>
                  <a:prstClr val="black"/>
                </a:solidFill>
                <a:latin typeface="Arial"/>
                <a:ea typeface="Arial"/>
                <a:cs typeface="Arial"/>
                <a:sym typeface="Arial"/>
              </a:rPr>
              <a:t> - secretes sex hormones, which are important for successful reproduction, and regulate sexual motivation and behavior.</a:t>
            </a:r>
          </a:p>
          <a:p>
            <a:pPr marL="742950" lvl="1" indent="-285750">
              <a:spcBef>
                <a:spcPts val="1080"/>
              </a:spcBef>
              <a:buClr>
                <a:schemeClr val="accent1">
                  <a:lumMod val="60000"/>
                  <a:lumOff val="40000"/>
                </a:schemeClr>
              </a:buClr>
              <a:buFont typeface="Wingdings" panose="05000000000000000000" pitchFamily="2" charset="2"/>
              <a:buChar char="ü"/>
            </a:pPr>
            <a:endParaRPr lang="en-US" sz="1400" dirty="0">
              <a:solidFill>
                <a:prstClr val="black"/>
              </a:solidFill>
              <a:latin typeface="Arial"/>
              <a:cs typeface="Arial"/>
              <a:sym typeface="Arial"/>
            </a:endParaRPr>
          </a:p>
          <a:p>
            <a:pPr marL="742950" lvl="1" indent="-285750">
              <a:spcBef>
                <a:spcPts val="1080"/>
              </a:spcBef>
              <a:buClr>
                <a:schemeClr val="accent1">
                  <a:lumMod val="60000"/>
                  <a:lumOff val="40000"/>
                </a:schemeClr>
              </a:buClr>
              <a:buFont typeface="Wingdings" panose="05000000000000000000" pitchFamily="2" charset="2"/>
              <a:buChar char="ü"/>
            </a:pPr>
            <a:endParaRPr lang="en-US" sz="1400" dirty="0">
              <a:solidFill>
                <a:prstClr val="black"/>
              </a:solidFill>
              <a:latin typeface="Arial"/>
            </a:endParaRPr>
          </a:p>
          <a:p>
            <a:pPr marL="742950" lvl="1" indent="-285750">
              <a:spcBef>
                <a:spcPts val="1080"/>
              </a:spcBef>
              <a:buClr>
                <a:schemeClr val="accent1">
                  <a:lumMod val="60000"/>
                  <a:lumOff val="40000"/>
                </a:schemeClr>
              </a:buClr>
              <a:buFont typeface="Wingdings" panose="05000000000000000000" pitchFamily="2" charset="2"/>
              <a:buChar char="ü"/>
            </a:pPr>
            <a:r>
              <a:rPr lang="en-US" sz="1400" u="sng" dirty="0">
                <a:solidFill>
                  <a:prstClr val="black"/>
                </a:solidFill>
                <a:latin typeface="Arial"/>
                <a:ea typeface="Arial"/>
                <a:cs typeface="Arial"/>
                <a:sym typeface="Arial"/>
              </a:rPr>
              <a:t>Pancreas</a:t>
            </a:r>
            <a:r>
              <a:rPr lang="en-US" sz="1400" dirty="0">
                <a:solidFill>
                  <a:prstClr val="black"/>
                </a:solidFill>
                <a:latin typeface="Arial"/>
                <a:ea typeface="Arial"/>
                <a:cs typeface="Arial"/>
                <a:sym typeface="Arial"/>
              </a:rPr>
              <a:t> - secretes hormones that regulate blood sugar.</a:t>
            </a:r>
            <a:endParaRPr lang="en-US" sz="1400" dirty="0">
              <a:solidFill>
                <a:prstClr val="black"/>
              </a:solidFill>
              <a:latin typeface="Arial"/>
            </a:endParaRPr>
          </a:p>
          <a:p>
            <a:pPr marL="285750" indent="-285750">
              <a:buClr>
                <a:schemeClr val="accent1">
                  <a:lumMod val="60000"/>
                  <a:lumOff val="40000"/>
                </a:schemeClr>
              </a:buClr>
              <a:buFont typeface="Wingdings" panose="05000000000000000000" pitchFamily="2" charset="2"/>
              <a:buChar char="q"/>
            </a:pPr>
            <a:endParaRPr lang="en-US" sz="1400" dirty="0">
              <a:solidFill>
                <a:prstClr val="black"/>
              </a:solidFill>
              <a:latin typeface="Arial"/>
            </a:endParaRPr>
          </a:p>
          <a:p>
            <a:pPr>
              <a:buClr>
                <a:schemeClr val="accent1">
                  <a:lumMod val="60000"/>
                  <a:lumOff val="40000"/>
                </a:schemeClr>
              </a:buClr>
            </a:pPr>
            <a:endParaRPr lang="en-US" sz="1400" dirty="0">
              <a:solidFill>
                <a:prstClr val="black"/>
              </a:solidFill>
              <a:latin typeface="Arial"/>
            </a:endParaRPr>
          </a:p>
          <a:p>
            <a:pPr>
              <a:buClr>
                <a:schemeClr val="accent1">
                  <a:lumMod val="60000"/>
                  <a:lumOff val="40000"/>
                </a:schemeClr>
              </a:buClr>
            </a:pPr>
            <a:endParaRPr sz="1400" dirty="0">
              <a:solidFill>
                <a:prstClr val="black"/>
              </a:solidFill>
              <a:latin typeface="Arial"/>
            </a:endParaRPr>
          </a:p>
          <a:p>
            <a:pPr marL="285750" indent="-285750">
              <a:spcBef>
                <a:spcPts val="1080"/>
              </a:spcBef>
              <a:buClr>
                <a:schemeClr val="accent1">
                  <a:lumMod val="60000"/>
                  <a:lumOff val="40000"/>
                </a:schemeClr>
              </a:buClr>
              <a:buFont typeface="Wingdings" panose="05000000000000000000" pitchFamily="2" charset="2"/>
              <a:buChar char="q"/>
            </a:pPr>
            <a:r>
              <a:rPr lang="en-US" sz="1400" dirty="0">
                <a:solidFill>
                  <a:prstClr val="black"/>
                </a:solidFill>
                <a:latin typeface="Arial"/>
                <a:ea typeface="Arial"/>
                <a:cs typeface="Arial"/>
                <a:sym typeface="Arial"/>
              </a:rPr>
              <a:t>The </a:t>
            </a:r>
            <a:r>
              <a:rPr lang="en-US" sz="1400" u="sng" dirty="0">
                <a:solidFill>
                  <a:prstClr val="black"/>
                </a:solidFill>
                <a:latin typeface="Arial"/>
                <a:ea typeface="Arial"/>
                <a:cs typeface="Arial"/>
                <a:sym typeface="Arial"/>
              </a:rPr>
              <a:t>hypothalamus</a:t>
            </a:r>
            <a:r>
              <a:rPr lang="en-US" sz="1400" dirty="0">
                <a:solidFill>
                  <a:prstClr val="black"/>
                </a:solidFill>
                <a:latin typeface="Arial"/>
                <a:ea typeface="Arial"/>
                <a:cs typeface="Arial"/>
                <a:sym typeface="Arial"/>
              </a:rPr>
              <a:t> links the </a:t>
            </a:r>
            <a:r>
              <a:rPr lang="en-US" sz="1400" u="sng" dirty="0">
                <a:solidFill>
                  <a:prstClr val="black"/>
                </a:solidFill>
                <a:latin typeface="Arial"/>
                <a:ea typeface="Arial"/>
                <a:cs typeface="Arial"/>
                <a:sym typeface="Arial"/>
              </a:rPr>
              <a:t>nervous system </a:t>
            </a:r>
            <a:r>
              <a:rPr lang="en-US" sz="1400" dirty="0">
                <a:solidFill>
                  <a:prstClr val="black"/>
                </a:solidFill>
                <a:latin typeface="Arial"/>
                <a:ea typeface="Arial"/>
                <a:cs typeface="Arial"/>
                <a:sym typeface="Arial"/>
              </a:rPr>
              <a:t>and endocrine system by controlling the </a:t>
            </a:r>
            <a:r>
              <a:rPr lang="en-US" sz="1400" u="sng" dirty="0">
                <a:solidFill>
                  <a:prstClr val="black"/>
                </a:solidFill>
                <a:latin typeface="Arial"/>
                <a:ea typeface="Arial"/>
                <a:cs typeface="Arial"/>
                <a:sym typeface="Arial"/>
              </a:rPr>
              <a:t>pituitary gland</a:t>
            </a:r>
            <a:r>
              <a:rPr lang="en-US" sz="1400" dirty="0">
                <a:solidFill>
                  <a:prstClr val="black"/>
                </a:solidFill>
                <a:latin typeface="Arial"/>
                <a:ea typeface="Arial"/>
                <a:cs typeface="Arial"/>
                <a:sym typeface="Arial"/>
              </a:rPr>
              <a:t>.</a:t>
            </a:r>
          </a:p>
          <a:p>
            <a:pPr marL="285750" indent="-285750">
              <a:spcBef>
                <a:spcPts val="1080"/>
              </a:spcBef>
              <a:buClr>
                <a:schemeClr val="accent1">
                  <a:lumMod val="60000"/>
                  <a:lumOff val="40000"/>
                </a:schemeClr>
              </a:buClr>
              <a:buFont typeface="Wingdings" panose="05000000000000000000" pitchFamily="2" charset="2"/>
              <a:buChar char="q"/>
            </a:pPr>
            <a:endParaRPr sz="1700" dirty="0">
              <a:solidFill>
                <a:prstClr val="black"/>
              </a:solidFill>
              <a:latin typeface="Arial"/>
              <a:ea typeface="Arial"/>
              <a:cs typeface="Arial"/>
              <a:sym typeface="Arial"/>
            </a:endParaRPr>
          </a:p>
          <a:p>
            <a:pPr>
              <a:spcBef>
                <a:spcPts val="1080"/>
              </a:spcBef>
            </a:pPr>
            <a:endParaRPr dirty="0">
              <a:solidFill>
                <a:prstClr val="black"/>
              </a:solidFill>
              <a:latin typeface="Arial"/>
              <a:ea typeface="Arial"/>
              <a:cs typeface="Arial"/>
              <a:sym typeface="Arial"/>
            </a:endParaRPr>
          </a:p>
        </p:txBody>
      </p:sp>
      <p:pic>
        <p:nvPicPr>
          <p:cNvPr id="6" name="Picture 5">
            <a:extLst>
              <a:ext uri="{FF2B5EF4-FFF2-40B4-BE49-F238E27FC236}">
                <a16:creationId xmlns:a16="http://schemas.microsoft.com/office/drawing/2014/main" id="{8CCDC171-F9AB-5610-7EE5-3D08F8F98FD5}"/>
              </a:ext>
            </a:extLst>
          </p:cNvPr>
          <p:cNvPicPr>
            <a:picLocks noChangeAspect="1"/>
          </p:cNvPicPr>
          <p:nvPr/>
        </p:nvPicPr>
        <p:blipFill rotWithShape="1">
          <a:blip r:embed="rId4"/>
          <a:srcRect l="25175" r="25450"/>
          <a:stretch/>
        </p:blipFill>
        <p:spPr>
          <a:xfrm>
            <a:off x="7464144" y="939630"/>
            <a:ext cx="4680795" cy="4114800"/>
          </a:xfrm>
          <a:prstGeom prst="rect">
            <a:avLst/>
          </a:prstGeom>
        </p:spPr>
      </p:pic>
      <p:sp>
        <p:nvSpPr>
          <p:cNvPr id="7" name="TextBox 6">
            <a:extLst>
              <a:ext uri="{FF2B5EF4-FFF2-40B4-BE49-F238E27FC236}">
                <a16:creationId xmlns:a16="http://schemas.microsoft.com/office/drawing/2014/main" id="{D0C36A22-F6E9-743F-C730-3D8DFBC7CF64}"/>
              </a:ext>
            </a:extLst>
          </p:cNvPr>
          <p:cNvSpPr txBox="1"/>
          <p:nvPr/>
        </p:nvSpPr>
        <p:spPr>
          <a:xfrm>
            <a:off x="922504" y="1258206"/>
            <a:ext cx="6341895" cy="430887"/>
          </a:xfrm>
          <a:prstGeom prst="rect">
            <a:avLst/>
          </a:prstGeom>
          <a:noFill/>
          <a:ln>
            <a:solidFill>
              <a:schemeClr val="accent1">
                <a:lumMod val="60000"/>
                <a:lumOff val="40000"/>
              </a:schemeClr>
            </a:solidFill>
          </a:ln>
        </p:spPr>
        <p:txBody>
          <a:bodyPr wrap="square" rtlCol="0">
            <a:spAutoFit/>
          </a:bodyPr>
          <a:lstStyle/>
          <a:p>
            <a:r>
              <a:rPr lang="en-US" sz="1100" b="1" dirty="0">
                <a:solidFill>
                  <a:prstClr val="black"/>
                </a:solidFill>
                <a:latin typeface="Arial" panose="020B0604020202020204" pitchFamily="34" charset="0"/>
                <a:cs typeface="Arial" panose="020B0604020202020204" pitchFamily="34" charset="0"/>
              </a:rPr>
              <a:t>Video</a:t>
            </a:r>
            <a:r>
              <a:rPr lang="en-US" sz="1100" dirty="0">
                <a:solidFill>
                  <a:prstClr val="black"/>
                </a:solidFill>
                <a:latin typeface="Arial" panose="020B0604020202020204" pitchFamily="34" charset="0"/>
                <a:cs typeface="Arial" panose="020B0604020202020204" pitchFamily="34" charset="0"/>
              </a:rPr>
              <a:t>: The video</a:t>
            </a:r>
            <a:r>
              <a:rPr lang="en-US" sz="1100" dirty="0">
                <a:latin typeface="Arial" panose="020B0604020202020204" pitchFamily="34" charset="0"/>
                <a:cs typeface="Arial" panose="020B0604020202020204" pitchFamily="34" charset="0"/>
              </a:rPr>
              <a:t> </a:t>
            </a:r>
            <a:r>
              <a:rPr lang="en-US" sz="1100" dirty="0">
                <a:latin typeface="Arial" panose="020B0604020202020204" pitchFamily="34" charset="0"/>
                <a:cs typeface="Arial" panose="020B0604020202020204" pitchFamily="34" charset="0"/>
                <a:hlinkClick r:id="rId5"/>
              </a:rPr>
              <a:t>2-Minute Neuroscience: The Hypothalamus and the Pituitary Gland</a:t>
            </a:r>
            <a:r>
              <a:rPr lang="en-US" sz="1100" dirty="0">
                <a:latin typeface="Arial" panose="020B0604020202020204" pitchFamily="34" charset="0"/>
                <a:cs typeface="Arial" panose="020B0604020202020204" pitchFamily="34" charset="0"/>
              </a:rPr>
              <a:t> discusses the major roles of the hypothalamus and pituitary gland (2:00</a:t>
            </a:r>
            <a:r>
              <a:rPr lang="en-US" sz="1100" dirty="0"/>
              <a:t>).</a:t>
            </a:r>
            <a:endParaRPr lang="en-US" sz="1100" dirty="0">
              <a:solidFill>
                <a:prstClr val="black"/>
              </a:solidFill>
              <a:latin typeface="Arial"/>
            </a:endParaRPr>
          </a:p>
        </p:txBody>
      </p:sp>
      <p:sp>
        <p:nvSpPr>
          <p:cNvPr id="8" name="TextBox 7">
            <a:extLst>
              <a:ext uri="{FF2B5EF4-FFF2-40B4-BE49-F238E27FC236}">
                <a16:creationId xmlns:a16="http://schemas.microsoft.com/office/drawing/2014/main" id="{8A8E50C6-5F2D-1D00-7CCB-EDCF6DAE22E7}"/>
              </a:ext>
            </a:extLst>
          </p:cNvPr>
          <p:cNvSpPr txBox="1"/>
          <p:nvPr/>
        </p:nvSpPr>
        <p:spPr>
          <a:xfrm>
            <a:off x="922503" y="2278206"/>
            <a:ext cx="6341895" cy="430887"/>
          </a:xfrm>
          <a:prstGeom prst="rect">
            <a:avLst/>
          </a:prstGeom>
          <a:noFill/>
          <a:ln>
            <a:solidFill>
              <a:schemeClr val="accent1">
                <a:lumMod val="60000"/>
                <a:lumOff val="40000"/>
              </a:schemeClr>
            </a:solidFill>
          </a:ln>
        </p:spPr>
        <p:txBody>
          <a:bodyPr wrap="square" rtlCol="0">
            <a:spAutoFit/>
          </a:bodyPr>
          <a:lstStyle/>
          <a:p>
            <a:r>
              <a:rPr lang="en-US" sz="1100" b="1" dirty="0">
                <a:solidFill>
                  <a:prstClr val="black"/>
                </a:solidFill>
                <a:latin typeface="Arial" panose="020B0604020202020204" pitchFamily="34" charset="0"/>
                <a:cs typeface="Arial" panose="020B0604020202020204" pitchFamily="34" charset="0"/>
              </a:rPr>
              <a:t>Video</a:t>
            </a:r>
            <a:r>
              <a:rPr lang="en-US" sz="1100" dirty="0">
                <a:solidFill>
                  <a:prstClr val="black"/>
                </a:solidFill>
                <a:latin typeface="Arial" panose="020B0604020202020204" pitchFamily="34" charset="0"/>
                <a:cs typeface="Arial" panose="020B0604020202020204" pitchFamily="34" charset="0"/>
              </a:rPr>
              <a:t>: The video</a:t>
            </a:r>
            <a:r>
              <a:rPr lang="en-US" sz="1100" dirty="0">
                <a:latin typeface="Arial" panose="020B0604020202020204" pitchFamily="34" charset="0"/>
                <a:cs typeface="Arial" panose="020B0604020202020204" pitchFamily="34" charset="0"/>
              </a:rPr>
              <a:t> </a:t>
            </a:r>
            <a:r>
              <a:rPr lang="en-US" sz="1100" dirty="0">
                <a:latin typeface="Arial" panose="020B0604020202020204" pitchFamily="34" charset="0"/>
                <a:cs typeface="Arial" panose="020B0604020202020204" pitchFamily="34" charset="0"/>
                <a:hlinkClick r:id="rId6"/>
              </a:rPr>
              <a:t>How does the Thyroid Manage Your Metabolism?</a:t>
            </a:r>
            <a:r>
              <a:rPr lang="en-US" sz="1100" dirty="0">
                <a:latin typeface="Arial" panose="020B0604020202020204" pitchFamily="34" charset="0"/>
                <a:cs typeface="Arial" panose="020B0604020202020204" pitchFamily="34" charset="0"/>
              </a:rPr>
              <a:t>, shows how the thyroid works  (3.36).</a:t>
            </a:r>
            <a:endParaRPr lang="en-US" sz="1100" dirty="0">
              <a:solidFill>
                <a:prstClr val="black"/>
              </a:solidFill>
              <a:latin typeface="Arial"/>
            </a:endParaRPr>
          </a:p>
        </p:txBody>
      </p:sp>
      <p:sp>
        <p:nvSpPr>
          <p:cNvPr id="9" name="TextBox 8">
            <a:extLst>
              <a:ext uri="{FF2B5EF4-FFF2-40B4-BE49-F238E27FC236}">
                <a16:creationId xmlns:a16="http://schemas.microsoft.com/office/drawing/2014/main" id="{537D8DE9-680C-FBFD-F711-2D268DF41542}"/>
              </a:ext>
            </a:extLst>
          </p:cNvPr>
          <p:cNvSpPr txBox="1"/>
          <p:nvPr/>
        </p:nvSpPr>
        <p:spPr>
          <a:xfrm>
            <a:off x="922503" y="3312290"/>
            <a:ext cx="6341895" cy="430887"/>
          </a:xfrm>
          <a:prstGeom prst="rect">
            <a:avLst/>
          </a:prstGeom>
          <a:noFill/>
          <a:ln>
            <a:solidFill>
              <a:schemeClr val="accent1">
                <a:lumMod val="60000"/>
                <a:lumOff val="40000"/>
              </a:schemeClr>
            </a:solidFill>
          </a:ln>
        </p:spPr>
        <p:txBody>
          <a:bodyPr wrap="square" rtlCol="0">
            <a:spAutoFit/>
          </a:bodyPr>
          <a:lstStyle/>
          <a:p>
            <a:r>
              <a:rPr lang="en-US" sz="1100" b="1" dirty="0">
                <a:solidFill>
                  <a:prstClr val="black"/>
                </a:solidFill>
                <a:latin typeface="Arial" panose="020B0604020202020204" pitchFamily="34" charset="0"/>
                <a:cs typeface="Arial" panose="020B0604020202020204" pitchFamily="34" charset="0"/>
              </a:rPr>
              <a:t>Video</a:t>
            </a:r>
            <a:r>
              <a:rPr lang="en-US" sz="1100" dirty="0">
                <a:solidFill>
                  <a:prstClr val="black"/>
                </a:solidFill>
                <a:latin typeface="Arial" panose="020B0604020202020204" pitchFamily="34" charset="0"/>
                <a:cs typeface="Arial" panose="020B0604020202020204" pitchFamily="34" charset="0"/>
              </a:rPr>
              <a:t>: The video</a:t>
            </a:r>
            <a:r>
              <a:rPr lang="en-US" sz="1100" dirty="0">
                <a:latin typeface="Arial" panose="020B0604020202020204" pitchFamily="34" charset="0"/>
                <a:cs typeface="Arial" panose="020B0604020202020204" pitchFamily="34" charset="0"/>
              </a:rPr>
              <a:t> </a:t>
            </a:r>
            <a:r>
              <a:rPr lang="en-US" sz="1100" dirty="0">
                <a:latin typeface="Arial" panose="020B0604020202020204" pitchFamily="34" charset="0"/>
                <a:cs typeface="Arial" panose="020B0604020202020204" pitchFamily="34" charset="0"/>
                <a:hlinkClick r:id="rId7"/>
              </a:rPr>
              <a:t>Endocrine: The Adrenal Glands</a:t>
            </a:r>
            <a:r>
              <a:rPr lang="en-US" sz="1100" dirty="0">
                <a:latin typeface="Arial" panose="020B0604020202020204" pitchFamily="34" charset="0"/>
                <a:cs typeface="Arial" panose="020B0604020202020204" pitchFamily="34" charset="0"/>
              </a:rPr>
              <a:t>, provides a brief overview of the adrenal gland (1.24).</a:t>
            </a:r>
            <a:endParaRPr lang="en-US" sz="1100" dirty="0">
              <a:solidFill>
                <a:prstClr val="black"/>
              </a:solidFill>
              <a:latin typeface="Arial"/>
            </a:endParaRPr>
          </a:p>
        </p:txBody>
      </p:sp>
      <p:sp>
        <p:nvSpPr>
          <p:cNvPr id="10" name="TextBox 9">
            <a:extLst>
              <a:ext uri="{FF2B5EF4-FFF2-40B4-BE49-F238E27FC236}">
                <a16:creationId xmlns:a16="http://schemas.microsoft.com/office/drawing/2014/main" id="{9B3A2777-DF3C-4191-DAB6-CC5D3015B9E1}"/>
              </a:ext>
            </a:extLst>
          </p:cNvPr>
          <p:cNvSpPr txBox="1"/>
          <p:nvPr/>
        </p:nvSpPr>
        <p:spPr>
          <a:xfrm>
            <a:off x="922503" y="4454266"/>
            <a:ext cx="6341895" cy="600164"/>
          </a:xfrm>
          <a:prstGeom prst="rect">
            <a:avLst/>
          </a:prstGeom>
          <a:noFill/>
          <a:ln>
            <a:solidFill>
              <a:schemeClr val="accent1">
                <a:lumMod val="60000"/>
                <a:lumOff val="40000"/>
              </a:schemeClr>
            </a:solidFill>
          </a:ln>
        </p:spPr>
        <p:txBody>
          <a:bodyPr wrap="square" rtlCol="0">
            <a:spAutoFit/>
          </a:bodyPr>
          <a:lstStyle/>
          <a:p>
            <a:r>
              <a:rPr lang="en-US" sz="1100" b="1" dirty="0">
                <a:solidFill>
                  <a:prstClr val="black"/>
                </a:solidFill>
                <a:latin typeface="Arial" panose="020B0604020202020204" pitchFamily="34" charset="0"/>
                <a:cs typeface="Arial" panose="020B0604020202020204" pitchFamily="34" charset="0"/>
              </a:rPr>
              <a:t>Video</a:t>
            </a:r>
            <a:r>
              <a:rPr lang="en-US" sz="1100" dirty="0">
                <a:solidFill>
                  <a:prstClr val="black"/>
                </a:solidFill>
                <a:latin typeface="Arial" panose="020B0604020202020204" pitchFamily="34" charset="0"/>
                <a:cs typeface="Arial" panose="020B0604020202020204" pitchFamily="34" charset="0"/>
              </a:rPr>
              <a:t>: While not the best in terms of presentation, the video</a:t>
            </a:r>
            <a:r>
              <a:rPr lang="en-US" sz="1100" dirty="0">
                <a:latin typeface="Arial" panose="020B0604020202020204" pitchFamily="34" charset="0"/>
                <a:cs typeface="Arial" panose="020B0604020202020204" pitchFamily="34" charset="0"/>
              </a:rPr>
              <a:t> </a:t>
            </a:r>
            <a:r>
              <a:rPr lang="en-US" sz="1100" dirty="0">
                <a:latin typeface="Arial" panose="020B0604020202020204" pitchFamily="34" charset="0"/>
                <a:cs typeface="Arial" panose="020B0604020202020204" pitchFamily="34" charset="0"/>
                <a:hlinkClick r:id="rId8"/>
              </a:rPr>
              <a:t>Gonads - Structure and Function</a:t>
            </a:r>
            <a:r>
              <a:rPr lang="en-US" sz="1100" dirty="0">
                <a:latin typeface="Arial" panose="020B0604020202020204" pitchFamily="34" charset="0"/>
                <a:cs typeface="Arial" panose="020B0604020202020204" pitchFamily="34" charset="0"/>
              </a:rPr>
              <a:t>, does provide a very good description of the structure and function of the gonads in males and females (2.22).</a:t>
            </a:r>
            <a:endParaRPr lang="en-US" sz="1100" dirty="0">
              <a:solidFill>
                <a:prstClr val="black"/>
              </a:solidFill>
              <a:latin typeface="Arial"/>
            </a:endParaRPr>
          </a:p>
        </p:txBody>
      </p:sp>
      <p:sp>
        <p:nvSpPr>
          <p:cNvPr id="11" name="TextBox 10">
            <a:extLst>
              <a:ext uri="{FF2B5EF4-FFF2-40B4-BE49-F238E27FC236}">
                <a16:creationId xmlns:a16="http://schemas.microsoft.com/office/drawing/2014/main" id="{7EA1C6D9-58DE-9C52-0EF0-DD6294204EF3}"/>
              </a:ext>
            </a:extLst>
          </p:cNvPr>
          <p:cNvSpPr txBox="1"/>
          <p:nvPr/>
        </p:nvSpPr>
        <p:spPr>
          <a:xfrm>
            <a:off x="893052" y="5550075"/>
            <a:ext cx="6341895" cy="430887"/>
          </a:xfrm>
          <a:prstGeom prst="rect">
            <a:avLst/>
          </a:prstGeom>
          <a:noFill/>
          <a:ln>
            <a:solidFill>
              <a:schemeClr val="accent1">
                <a:lumMod val="60000"/>
                <a:lumOff val="40000"/>
              </a:schemeClr>
            </a:solidFill>
          </a:ln>
        </p:spPr>
        <p:txBody>
          <a:bodyPr wrap="square" rtlCol="0">
            <a:spAutoFit/>
          </a:bodyPr>
          <a:lstStyle/>
          <a:p>
            <a:r>
              <a:rPr lang="en-US" sz="1100" b="1" dirty="0">
                <a:solidFill>
                  <a:prstClr val="black"/>
                </a:solidFill>
                <a:latin typeface="Arial" panose="020B0604020202020204" pitchFamily="34" charset="0"/>
                <a:cs typeface="Arial" panose="020B0604020202020204" pitchFamily="34" charset="0"/>
              </a:rPr>
              <a:t>Video</a:t>
            </a:r>
            <a:r>
              <a:rPr lang="en-US" sz="1100" dirty="0">
                <a:solidFill>
                  <a:prstClr val="black"/>
                </a:solidFill>
                <a:latin typeface="Arial" panose="020B0604020202020204" pitchFamily="34" charset="0"/>
                <a:cs typeface="Arial" panose="020B0604020202020204" pitchFamily="34" charset="0"/>
              </a:rPr>
              <a:t>: The video</a:t>
            </a:r>
            <a:r>
              <a:rPr lang="en-US" sz="1100" dirty="0">
                <a:latin typeface="Arial" panose="020B0604020202020204" pitchFamily="34" charset="0"/>
                <a:cs typeface="Arial" panose="020B0604020202020204" pitchFamily="34" charset="0"/>
              </a:rPr>
              <a:t> </a:t>
            </a:r>
            <a:r>
              <a:rPr lang="en-US" sz="1100" dirty="0">
                <a:latin typeface="Arial" panose="020B0604020202020204" pitchFamily="34" charset="0"/>
                <a:cs typeface="Arial" panose="020B0604020202020204" pitchFamily="34" charset="0"/>
                <a:hlinkClick r:id="rId9"/>
              </a:rPr>
              <a:t>Anatomy and Physiology of the Pancreas, Animation</a:t>
            </a:r>
            <a:r>
              <a:rPr lang="en-US" sz="1100" dirty="0">
                <a:latin typeface="Arial" panose="020B0604020202020204" pitchFamily="34" charset="0"/>
                <a:cs typeface="Arial" panose="020B0604020202020204" pitchFamily="34" charset="0"/>
              </a:rPr>
              <a:t>, discusses the endocrine function of the pancreas (hormone production) at timestamp (3:02).</a:t>
            </a:r>
            <a:endParaRPr lang="en-US" sz="1100" dirty="0">
              <a:solidFill>
                <a:prstClr val="black"/>
              </a:solidFill>
              <a:latin typeface="Arial"/>
            </a:endParaRPr>
          </a:p>
        </p:txBody>
      </p:sp>
      <p:sp>
        <p:nvSpPr>
          <p:cNvPr id="12" name="TextBox 11">
            <a:extLst>
              <a:ext uri="{FF2B5EF4-FFF2-40B4-BE49-F238E27FC236}">
                <a16:creationId xmlns:a16="http://schemas.microsoft.com/office/drawing/2014/main" id="{060CCE31-93BD-1D07-ADE1-EF671E07E259}"/>
              </a:ext>
            </a:extLst>
          </p:cNvPr>
          <p:cNvSpPr txBox="1"/>
          <p:nvPr/>
        </p:nvSpPr>
        <p:spPr>
          <a:xfrm>
            <a:off x="8459286" y="5311785"/>
            <a:ext cx="2839662" cy="523220"/>
          </a:xfrm>
          <a:prstGeom prst="rect">
            <a:avLst/>
          </a:prstGeom>
          <a:noFill/>
        </p:spPr>
        <p:txBody>
          <a:bodyPr wrap="square">
            <a:spAutoFit/>
          </a:bodyPr>
          <a:lstStyle/>
          <a:p>
            <a:r>
              <a:rPr lang="en-US" sz="1400" dirty="0">
                <a:latin typeface="Arial" panose="020B0604020202020204" pitchFamily="34" charset="0"/>
                <a:cs typeface="Arial" panose="020B0604020202020204" pitchFamily="34" charset="0"/>
              </a:rPr>
              <a:t>Figure 3.33 The major glands of the endocrine system are shown.</a:t>
            </a:r>
          </a:p>
        </p:txBody>
      </p:sp>
    </p:spTree>
    <p:extLst>
      <p:ext uri="{BB962C8B-B14F-4D97-AF65-F5344CB8AC3E}">
        <p14:creationId xmlns:p14="http://schemas.microsoft.com/office/powerpoint/2010/main" val="19687445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E8A4123-792A-29C6-FB75-A7039A845426}"/>
              </a:ext>
            </a:extLst>
          </p:cNvPr>
          <p:cNvSpPr txBox="1"/>
          <p:nvPr/>
        </p:nvSpPr>
        <p:spPr>
          <a:xfrm>
            <a:off x="3047244" y="275236"/>
            <a:ext cx="6097508"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a:solidFill>
                  <a:srgbClr val="4472C4">
                    <a:lumMod val="75000"/>
                  </a:srgbClr>
                </a:solidFill>
                <a:latin typeface="Arial" panose="020B0604020202020204" pitchFamily="34" charset="0"/>
                <a:cs typeface="Arial" panose="020B0604020202020204" pitchFamily="34" charset="0"/>
              </a:rPr>
              <a:t>The Endocrine System</a:t>
            </a:r>
            <a:endPar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endParaRPr>
          </a:p>
        </p:txBody>
      </p:sp>
      <p:graphicFrame>
        <p:nvGraphicFramePr>
          <p:cNvPr id="3" name="Table 2">
            <a:extLst>
              <a:ext uri="{FF2B5EF4-FFF2-40B4-BE49-F238E27FC236}">
                <a16:creationId xmlns:a16="http://schemas.microsoft.com/office/drawing/2014/main" id="{C80E7CD6-B457-2DE5-D320-476549913288}"/>
              </a:ext>
            </a:extLst>
          </p:cNvPr>
          <p:cNvGraphicFramePr>
            <a:graphicFrameLocks noGrp="1"/>
          </p:cNvGraphicFramePr>
          <p:nvPr>
            <p:extLst>
              <p:ext uri="{D42A27DB-BD31-4B8C-83A1-F6EECF244321}">
                <p14:modId xmlns:p14="http://schemas.microsoft.com/office/powerpoint/2010/main" val="1072977497"/>
              </p:ext>
            </p:extLst>
          </p:nvPr>
        </p:nvGraphicFramePr>
        <p:xfrm>
          <a:off x="295561" y="949960"/>
          <a:ext cx="11600873" cy="4958080"/>
        </p:xfrm>
        <a:graphic>
          <a:graphicData uri="http://schemas.openxmlformats.org/drawingml/2006/table">
            <a:tbl>
              <a:tblPr firstRow="1" bandRow="1">
                <a:tableStyleId>{B301B821-A1FF-4177-AEE7-76D212191A09}</a:tableStyleId>
              </a:tblPr>
              <a:tblGrid>
                <a:gridCol w="2189019">
                  <a:extLst>
                    <a:ext uri="{9D8B030D-6E8A-4147-A177-3AD203B41FA5}">
                      <a16:colId xmlns:a16="http://schemas.microsoft.com/office/drawing/2014/main" val="3980072547"/>
                    </a:ext>
                  </a:extLst>
                </a:gridCol>
                <a:gridCol w="5809674">
                  <a:extLst>
                    <a:ext uri="{9D8B030D-6E8A-4147-A177-3AD203B41FA5}">
                      <a16:colId xmlns:a16="http://schemas.microsoft.com/office/drawing/2014/main" val="822281772"/>
                    </a:ext>
                  </a:extLst>
                </a:gridCol>
                <a:gridCol w="3602180">
                  <a:extLst>
                    <a:ext uri="{9D8B030D-6E8A-4147-A177-3AD203B41FA5}">
                      <a16:colId xmlns:a16="http://schemas.microsoft.com/office/drawing/2014/main" val="3691016489"/>
                    </a:ext>
                  </a:extLst>
                </a:gridCol>
              </a:tblGrid>
              <a:tr h="370840">
                <a:tc gridSpan="3">
                  <a:txBody>
                    <a:bodyPr/>
                    <a:lstStyle/>
                    <a:p>
                      <a:pPr algn="ctr"/>
                      <a:r>
                        <a:rPr lang="en-US" sz="1600" dirty="0">
                          <a:latin typeface="Arial" panose="020B0604020202020204" pitchFamily="34" charset="0"/>
                          <a:cs typeface="Arial" panose="020B0604020202020204" pitchFamily="34" charset="0"/>
                        </a:rPr>
                        <a:t>Major Endocrine Glands and Associated Hormone Functions</a:t>
                      </a:r>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48473208"/>
                  </a:ext>
                </a:extLst>
              </a:tr>
              <a:tr h="370840">
                <a:tc>
                  <a:txBody>
                    <a:bodyPr/>
                    <a:lstStyle/>
                    <a:p>
                      <a:pPr algn="ctr"/>
                      <a:r>
                        <a:rPr lang="en-US" sz="1600" b="1" dirty="0">
                          <a:latin typeface="Arial" panose="020B0604020202020204" pitchFamily="34" charset="0"/>
                          <a:cs typeface="Arial" panose="020B0604020202020204" pitchFamily="34" charset="0"/>
                        </a:rPr>
                        <a:t>Endocrine Gland</a:t>
                      </a:r>
                    </a:p>
                  </a:txBody>
                  <a:tcPr/>
                </a:tc>
                <a:tc>
                  <a:txBody>
                    <a:bodyPr/>
                    <a:lstStyle/>
                    <a:p>
                      <a:pPr algn="ctr"/>
                      <a:r>
                        <a:rPr lang="en-US" sz="1600" b="1" dirty="0">
                          <a:latin typeface="Arial" panose="020B0604020202020204" pitchFamily="34" charset="0"/>
                          <a:cs typeface="Arial" panose="020B0604020202020204" pitchFamily="34" charset="0"/>
                        </a:rPr>
                        <a:t>Associated Hormones</a:t>
                      </a:r>
                    </a:p>
                  </a:txBody>
                  <a:tcPr/>
                </a:tc>
                <a:tc>
                  <a:txBody>
                    <a:bodyPr/>
                    <a:lstStyle/>
                    <a:p>
                      <a:pPr algn="ctr"/>
                      <a:r>
                        <a:rPr lang="en-US" sz="1600" b="1" dirty="0">
                          <a:latin typeface="Arial" panose="020B0604020202020204" pitchFamily="34" charset="0"/>
                          <a:cs typeface="Arial" panose="020B0604020202020204" pitchFamily="34" charset="0"/>
                        </a:rPr>
                        <a:t>Function</a:t>
                      </a:r>
                    </a:p>
                  </a:txBody>
                  <a:tcPr/>
                </a:tc>
                <a:extLst>
                  <a:ext uri="{0D108BD9-81ED-4DB2-BD59-A6C34878D82A}">
                    <a16:rowId xmlns:a16="http://schemas.microsoft.com/office/drawing/2014/main" val="2321236893"/>
                  </a:ext>
                </a:extLst>
              </a:tr>
              <a:tr h="370840">
                <a:tc>
                  <a:txBody>
                    <a:bodyPr/>
                    <a:lstStyle/>
                    <a:p>
                      <a:pPr algn="ctr"/>
                      <a:r>
                        <a:rPr lang="en-US" sz="1600" dirty="0">
                          <a:latin typeface="Arial" panose="020B0604020202020204" pitchFamily="34" charset="0"/>
                          <a:cs typeface="Arial" panose="020B0604020202020204" pitchFamily="34" charset="0"/>
                        </a:rPr>
                        <a:t>Hypothalamus</a:t>
                      </a:r>
                    </a:p>
                  </a:txBody>
                  <a:tcPr/>
                </a:tc>
                <a:tc>
                  <a:txBody>
                    <a:bodyPr/>
                    <a:lstStyle/>
                    <a:p>
                      <a:pPr algn="ctr"/>
                      <a:r>
                        <a:rPr lang="en-US" sz="1600" dirty="0">
                          <a:latin typeface="Arial" panose="020B0604020202020204" pitchFamily="34" charset="0"/>
                          <a:cs typeface="Arial" panose="020B0604020202020204" pitchFamily="34" charset="0"/>
                        </a:rPr>
                        <a:t>Releasing and inhibiting hormones, such as oxytocin</a:t>
                      </a:r>
                    </a:p>
                  </a:txBody>
                  <a:tcPr/>
                </a:tc>
                <a:tc>
                  <a:txBody>
                    <a:bodyPr/>
                    <a:lstStyle/>
                    <a:p>
                      <a:pPr algn="ctr"/>
                      <a:r>
                        <a:rPr lang="en-US" sz="1600" dirty="0">
                          <a:latin typeface="Arial" panose="020B0604020202020204" pitchFamily="34" charset="0"/>
                          <a:cs typeface="Arial" panose="020B0604020202020204" pitchFamily="34" charset="0"/>
                        </a:rPr>
                        <a:t>Regulate hormone release from pituitary gland</a:t>
                      </a:r>
                    </a:p>
                  </a:txBody>
                  <a:tcPr/>
                </a:tc>
                <a:extLst>
                  <a:ext uri="{0D108BD9-81ED-4DB2-BD59-A6C34878D82A}">
                    <a16:rowId xmlns:a16="http://schemas.microsoft.com/office/drawing/2014/main" val="120951784"/>
                  </a:ext>
                </a:extLst>
              </a:tr>
              <a:tr h="370840">
                <a:tc>
                  <a:txBody>
                    <a:bodyPr/>
                    <a:lstStyle/>
                    <a:p>
                      <a:pPr algn="ctr"/>
                      <a:r>
                        <a:rPr lang="en-US" sz="1600" dirty="0">
                          <a:latin typeface="Arial" panose="020B0604020202020204" pitchFamily="34" charset="0"/>
                          <a:cs typeface="Arial" panose="020B0604020202020204" pitchFamily="34" charset="0"/>
                        </a:rPr>
                        <a:t>Pituitary</a:t>
                      </a:r>
                    </a:p>
                  </a:txBody>
                  <a:tcPr/>
                </a:tc>
                <a:tc>
                  <a:txBody>
                    <a:bodyPr/>
                    <a:lstStyle/>
                    <a:p>
                      <a:pPr algn="ctr"/>
                      <a:r>
                        <a:rPr lang="en-US" sz="1600" dirty="0">
                          <a:latin typeface="Arial" panose="020B0604020202020204" pitchFamily="34" charset="0"/>
                          <a:cs typeface="Arial" panose="020B0604020202020204" pitchFamily="34" charset="0"/>
                        </a:rPr>
                        <a:t>Growth hormone, releasing and inhibiting hormones (such as thyroid stimulating hormone)</a:t>
                      </a:r>
                    </a:p>
                  </a:txBody>
                  <a:tcPr/>
                </a:tc>
                <a:tc>
                  <a:txBody>
                    <a:bodyPr/>
                    <a:lstStyle/>
                    <a:p>
                      <a:pPr algn="ctr"/>
                      <a:r>
                        <a:rPr lang="en-US" sz="1600" dirty="0">
                          <a:latin typeface="Arial" panose="020B0604020202020204" pitchFamily="34" charset="0"/>
                          <a:cs typeface="Arial" panose="020B0604020202020204" pitchFamily="34" charset="0"/>
                        </a:rPr>
                        <a:t>Regulate growth, regulate hormone release</a:t>
                      </a:r>
                    </a:p>
                  </a:txBody>
                  <a:tcPr/>
                </a:tc>
                <a:extLst>
                  <a:ext uri="{0D108BD9-81ED-4DB2-BD59-A6C34878D82A}">
                    <a16:rowId xmlns:a16="http://schemas.microsoft.com/office/drawing/2014/main" val="2249470618"/>
                  </a:ext>
                </a:extLst>
              </a:tr>
              <a:tr h="370840">
                <a:tc>
                  <a:txBody>
                    <a:bodyPr/>
                    <a:lstStyle/>
                    <a:p>
                      <a:pPr algn="ctr"/>
                      <a:r>
                        <a:rPr lang="en-US" sz="1600" dirty="0">
                          <a:latin typeface="Arial" panose="020B0604020202020204" pitchFamily="34" charset="0"/>
                          <a:cs typeface="Arial" panose="020B0604020202020204" pitchFamily="34" charset="0"/>
                        </a:rPr>
                        <a:t>Thyroid</a:t>
                      </a:r>
                    </a:p>
                  </a:txBody>
                  <a:tcPr/>
                </a:tc>
                <a:tc>
                  <a:txBody>
                    <a:bodyPr/>
                    <a:lstStyle/>
                    <a:p>
                      <a:pPr algn="ctr"/>
                      <a:r>
                        <a:rPr lang="en-US" sz="1600" dirty="0">
                          <a:latin typeface="Arial" panose="020B0604020202020204" pitchFamily="34" charset="0"/>
                          <a:cs typeface="Arial" panose="020B0604020202020204" pitchFamily="34" charset="0"/>
                        </a:rPr>
                        <a:t>Regulate growth, regulate hormone release</a:t>
                      </a:r>
                    </a:p>
                  </a:txBody>
                  <a:tcPr/>
                </a:tc>
                <a:tc>
                  <a:txBody>
                    <a:bodyPr/>
                    <a:lstStyle/>
                    <a:p>
                      <a:pPr algn="ctr"/>
                      <a:r>
                        <a:rPr lang="en-US" sz="1600" dirty="0">
                          <a:latin typeface="Arial" panose="020B0604020202020204" pitchFamily="34" charset="0"/>
                          <a:cs typeface="Arial" panose="020B0604020202020204" pitchFamily="34" charset="0"/>
                        </a:rPr>
                        <a:t>Regulate metabolism and appetite</a:t>
                      </a:r>
                    </a:p>
                  </a:txBody>
                  <a:tcPr/>
                </a:tc>
                <a:extLst>
                  <a:ext uri="{0D108BD9-81ED-4DB2-BD59-A6C34878D82A}">
                    <a16:rowId xmlns:a16="http://schemas.microsoft.com/office/drawing/2014/main" val="1708709772"/>
                  </a:ext>
                </a:extLst>
              </a:tr>
              <a:tr h="370840">
                <a:tc>
                  <a:txBody>
                    <a:bodyPr/>
                    <a:lstStyle/>
                    <a:p>
                      <a:pPr algn="ctr"/>
                      <a:r>
                        <a:rPr lang="en-US" sz="1600" dirty="0">
                          <a:latin typeface="Arial" panose="020B0604020202020204" pitchFamily="34" charset="0"/>
                          <a:cs typeface="Arial" panose="020B0604020202020204" pitchFamily="34" charset="0"/>
                        </a:rPr>
                        <a:t>Pineal</a:t>
                      </a:r>
                    </a:p>
                  </a:txBody>
                  <a:tcPr/>
                </a:tc>
                <a:tc>
                  <a:txBody>
                    <a:bodyPr/>
                    <a:lstStyle/>
                    <a:p>
                      <a:pPr algn="ctr"/>
                      <a:r>
                        <a:rPr lang="en-US" sz="1600" dirty="0">
                          <a:latin typeface="Arial" panose="020B0604020202020204" pitchFamily="34" charset="0"/>
                          <a:cs typeface="Arial" panose="020B0604020202020204" pitchFamily="34" charset="0"/>
                        </a:rPr>
                        <a:t>Melatonin</a:t>
                      </a:r>
                    </a:p>
                  </a:txBody>
                  <a:tcPr/>
                </a:tc>
                <a:tc>
                  <a:txBody>
                    <a:bodyPr/>
                    <a:lstStyle/>
                    <a:p>
                      <a:pPr algn="ctr"/>
                      <a:r>
                        <a:rPr lang="en-US" sz="1600" dirty="0">
                          <a:latin typeface="Arial" panose="020B0604020202020204" pitchFamily="34" charset="0"/>
                          <a:cs typeface="Arial" panose="020B0604020202020204" pitchFamily="34" charset="0"/>
                        </a:rPr>
                        <a:t>Regulate some biological rhythms such as sleep cycles</a:t>
                      </a:r>
                    </a:p>
                  </a:txBody>
                  <a:tcPr/>
                </a:tc>
                <a:extLst>
                  <a:ext uri="{0D108BD9-81ED-4DB2-BD59-A6C34878D82A}">
                    <a16:rowId xmlns:a16="http://schemas.microsoft.com/office/drawing/2014/main" val="2851713069"/>
                  </a:ext>
                </a:extLst>
              </a:tr>
              <a:tr h="370840">
                <a:tc>
                  <a:txBody>
                    <a:bodyPr/>
                    <a:lstStyle/>
                    <a:p>
                      <a:pPr algn="ctr"/>
                      <a:r>
                        <a:rPr lang="en-US" sz="1600" dirty="0">
                          <a:latin typeface="Arial" panose="020B0604020202020204" pitchFamily="34" charset="0"/>
                          <a:cs typeface="Arial" panose="020B0604020202020204" pitchFamily="34" charset="0"/>
                        </a:rPr>
                        <a:t>Adrenal</a:t>
                      </a:r>
                    </a:p>
                  </a:txBody>
                  <a:tcPr/>
                </a:tc>
                <a:tc>
                  <a:txBody>
                    <a:bodyPr/>
                    <a:lstStyle/>
                    <a:p>
                      <a:pPr algn="ctr"/>
                      <a:r>
                        <a:rPr lang="en-US" sz="1600" dirty="0">
                          <a:latin typeface="Arial" panose="020B0604020202020204" pitchFamily="34" charset="0"/>
                          <a:cs typeface="Arial" panose="020B0604020202020204" pitchFamily="34" charset="0"/>
                        </a:rPr>
                        <a:t>Epinephrine, norepinephrine</a:t>
                      </a:r>
                    </a:p>
                  </a:txBody>
                  <a:tcPr/>
                </a:tc>
                <a:tc>
                  <a:txBody>
                    <a:bodyPr/>
                    <a:lstStyle/>
                    <a:p>
                      <a:pPr algn="ctr"/>
                      <a:r>
                        <a:rPr lang="en-US" sz="1600" dirty="0">
                          <a:latin typeface="Arial" panose="020B0604020202020204" pitchFamily="34" charset="0"/>
                          <a:cs typeface="Arial" panose="020B0604020202020204" pitchFamily="34" charset="0"/>
                        </a:rPr>
                        <a:t>Stress response, increase metabolic activities</a:t>
                      </a:r>
                    </a:p>
                  </a:txBody>
                  <a:tcPr/>
                </a:tc>
                <a:extLst>
                  <a:ext uri="{0D108BD9-81ED-4DB2-BD59-A6C34878D82A}">
                    <a16:rowId xmlns:a16="http://schemas.microsoft.com/office/drawing/2014/main" val="3691660023"/>
                  </a:ext>
                </a:extLst>
              </a:tr>
              <a:tr h="370840">
                <a:tc>
                  <a:txBody>
                    <a:bodyPr/>
                    <a:lstStyle/>
                    <a:p>
                      <a:pPr algn="ctr"/>
                      <a:r>
                        <a:rPr lang="en-US" sz="1600" dirty="0">
                          <a:latin typeface="Arial" panose="020B0604020202020204" pitchFamily="34" charset="0"/>
                          <a:cs typeface="Arial" panose="020B0604020202020204" pitchFamily="34" charset="0"/>
                        </a:rPr>
                        <a:t>Pancreas</a:t>
                      </a:r>
                    </a:p>
                  </a:txBody>
                  <a:tcPr/>
                </a:tc>
                <a:tc>
                  <a:txBody>
                    <a:bodyPr/>
                    <a:lstStyle/>
                    <a:p>
                      <a:pPr algn="ctr"/>
                      <a:r>
                        <a:rPr lang="en-US" sz="1600" dirty="0">
                          <a:latin typeface="Arial" panose="020B0604020202020204" pitchFamily="34" charset="0"/>
                          <a:cs typeface="Arial" panose="020B0604020202020204" pitchFamily="34" charset="0"/>
                        </a:rPr>
                        <a:t>Insulin, glucagon</a:t>
                      </a:r>
                    </a:p>
                  </a:txBody>
                  <a:tcPr/>
                </a:tc>
                <a:tc>
                  <a:txBody>
                    <a:bodyPr/>
                    <a:lstStyle/>
                    <a:p>
                      <a:pPr algn="ctr"/>
                      <a:r>
                        <a:rPr lang="en-US" sz="1600" dirty="0">
                          <a:latin typeface="Arial" panose="020B0604020202020204" pitchFamily="34" charset="0"/>
                          <a:cs typeface="Arial" panose="020B0604020202020204" pitchFamily="34" charset="0"/>
                        </a:rPr>
                        <a:t>Regulate blood sugar levels</a:t>
                      </a:r>
                    </a:p>
                  </a:txBody>
                  <a:tcPr/>
                </a:tc>
                <a:extLst>
                  <a:ext uri="{0D108BD9-81ED-4DB2-BD59-A6C34878D82A}">
                    <a16:rowId xmlns:a16="http://schemas.microsoft.com/office/drawing/2014/main" val="341974514"/>
                  </a:ext>
                </a:extLst>
              </a:tr>
              <a:tr h="370840">
                <a:tc>
                  <a:txBody>
                    <a:bodyPr/>
                    <a:lstStyle/>
                    <a:p>
                      <a:pPr algn="ctr"/>
                      <a:r>
                        <a:rPr lang="en-US" sz="1600" dirty="0">
                          <a:latin typeface="Arial" panose="020B0604020202020204" pitchFamily="34" charset="0"/>
                          <a:cs typeface="Arial" panose="020B0604020202020204" pitchFamily="34" charset="0"/>
                        </a:rPr>
                        <a:t>Ovaries</a:t>
                      </a:r>
                    </a:p>
                  </a:txBody>
                  <a:tcPr/>
                </a:tc>
                <a:tc>
                  <a:txBody>
                    <a:bodyPr/>
                    <a:lstStyle/>
                    <a:p>
                      <a:pPr algn="ctr"/>
                      <a:r>
                        <a:rPr lang="en-US" sz="1600" dirty="0">
                          <a:latin typeface="Arial" panose="020B0604020202020204" pitchFamily="34" charset="0"/>
                          <a:cs typeface="Arial" panose="020B0604020202020204" pitchFamily="34" charset="0"/>
                        </a:rPr>
                        <a:t>Estrogen, progesterone</a:t>
                      </a:r>
                    </a:p>
                  </a:txBody>
                  <a:tcPr/>
                </a:tc>
                <a:tc>
                  <a:txBody>
                    <a:bodyPr/>
                    <a:lstStyle/>
                    <a:p>
                      <a:pPr algn="ctr"/>
                      <a:r>
                        <a:rPr lang="en-US" sz="1600" dirty="0">
                          <a:latin typeface="Arial" panose="020B0604020202020204" pitchFamily="34" charset="0"/>
                          <a:cs typeface="Arial" panose="020B0604020202020204" pitchFamily="34" charset="0"/>
                        </a:rPr>
                        <a:t>Mediate sexual motivation and behavior, reproduction</a:t>
                      </a:r>
                    </a:p>
                  </a:txBody>
                  <a:tcPr/>
                </a:tc>
                <a:extLst>
                  <a:ext uri="{0D108BD9-81ED-4DB2-BD59-A6C34878D82A}">
                    <a16:rowId xmlns:a16="http://schemas.microsoft.com/office/drawing/2014/main" val="4294616896"/>
                  </a:ext>
                </a:extLst>
              </a:tr>
              <a:tr h="370840">
                <a:tc>
                  <a:txBody>
                    <a:bodyPr/>
                    <a:lstStyle/>
                    <a:p>
                      <a:pPr algn="ctr"/>
                      <a:r>
                        <a:rPr lang="en-US" sz="1600" dirty="0">
                          <a:latin typeface="Arial" panose="020B0604020202020204" pitchFamily="34" charset="0"/>
                          <a:cs typeface="Arial" panose="020B0604020202020204" pitchFamily="34" charset="0"/>
                        </a:rPr>
                        <a:t>Testes</a:t>
                      </a:r>
                    </a:p>
                  </a:txBody>
                  <a:tcPr/>
                </a:tc>
                <a:tc>
                  <a:txBody>
                    <a:bodyPr/>
                    <a:lstStyle/>
                    <a:p>
                      <a:pPr algn="ctr"/>
                      <a:r>
                        <a:rPr lang="en-US" sz="1600" dirty="0">
                          <a:latin typeface="Arial" panose="020B0604020202020204" pitchFamily="34" charset="0"/>
                          <a:cs typeface="Arial" panose="020B0604020202020204" pitchFamily="34" charset="0"/>
                        </a:rPr>
                        <a:t>Androgens, such as testosterone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Mediate sexual motivation and behavior, reproduction</a:t>
                      </a:r>
                    </a:p>
                  </a:txBody>
                  <a:tcPr/>
                </a:tc>
                <a:extLst>
                  <a:ext uri="{0D108BD9-81ED-4DB2-BD59-A6C34878D82A}">
                    <a16:rowId xmlns:a16="http://schemas.microsoft.com/office/drawing/2014/main" val="2505466959"/>
                  </a:ext>
                </a:extLst>
              </a:tr>
            </a:tbl>
          </a:graphicData>
        </a:graphic>
      </p:graphicFrame>
      <p:sp>
        <p:nvSpPr>
          <p:cNvPr id="5" name="TextBox 4">
            <a:extLst>
              <a:ext uri="{FF2B5EF4-FFF2-40B4-BE49-F238E27FC236}">
                <a16:creationId xmlns:a16="http://schemas.microsoft.com/office/drawing/2014/main" id="{AB52C723-EF0F-7712-A24D-38CD9B2CBCDF}"/>
              </a:ext>
            </a:extLst>
          </p:cNvPr>
          <p:cNvSpPr txBox="1"/>
          <p:nvPr/>
        </p:nvSpPr>
        <p:spPr>
          <a:xfrm>
            <a:off x="628073" y="6574423"/>
            <a:ext cx="1054792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Table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6" name="TextBox 5">
            <a:extLst>
              <a:ext uri="{FF2B5EF4-FFF2-40B4-BE49-F238E27FC236}">
                <a16:creationId xmlns:a16="http://schemas.microsoft.com/office/drawing/2014/main" id="{EDACB6E0-3484-F3F8-0B85-6502C9A79D38}"/>
              </a:ext>
            </a:extLst>
          </p:cNvPr>
          <p:cNvSpPr txBox="1"/>
          <p:nvPr/>
        </p:nvSpPr>
        <p:spPr>
          <a:xfrm>
            <a:off x="10720907" y="5967210"/>
            <a:ext cx="910186" cy="307777"/>
          </a:xfrm>
          <a:prstGeom prst="rect">
            <a:avLst/>
          </a:prstGeom>
          <a:noFill/>
          <a:ln>
            <a:noFill/>
          </a:ln>
        </p:spPr>
        <p:txBody>
          <a:bodyPr wrap="none" rtlCol="0">
            <a:spAutoFit/>
          </a:bodyPr>
          <a:lstStyle/>
          <a:p>
            <a:r>
              <a:rPr lang="en-US" sz="1400" dirty="0">
                <a:latin typeface="Arial" panose="020B0604020202020204" pitchFamily="34" charset="0"/>
                <a:cs typeface="Arial" panose="020B0604020202020204" pitchFamily="34" charset="0"/>
              </a:rPr>
              <a:t>Table 3.2</a:t>
            </a:r>
          </a:p>
        </p:txBody>
      </p:sp>
    </p:spTree>
    <p:extLst>
      <p:ext uri="{BB962C8B-B14F-4D97-AF65-F5344CB8AC3E}">
        <p14:creationId xmlns:p14="http://schemas.microsoft.com/office/powerpoint/2010/main" val="42011666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C4F78-348F-A372-1BA5-DB729FB92B02}"/>
              </a:ext>
            </a:extLst>
          </p:cNvPr>
          <p:cNvSpPr txBox="1">
            <a:spLocks/>
          </p:cNvSpPr>
          <p:nvPr/>
        </p:nvSpPr>
        <p:spPr>
          <a:xfrm>
            <a:off x="2852313" y="194065"/>
            <a:ext cx="6487369" cy="55675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dirty="0">
                <a:solidFill>
                  <a:schemeClr val="accent1">
                    <a:lumMod val="75000"/>
                  </a:schemeClr>
                </a:solidFill>
                <a:latin typeface="Arial" panose="020B0604020202020204" pitchFamily="34" charset="0"/>
                <a:cs typeface="Arial" panose="020B0604020202020204" pitchFamily="34" charset="0"/>
              </a:rPr>
              <a:t>Theory of Evolution: Charles Darwin</a:t>
            </a:r>
          </a:p>
        </p:txBody>
      </p:sp>
      <p:sp>
        <p:nvSpPr>
          <p:cNvPr id="7" name="Google Shape;69;p9">
            <a:extLst>
              <a:ext uri="{FF2B5EF4-FFF2-40B4-BE49-F238E27FC236}">
                <a16:creationId xmlns:a16="http://schemas.microsoft.com/office/drawing/2014/main" id="{C6CF25B5-7CBC-FA5A-8C6B-33E843403830}"/>
              </a:ext>
            </a:extLst>
          </p:cNvPr>
          <p:cNvSpPr/>
          <p:nvPr/>
        </p:nvSpPr>
        <p:spPr>
          <a:xfrm>
            <a:off x="146552" y="704223"/>
            <a:ext cx="7229837" cy="4599148"/>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dirty="0">
                <a:solidFill>
                  <a:prstClr val="black"/>
                </a:solidFill>
                <a:latin typeface="Arial"/>
                <a:ea typeface="Arial"/>
                <a:cs typeface="Arial"/>
                <a:sym typeface="Arial"/>
              </a:rPr>
              <a:t>Charles Darwin explored the concept of inheritance of traits throughout generations in his theory of evolution through </a:t>
            </a:r>
            <a:r>
              <a:rPr lang="en-US" sz="1600" u="sng" dirty="0">
                <a:solidFill>
                  <a:prstClr val="black"/>
                </a:solidFill>
                <a:latin typeface="Arial"/>
                <a:ea typeface="Arial"/>
                <a:cs typeface="Arial"/>
                <a:sym typeface="Arial"/>
              </a:rPr>
              <a:t>natural selection</a:t>
            </a:r>
            <a:r>
              <a:rPr lang="en-US" sz="1600" dirty="0">
                <a:solidFill>
                  <a:prstClr val="black"/>
                </a:solidFill>
                <a:latin typeface="Arial"/>
                <a:ea typeface="Arial"/>
                <a:cs typeface="Arial"/>
                <a:sym typeface="Arial"/>
              </a:rPr>
              <a:t>.</a:t>
            </a:r>
          </a:p>
          <a:p>
            <a:pPr>
              <a:lnSpc>
                <a:spcPct val="150000"/>
              </a:lnSpc>
              <a:buClr>
                <a:schemeClr val="accent1">
                  <a:lumMod val="60000"/>
                  <a:lumOff val="40000"/>
                </a:schemeClr>
              </a:buClr>
            </a:pPr>
            <a:endParaRPr lang="en-US" sz="1600" dirty="0">
              <a:solidFill>
                <a:prstClr val="black"/>
              </a:solidFill>
              <a:latin typeface="Arial"/>
              <a:sym typeface="Arial"/>
            </a:endParaRP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solidFill>
                  <a:prstClr val="black"/>
                </a:solidFill>
                <a:latin typeface="Arial"/>
                <a:ea typeface="Arial"/>
                <a:cs typeface="Arial"/>
                <a:sym typeface="Arial"/>
              </a:rPr>
              <a:t>Natural Selection: Organisms that are better suited for their environment will survive and reproduce, while those that are poorly suited for their environment will die off.</a:t>
            </a:r>
            <a:endParaRPr sz="1600" dirty="0">
              <a:solidFill>
                <a:prstClr val="black"/>
              </a:solidFill>
              <a:latin typeface="Arial"/>
              <a:ea typeface="Arial"/>
              <a:cs typeface="Arial"/>
              <a:sym typeface="Arial"/>
            </a:endParaRPr>
          </a:p>
          <a:p>
            <a:pPr marL="285750" indent="-285750">
              <a:lnSpc>
                <a:spcPct val="150000"/>
              </a:lnSpc>
              <a:spcBef>
                <a:spcPts val="1080"/>
              </a:spcBef>
              <a:buClr>
                <a:schemeClr val="accent1">
                  <a:lumMod val="60000"/>
                  <a:lumOff val="40000"/>
                </a:schemeClr>
              </a:buClr>
              <a:buFont typeface="Wingdings" panose="05000000000000000000" pitchFamily="2" charset="2"/>
              <a:buChar char="q"/>
            </a:pPr>
            <a:r>
              <a:rPr lang="en-US" sz="1600" dirty="0">
                <a:solidFill>
                  <a:prstClr val="black"/>
                </a:solidFill>
                <a:latin typeface="Arial"/>
                <a:ea typeface="Arial"/>
                <a:cs typeface="Arial"/>
                <a:sym typeface="Arial"/>
              </a:rPr>
              <a:t>Characteristics and behaviors that impact survival and reproduction include:</a:t>
            </a:r>
            <a:endParaRPr lang="en-US" sz="1600" dirty="0">
              <a:solidFill>
                <a:prstClr val="black"/>
              </a:solidFill>
              <a:latin typeface="Arial"/>
              <a:sym typeface="Arial"/>
            </a:endParaRPr>
          </a:p>
          <a:p>
            <a:pPr marL="742950" lvl="1" indent="-285750">
              <a:lnSpc>
                <a:spcPct val="150000"/>
              </a:lnSpc>
              <a:spcBef>
                <a:spcPts val="1080"/>
              </a:spcBef>
              <a:buClr>
                <a:schemeClr val="accent1">
                  <a:lumMod val="60000"/>
                  <a:lumOff val="40000"/>
                </a:schemeClr>
              </a:buClr>
              <a:buFont typeface="Wingdings" panose="05000000000000000000" pitchFamily="2" charset="2"/>
              <a:buChar char="ü"/>
            </a:pPr>
            <a:r>
              <a:rPr lang="en-US" sz="1600" dirty="0">
                <a:solidFill>
                  <a:prstClr val="black"/>
                </a:solidFill>
                <a:latin typeface="Arial"/>
                <a:ea typeface="Arial"/>
                <a:cs typeface="Arial"/>
                <a:sym typeface="Arial"/>
              </a:rPr>
              <a:t>Those that help protect against predators.</a:t>
            </a:r>
            <a:endParaRPr lang="en-US" sz="1600" dirty="0">
              <a:solidFill>
                <a:prstClr val="black"/>
              </a:solidFill>
              <a:latin typeface="Arial"/>
              <a:sym typeface="Arial"/>
            </a:endParaRPr>
          </a:p>
          <a:p>
            <a:pPr marL="742950" lvl="1" indent="-285750">
              <a:lnSpc>
                <a:spcPct val="150000"/>
              </a:lnSpc>
              <a:spcBef>
                <a:spcPts val="1080"/>
              </a:spcBef>
              <a:buClr>
                <a:schemeClr val="accent1">
                  <a:lumMod val="60000"/>
                  <a:lumOff val="40000"/>
                </a:schemeClr>
              </a:buClr>
              <a:buFont typeface="Wingdings" panose="05000000000000000000" pitchFamily="2" charset="2"/>
              <a:buChar char="ü"/>
            </a:pPr>
            <a:r>
              <a:rPr lang="en-US" sz="1600" dirty="0">
                <a:solidFill>
                  <a:prstClr val="black"/>
                </a:solidFill>
                <a:latin typeface="Arial"/>
                <a:ea typeface="Arial"/>
                <a:cs typeface="Arial"/>
                <a:sym typeface="Arial"/>
              </a:rPr>
              <a:t>Those that increase access to food.</a:t>
            </a:r>
            <a:endParaRPr sz="1600" dirty="0">
              <a:solidFill>
                <a:prstClr val="black"/>
              </a:solidFill>
              <a:latin typeface="Arial"/>
            </a:endParaRP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solidFill>
                  <a:prstClr val="black"/>
                </a:solidFill>
                <a:latin typeface="Arial"/>
                <a:ea typeface="Arial"/>
                <a:cs typeface="Arial"/>
                <a:sym typeface="Arial"/>
              </a:rPr>
              <a:t>Those that help to offspring alive.</a:t>
            </a:r>
            <a:endParaRPr sz="1600" dirty="0">
              <a:solidFill>
                <a:prstClr val="black"/>
              </a:solidFill>
              <a:latin typeface="Arial"/>
              <a:ea typeface="Arial"/>
              <a:cs typeface="Arial"/>
              <a:sym typeface="Arial"/>
            </a:endParaRPr>
          </a:p>
          <a:p>
            <a:pPr marL="285750" indent="-177800">
              <a:spcBef>
                <a:spcPts val="1080"/>
              </a:spcBef>
              <a:buClr>
                <a:prstClr val="black"/>
              </a:buClr>
              <a:buSzPts val="1700"/>
              <a:buFont typeface="Arial"/>
              <a:buNone/>
            </a:pPr>
            <a:endParaRPr sz="1700" dirty="0">
              <a:solidFill>
                <a:prstClr val="black"/>
              </a:solidFill>
              <a:latin typeface="Arial"/>
              <a:ea typeface="Arial"/>
              <a:cs typeface="Arial"/>
              <a:sym typeface="Arial"/>
            </a:endParaRPr>
          </a:p>
        </p:txBody>
      </p:sp>
      <p:pic>
        <p:nvPicPr>
          <p:cNvPr id="3" name="Picture 2">
            <a:extLst>
              <a:ext uri="{FF2B5EF4-FFF2-40B4-BE49-F238E27FC236}">
                <a16:creationId xmlns:a16="http://schemas.microsoft.com/office/drawing/2014/main" id="{A846EB1B-3BE5-D107-B3B5-0B2034F79AC7}"/>
              </a:ext>
            </a:extLst>
          </p:cNvPr>
          <p:cNvPicPr>
            <a:picLocks noChangeAspect="1"/>
          </p:cNvPicPr>
          <p:nvPr/>
        </p:nvPicPr>
        <p:blipFill rotWithShape="1">
          <a:blip r:embed="rId2"/>
          <a:srcRect l="6403" r="67622" b="10474"/>
          <a:stretch/>
        </p:blipFill>
        <p:spPr>
          <a:xfrm>
            <a:off x="8294254" y="991131"/>
            <a:ext cx="2447843" cy="3657600"/>
          </a:xfrm>
          <a:prstGeom prst="rect">
            <a:avLst/>
          </a:prstGeom>
        </p:spPr>
      </p:pic>
      <p:sp>
        <p:nvSpPr>
          <p:cNvPr id="4" name="TextBox 3">
            <a:extLst>
              <a:ext uri="{FF2B5EF4-FFF2-40B4-BE49-F238E27FC236}">
                <a16:creationId xmlns:a16="http://schemas.microsoft.com/office/drawing/2014/main" id="{98997B55-7853-5A5A-FD22-230B4DB44F86}"/>
              </a:ext>
            </a:extLst>
          </p:cNvPr>
          <p:cNvSpPr txBox="1"/>
          <p:nvPr/>
        </p:nvSpPr>
        <p:spPr>
          <a:xfrm>
            <a:off x="7493325" y="5746096"/>
            <a:ext cx="4515178" cy="646331"/>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3"/>
              </a:rPr>
              <a:t>Theory of Evolution: How did Darwin Come Up With It?</a:t>
            </a:r>
            <a:r>
              <a:rPr lang="en-US" sz="1200" dirty="0">
                <a:solidFill>
                  <a:prstClr val="black"/>
                </a:solidFill>
                <a:latin typeface="Arial"/>
              </a:rPr>
              <a:t>: Discusses in detail how Darwin’s research supported his Theory of Evolution (5.23).</a:t>
            </a:r>
          </a:p>
        </p:txBody>
      </p:sp>
      <p:sp>
        <p:nvSpPr>
          <p:cNvPr id="5" name="TextBox 4">
            <a:extLst>
              <a:ext uri="{FF2B5EF4-FFF2-40B4-BE49-F238E27FC236}">
                <a16:creationId xmlns:a16="http://schemas.microsoft.com/office/drawing/2014/main" id="{38562D89-6448-4EC5-6DA3-5C0D6EA7D148}"/>
              </a:ext>
            </a:extLst>
          </p:cNvPr>
          <p:cNvSpPr txBox="1"/>
          <p:nvPr/>
        </p:nvSpPr>
        <p:spPr>
          <a:xfrm>
            <a:off x="642884" y="6569494"/>
            <a:ext cx="1032991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4"/>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5"/>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FD5A5BBC-15CC-2C3A-C4BF-7C379E6EB370}"/>
              </a:ext>
            </a:extLst>
          </p:cNvPr>
          <p:cNvSpPr txBox="1"/>
          <p:nvPr/>
        </p:nvSpPr>
        <p:spPr>
          <a:xfrm>
            <a:off x="7493325" y="4717561"/>
            <a:ext cx="4281306" cy="738664"/>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3.3 (a) In 1859, Charles Darwin proposed his theory of evolution by natural selection in his book, On the Origin of Species.</a:t>
            </a:r>
          </a:p>
        </p:txBody>
      </p:sp>
      <p:sp>
        <p:nvSpPr>
          <p:cNvPr id="12" name="TextBox 11">
            <a:extLst>
              <a:ext uri="{FF2B5EF4-FFF2-40B4-BE49-F238E27FC236}">
                <a16:creationId xmlns:a16="http://schemas.microsoft.com/office/drawing/2014/main" id="{DDDD3A9A-079C-4D9C-6FF4-2365D7247299}"/>
              </a:ext>
            </a:extLst>
          </p:cNvPr>
          <p:cNvSpPr txBox="1"/>
          <p:nvPr/>
        </p:nvSpPr>
        <p:spPr>
          <a:xfrm>
            <a:off x="566823" y="5420464"/>
            <a:ext cx="6389294" cy="646331"/>
          </a:xfrm>
          <a:prstGeom prst="rect">
            <a:avLst/>
          </a:prstGeom>
          <a:noFill/>
          <a:ln>
            <a:solidFill>
              <a:schemeClr val="accent1">
                <a:lumMod val="60000"/>
                <a:lumOff val="40000"/>
              </a:schemeClr>
            </a:solidFill>
          </a:ln>
        </p:spPr>
        <p:txBody>
          <a:bodyPr wrap="square">
            <a:spAutoFit/>
          </a:bodyPr>
          <a:lstStyle/>
          <a:p>
            <a:r>
              <a:rPr lang="en-US" sz="1200" b="1" dirty="0">
                <a:latin typeface="Arial" panose="020B0604020202020204" pitchFamily="34" charset="0"/>
                <a:cs typeface="Arial" panose="020B0604020202020204" pitchFamily="34" charset="0"/>
              </a:rPr>
              <a:t>Link to Learning Video:</a:t>
            </a:r>
            <a:r>
              <a:rPr lang="en-US" sz="1200" dirty="0">
                <a:latin typeface="Arial" panose="020B0604020202020204" pitchFamily="34" charset="0"/>
                <a:cs typeface="Arial" panose="020B0604020202020204" pitchFamily="34" charset="0"/>
              </a:rPr>
              <a:t> Watch this </a:t>
            </a:r>
            <a:r>
              <a:rPr lang="en-US" sz="1200" dirty="0">
                <a:latin typeface="Arial" panose="020B0604020202020204" pitchFamily="34" charset="0"/>
                <a:cs typeface="Arial" panose="020B0604020202020204" pitchFamily="34" charset="0"/>
                <a:hlinkClick r:id="rId6"/>
              </a:rPr>
              <a:t>interview with renowned evolutionary psychologist David Buss</a:t>
            </a:r>
            <a:r>
              <a:rPr lang="en-US" sz="1200" dirty="0">
                <a:latin typeface="Arial" panose="020B0604020202020204" pitchFamily="34" charset="0"/>
                <a:cs typeface="Arial" panose="020B0604020202020204" pitchFamily="34" charset="0"/>
              </a:rPr>
              <a:t> to learn more about how a psychologist approaches evolution and how this approach fits within the social sciences (8:37).</a:t>
            </a:r>
          </a:p>
        </p:txBody>
      </p:sp>
    </p:spTree>
    <p:extLst>
      <p:ext uri="{BB962C8B-B14F-4D97-AF65-F5344CB8AC3E}">
        <p14:creationId xmlns:p14="http://schemas.microsoft.com/office/powerpoint/2010/main" val="2539510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D3B1D-DEE5-37A8-42FE-CF994A7B8F75}"/>
              </a:ext>
            </a:extLst>
          </p:cNvPr>
          <p:cNvSpPr txBox="1">
            <a:spLocks/>
          </p:cNvSpPr>
          <p:nvPr/>
        </p:nvSpPr>
        <p:spPr>
          <a:xfrm>
            <a:off x="4335344" y="27218"/>
            <a:ext cx="3521310" cy="38549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Genetic Variation</a:t>
            </a:r>
          </a:p>
        </p:txBody>
      </p:sp>
      <p:sp>
        <p:nvSpPr>
          <p:cNvPr id="11" name="TextBox 10">
            <a:extLst>
              <a:ext uri="{FF2B5EF4-FFF2-40B4-BE49-F238E27FC236}">
                <a16:creationId xmlns:a16="http://schemas.microsoft.com/office/drawing/2014/main" id="{B9F48D69-FB77-A118-29E6-784261ED1B63}"/>
              </a:ext>
            </a:extLst>
          </p:cNvPr>
          <p:cNvSpPr txBox="1"/>
          <p:nvPr/>
        </p:nvSpPr>
        <p:spPr>
          <a:xfrm>
            <a:off x="810694" y="6577625"/>
            <a:ext cx="10570611"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pic>
        <p:nvPicPr>
          <p:cNvPr id="1026" name="Picture 2" descr="Figure (a)Image of a human cell with nucleus highlighted to show chromosomes. Lines point to an enlarged image of a chromosome, which is then broken into DNA. The uncurled DNA shows a gene section and the bases AGTC are highlighted.Figure (b) The word &quot;homologous chromosomes&quot; is shown above a pair of chromosomes. At the bottom lines point to the genes for earlobes. To the left of the genes for earlobes an image of an earlobe is titled &quot;Allele for attached earlobes (e)&quot;, and on the right the title &quot;Allele for free earlobes (E)&quot; Lines show the location of the allele for both the attached and free earlobes.">
            <a:extLst>
              <a:ext uri="{FF2B5EF4-FFF2-40B4-BE49-F238E27FC236}">
                <a16:creationId xmlns:a16="http://schemas.microsoft.com/office/drawing/2014/main" id="{335E17A4-8A9F-65F5-ACE9-F8C9BD08F7B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69" t="3199" r="56533" b="16444"/>
          <a:stretch/>
        </p:blipFill>
        <p:spPr bwMode="auto">
          <a:xfrm>
            <a:off x="7520088" y="593984"/>
            <a:ext cx="4184073" cy="3842327"/>
          </a:xfrm>
          <a:prstGeom prst="rect">
            <a:avLst/>
          </a:prstGeom>
          <a:noFill/>
          <a:ln>
            <a:solidFill>
              <a:schemeClr val="accent1">
                <a:lumMod val="60000"/>
                <a:lumOff val="40000"/>
              </a:schemeClr>
            </a:solidFill>
          </a:ln>
          <a:extLst>
            <a:ext uri="{909E8E84-426E-40DD-AFC4-6F175D3DCCD1}">
              <a14:hiddenFill xmlns:a14="http://schemas.microsoft.com/office/drawing/2010/main">
                <a:solidFill>
                  <a:srgbClr val="FFFFFF"/>
                </a:solidFill>
              </a14:hiddenFill>
            </a:ext>
          </a:extLst>
        </p:spPr>
      </p:pic>
      <p:sp>
        <p:nvSpPr>
          <p:cNvPr id="5" name="Google Shape;96;p12">
            <a:extLst>
              <a:ext uri="{FF2B5EF4-FFF2-40B4-BE49-F238E27FC236}">
                <a16:creationId xmlns:a16="http://schemas.microsoft.com/office/drawing/2014/main" id="{BB85F863-D456-E7DD-8A6D-01C666FC31C5}"/>
              </a:ext>
            </a:extLst>
          </p:cNvPr>
          <p:cNvSpPr txBox="1">
            <a:spLocks/>
          </p:cNvSpPr>
          <p:nvPr/>
        </p:nvSpPr>
        <p:spPr>
          <a:xfrm>
            <a:off x="152871" y="470540"/>
            <a:ext cx="6700511" cy="5428466"/>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ts val="0"/>
              </a:spcBef>
              <a:spcAft>
                <a:spcPts val="0"/>
              </a:spcAft>
              <a:buClr>
                <a:schemeClr val="accent1">
                  <a:lumMod val="60000"/>
                  <a:lumOff val="40000"/>
                </a:schemeClr>
              </a:buClr>
              <a:buSzPts val="1800"/>
              <a:buFont typeface="Wingdings" panose="05000000000000000000" pitchFamily="2" charset="2"/>
              <a:buChar char="q"/>
              <a:tabLst/>
              <a:defRPr/>
            </a:pPr>
            <a:r>
              <a:rPr kumimoji="0" lang="en-US" sz="1600" b="0" i="0" u="sng" strike="noStrike" kern="1200" cap="none" spc="0" normalizeH="0" baseline="0" noProof="0" dirty="0">
                <a:ln>
                  <a:noFill/>
                </a:ln>
                <a:solidFill>
                  <a:srgbClr val="000000"/>
                </a:solidFill>
                <a:effectLst/>
                <a:uLnTx/>
                <a:uFillTx/>
                <a:latin typeface="Arial"/>
                <a:ea typeface="+mn-ea"/>
                <a:cs typeface="+mn-cs"/>
              </a:rPr>
              <a:t>Genetic Variation</a:t>
            </a:r>
            <a:r>
              <a:rPr kumimoji="0" lang="en-US" sz="1600" b="0" i="0" u="none" strike="noStrike" kern="1200" cap="none" spc="0" normalizeH="0" baseline="0" noProof="0" dirty="0">
                <a:ln>
                  <a:noFill/>
                </a:ln>
                <a:solidFill>
                  <a:srgbClr val="000000"/>
                </a:solidFill>
                <a:effectLst/>
                <a:uLnTx/>
                <a:uFillTx/>
                <a:latin typeface="Arial"/>
                <a:ea typeface="+mn-ea"/>
                <a:cs typeface="+mn-cs"/>
              </a:rPr>
              <a:t>: The genetic difference between individuals.</a:t>
            </a:r>
          </a:p>
          <a:p>
            <a:pPr marL="800100" lvl="1" indent="-342900">
              <a:spcBef>
                <a:spcPts val="960"/>
              </a:spcBef>
              <a:buClr>
                <a:schemeClr val="accent1">
                  <a:lumMod val="60000"/>
                  <a:lumOff val="40000"/>
                </a:schemeClr>
              </a:buClr>
              <a:buSzPts val="1800"/>
              <a:buFont typeface="Wingdings" panose="05000000000000000000" pitchFamily="2" charset="2"/>
              <a:buChar char="ü"/>
              <a:defRPr/>
            </a:pPr>
            <a:r>
              <a:rPr kumimoji="0" lang="en-US" sz="1600" b="0" i="0" u="none" strike="noStrike" kern="1200" cap="none" spc="0" normalizeH="0" baseline="0" noProof="0" dirty="0">
                <a:ln>
                  <a:noFill/>
                </a:ln>
                <a:solidFill>
                  <a:srgbClr val="000000"/>
                </a:solidFill>
                <a:effectLst/>
                <a:uLnTx/>
                <a:uFillTx/>
                <a:latin typeface="Arial"/>
                <a:ea typeface="+mn-ea"/>
                <a:cs typeface="+mn-cs"/>
              </a:rPr>
              <a:t>Contributes to a species’ adaptation to its environment.</a:t>
            </a:r>
          </a:p>
          <a:p>
            <a:pPr marL="800100" lvl="1" indent="-342900">
              <a:spcBef>
                <a:spcPts val="960"/>
              </a:spcBef>
              <a:buClr>
                <a:schemeClr val="accent1">
                  <a:lumMod val="60000"/>
                  <a:lumOff val="40000"/>
                </a:schemeClr>
              </a:buClr>
              <a:buSzPts val="1800"/>
              <a:buFont typeface="Wingdings" panose="05000000000000000000" pitchFamily="2" charset="2"/>
              <a:buChar char="ü"/>
              <a:defRPr/>
            </a:pPr>
            <a:r>
              <a:rPr kumimoji="0" lang="en-US" sz="1600" b="0" i="0" u="none" strike="noStrike" kern="1200" cap="none" spc="0" normalizeH="0" baseline="0" noProof="0" dirty="0">
                <a:ln>
                  <a:noFill/>
                </a:ln>
                <a:solidFill>
                  <a:srgbClr val="000000"/>
                </a:solidFill>
                <a:effectLst/>
                <a:uLnTx/>
                <a:uFillTx/>
                <a:latin typeface="Arial"/>
                <a:ea typeface="+mn-ea"/>
                <a:cs typeface="+mn-cs"/>
              </a:rPr>
              <a:t>Begins when an egg (containing 23 chromosomes) is fertilized by a sperm (containing 23 chromosomes).</a:t>
            </a:r>
          </a:p>
          <a:p>
            <a:pPr marL="285750" marR="0" lvl="0" indent="-285750" algn="l" defTabSz="914400" rtl="0" eaLnBrk="1" fontAlgn="auto" latinLnBrk="0" hangingPunct="1">
              <a:lnSpc>
                <a:spcPct val="100000"/>
              </a:lnSpc>
              <a:spcBef>
                <a:spcPts val="960"/>
              </a:spcBef>
              <a:spcAft>
                <a:spcPts val="0"/>
              </a:spcAft>
              <a:buClr>
                <a:schemeClr val="accent1">
                  <a:lumMod val="60000"/>
                  <a:lumOff val="40000"/>
                </a:schemeClr>
              </a:buClr>
              <a:buSzPts val="1800"/>
              <a:buFont typeface="Wingdings" panose="05000000000000000000" pitchFamily="2" charset="2"/>
              <a:buChar char="q"/>
              <a:tabLst/>
              <a:defRPr/>
            </a:pPr>
            <a:r>
              <a:rPr kumimoji="0" lang="en-US" sz="1600" i="0" u="none" strike="noStrike" kern="1200" cap="none" spc="0" normalizeH="0" baseline="0" noProof="0" dirty="0">
                <a:ln>
                  <a:noFill/>
                </a:ln>
                <a:solidFill>
                  <a:srgbClr val="000000"/>
                </a:solidFill>
                <a:effectLst/>
                <a:uLnTx/>
                <a:uFillTx/>
                <a:latin typeface="Arial"/>
                <a:ea typeface="+mn-ea"/>
                <a:cs typeface="+mn-cs"/>
              </a:rPr>
              <a:t>What is a..</a:t>
            </a:r>
          </a:p>
          <a:p>
            <a:pPr marL="742950" lvl="1" indent="-285750">
              <a:spcBef>
                <a:spcPts val="960"/>
              </a:spcBef>
              <a:buClr>
                <a:schemeClr val="accent1">
                  <a:lumMod val="60000"/>
                  <a:lumOff val="40000"/>
                </a:schemeClr>
              </a:buClr>
              <a:buSzPts val="1800"/>
              <a:buFont typeface="Wingdings" panose="05000000000000000000" pitchFamily="2" charset="2"/>
              <a:buChar char="ü"/>
              <a:defRPr/>
            </a:pPr>
            <a:r>
              <a:rPr kumimoji="0" lang="en-US" sz="1600" i="0" u="sng" strike="noStrike" kern="1200" cap="none" spc="0" normalizeH="0" baseline="0" noProof="0" dirty="0">
                <a:ln>
                  <a:noFill/>
                </a:ln>
                <a:solidFill>
                  <a:srgbClr val="000000"/>
                </a:solidFill>
                <a:effectLst/>
                <a:uLnTx/>
                <a:uFillTx/>
                <a:latin typeface="Arial"/>
                <a:ea typeface="+mn-ea"/>
                <a:cs typeface="+mn-cs"/>
              </a:rPr>
              <a:t>Chromosome:</a:t>
            </a:r>
            <a:r>
              <a:rPr lang="en-US" sz="1600" dirty="0">
                <a:solidFill>
                  <a:srgbClr val="000000"/>
                </a:solidFill>
                <a:latin typeface="Arial"/>
              </a:rPr>
              <a:t> </a:t>
            </a:r>
            <a:r>
              <a:rPr kumimoji="0" lang="en-US" sz="1600" b="0" i="0" strike="noStrike" kern="1200" cap="none" spc="0" normalizeH="0" baseline="0" noProof="0" dirty="0">
                <a:ln>
                  <a:noFill/>
                </a:ln>
                <a:solidFill>
                  <a:srgbClr val="000000"/>
                </a:solidFill>
                <a:effectLst/>
                <a:uLnTx/>
                <a:uFillTx/>
                <a:latin typeface="Arial"/>
                <a:ea typeface="+mn-ea"/>
                <a:cs typeface="+mn-cs"/>
              </a:rPr>
              <a:t>long</a:t>
            </a:r>
            <a:r>
              <a:rPr kumimoji="0" lang="en-US" sz="1600" b="0" i="0" u="none" strike="noStrike" kern="1200" cap="none" spc="0" normalizeH="0" baseline="0" noProof="0" dirty="0">
                <a:ln>
                  <a:noFill/>
                </a:ln>
                <a:solidFill>
                  <a:srgbClr val="000000"/>
                </a:solidFill>
                <a:effectLst/>
                <a:uLnTx/>
                <a:uFillTx/>
                <a:latin typeface="Arial"/>
                <a:ea typeface="+mn-ea"/>
                <a:cs typeface="+mn-cs"/>
              </a:rPr>
              <a:t> strand of genetic information known as DNA.</a:t>
            </a:r>
          </a:p>
          <a:p>
            <a:pPr marL="742950" lvl="1" indent="-285750">
              <a:spcBef>
                <a:spcPts val="960"/>
              </a:spcBef>
              <a:buClr>
                <a:schemeClr val="accent1">
                  <a:lumMod val="60000"/>
                  <a:lumOff val="40000"/>
                </a:schemeClr>
              </a:buClr>
              <a:buSzPts val="1800"/>
              <a:buFont typeface="Wingdings" panose="05000000000000000000" pitchFamily="2" charset="2"/>
              <a:buChar char="ü"/>
              <a:defRPr/>
            </a:pPr>
            <a:r>
              <a:rPr kumimoji="0" lang="en-US" sz="1600" i="0" u="sng" strike="noStrike" kern="1200" cap="none" spc="0" normalizeH="0" baseline="0" noProof="0" dirty="0">
                <a:ln>
                  <a:noFill/>
                </a:ln>
                <a:solidFill>
                  <a:srgbClr val="000000"/>
                </a:solidFill>
                <a:effectLst/>
                <a:uLnTx/>
                <a:uFillTx/>
                <a:latin typeface="Arial"/>
                <a:ea typeface="+mn-ea"/>
                <a:cs typeface="+mn-cs"/>
              </a:rPr>
              <a:t>Deoxyribonucleic acid (DNA)</a:t>
            </a:r>
            <a:r>
              <a:rPr lang="en-US" sz="1600" u="sng" dirty="0">
                <a:solidFill>
                  <a:srgbClr val="000000"/>
                </a:solidFill>
                <a:latin typeface="Arial"/>
              </a:rPr>
              <a:t>:</a:t>
            </a:r>
            <a:r>
              <a:rPr lang="en-US" sz="1600" dirty="0">
                <a:solidFill>
                  <a:srgbClr val="000000"/>
                </a:solidFill>
                <a:latin typeface="Arial"/>
              </a:rPr>
              <a:t> </a:t>
            </a:r>
            <a:r>
              <a:rPr kumimoji="0" lang="en-US" sz="1600" b="0" i="0" u="none" strike="noStrike" kern="1200" cap="none" spc="0" normalizeH="0" baseline="0" noProof="0" dirty="0">
                <a:ln>
                  <a:noFill/>
                </a:ln>
                <a:solidFill>
                  <a:srgbClr val="000000"/>
                </a:solidFill>
                <a:effectLst/>
                <a:uLnTx/>
                <a:uFillTx/>
                <a:latin typeface="Arial"/>
                <a:ea typeface="+mn-ea"/>
                <a:cs typeface="+mn-cs"/>
              </a:rPr>
              <a:t>helix-shaped molecule made of nucleotide base pairs.</a:t>
            </a:r>
          </a:p>
          <a:p>
            <a:pPr marL="1200150" lvl="2" indent="-285750">
              <a:spcBef>
                <a:spcPts val="960"/>
              </a:spcBef>
              <a:buClr>
                <a:schemeClr val="accent1">
                  <a:lumMod val="60000"/>
                  <a:lumOff val="40000"/>
                </a:schemeClr>
              </a:buClr>
              <a:buFont typeface="Wingdings" panose="05000000000000000000" pitchFamily="2" charset="2"/>
              <a:buChar char="ü"/>
              <a:defRPr/>
            </a:pPr>
            <a:r>
              <a:rPr kumimoji="0" lang="en-US" sz="1600" b="0" i="0" u="none" strike="noStrike" kern="1200" cap="none" spc="0" normalizeH="0" baseline="0" noProof="0" dirty="0">
                <a:ln>
                  <a:noFill/>
                </a:ln>
                <a:solidFill>
                  <a:srgbClr val="000000"/>
                </a:solidFill>
                <a:effectLst/>
                <a:uLnTx/>
                <a:uFillTx/>
                <a:latin typeface="Arial"/>
                <a:ea typeface="+mn-ea"/>
                <a:cs typeface="+mn-cs"/>
              </a:rPr>
              <a:t>In each chromosome, sequences of DNA make up genes.</a:t>
            </a:r>
          </a:p>
          <a:p>
            <a:pPr marL="742950" lvl="1" indent="-285750">
              <a:spcBef>
                <a:spcPts val="960"/>
              </a:spcBef>
              <a:buClr>
                <a:schemeClr val="accent1">
                  <a:lumMod val="60000"/>
                  <a:lumOff val="40000"/>
                </a:schemeClr>
              </a:buClr>
              <a:buSzPts val="1800"/>
              <a:buFont typeface="Wingdings" panose="05000000000000000000" pitchFamily="2" charset="2"/>
              <a:buChar char="ü"/>
              <a:defRPr/>
            </a:pPr>
            <a:r>
              <a:rPr kumimoji="0" lang="en-US" sz="1600" i="0" u="sng" strike="noStrike" kern="1200" cap="none" spc="0" normalizeH="0" baseline="0" noProof="0" dirty="0">
                <a:ln>
                  <a:noFill/>
                </a:ln>
                <a:solidFill>
                  <a:srgbClr val="000000"/>
                </a:solidFill>
                <a:effectLst/>
                <a:uLnTx/>
                <a:uFillTx/>
                <a:latin typeface="Arial"/>
                <a:ea typeface="+mn-ea"/>
                <a:cs typeface="+mn-cs"/>
              </a:rPr>
              <a:t>Gene:</a:t>
            </a:r>
            <a:r>
              <a:rPr kumimoji="0" lang="en-US" sz="1600" i="0" strike="noStrike" kern="1200" cap="none" spc="0" normalizeH="0" baseline="0" noProof="0" dirty="0">
                <a:ln>
                  <a:noFill/>
                </a:ln>
                <a:solidFill>
                  <a:srgbClr val="000000"/>
                </a:solidFill>
                <a:effectLst/>
                <a:uLnTx/>
                <a:uFillTx/>
                <a:latin typeface="Arial"/>
                <a:ea typeface="+mn-ea"/>
                <a:cs typeface="+mn-cs"/>
              </a:rPr>
              <a:t> </a:t>
            </a:r>
            <a:r>
              <a:rPr kumimoji="0" lang="en-US" sz="1600" b="0" i="0" u="none" strike="noStrike" kern="1200" cap="none" spc="0" normalizeH="0" baseline="0" noProof="0" dirty="0">
                <a:ln>
                  <a:noFill/>
                </a:ln>
                <a:solidFill>
                  <a:srgbClr val="000000"/>
                </a:solidFill>
                <a:effectLst/>
                <a:uLnTx/>
                <a:uFillTx/>
                <a:latin typeface="Arial"/>
                <a:ea typeface="+mn-ea"/>
                <a:cs typeface="+mn-cs"/>
              </a:rPr>
              <a:t>sequence of DNA that controls or partially controls physical characteristics known as traits (eye color, hair color </a:t>
            </a:r>
            <a:r>
              <a:rPr kumimoji="0" lang="en-US" sz="1600" b="0" i="0" u="none" strike="noStrike" kern="1200" cap="none" spc="0" normalizeH="0" baseline="0" noProof="0" dirty="0" err="1">
                <a:ln>
                  <a:noFill/>
                </a:ln>
                <a:solidFill>
                  <a:srgbClr val="000000"/>
                </a:solidFill>
                <a:effectLst/>
                <a:uLnTx/>
                <a:uFillTx/>
                <a:latin typeface="Arial"/>
                <a:ea typeface="+mn-ea"/>
                <a:cs typeface="+mn-cs"/>
              </a:rPr>
              <a:t>etc</a:t>
            </a:r>
            <a:r>
              <a:rPr kumimoji="0" lang="en-US" sz="1600" b="0" i="0" u="none" strike="noStrike" kern="1200" cap="none" spc="0" normalizeH="0" baseline="0" noProof="0" dirty="0">
                <a:ln>
                  <a:noFill/>
                </a:ln>
                <a:solidFill>
                  <a:srgbClr val="000000"/>
                </a:solidFill>
                <a:effectLst/>
                <a:uLnTx/>
                <a:uFillTx/>
                <a:latin typeface="Arial"/>
                <a:ea typeface="+mn-ea"/>
                <a:cs typeface="+mn-cs"/>
              </a:rPr>
              <a:t>).</a:t>
            </a:r>
          </a:p>
          <a:p>
            <a:pPr marL="1200150" lvl="2" indent="-285750">
              <a:spcBef>
                <a:spcPts val="960"/>
              </a:spcBef>
              <a:buClr>
                <a:schemeClr val="accent1">
                  <a:lumMod val="60000"/>
                  <a:lumOff val="40000"/>
                </a:schemeClr>
              </a:buClr>
              <a:buFont typeface="Wingdings" panose="05000000000000000000" pitchFamily="2" charset="2"/>
              <a:buChar char="ü"/>
              <a:defRPr/>
            </a:pPr>
            <a:r>
              <a:rPr kumimoji="0" lang="en-US" sz="1600" b="0" i="0" u="none" strike="noStrike" kern="1200" cap="none" spc="0" normalizeH="0" baseline="0" noProof="0" dirty="0">
                <a:ln>
                  <a:noFill/>
                </a:ln>
                <a:solidFill>
                  <a:srgbClr val="000000"/>
                </a:solidFill>
                <a:effectLst/>
                <a:uLnTx/>
                <a:uFillTx/>
                <a:latin typeface="Arial"/>
                <a:ea typeface="+mn-ea"/>
                <a:cs typeface="+mn-cs"/>
              </a:rPr>
              <a:t>A gene may have multiple possible variations or </a:t>
            </a:r>
            <a:r>
              <a:rPr kumimoji="0" lang="en-US" sz="1600" i="0" u="sng" strike="noStrike" kern="1200" cap="none" spc="0" normalizeH="0" baseline="0" noProof="0" dirty="0">
                <a:ln>
                  <a:noFill/>
                </a:ln>
                <a:solidFill>
                  <a:srgbClr val="000000"/>
                </a:solidFill>
                <a:effectLst/>
                <a:uLnTx/>
                <a:uFillTx/>
                <a:latin typeface="Arial"/>
                <a:ea typeface="+mn-ea"/>
                <a:cs typeface="+mn-cs"/>
              </a:rPr>
              <a:t>alleles</a:t>
            </a:r>
            <a:r>
              <a:rPr kumimoji="0" lang="en-US" sz="1600" b="0" i="0" u="none" strike="noStrike" kern="1200" cap="none" spc="0" normalizeH="0" baseline="0" noProof="0" dirty="0">
                <a:ln>
                  <a:noFill/>
                </a:ln>
                <a:solidFill>
                  <a:srgbClr val="000000"/>
                </a:solidFill>
                <a:effectLst/>
                <a:uLnTx/>
                <a:uFillTx/>
                <a:latin typeface="Arial"/>
                <a:ea typeface="+mn-ea"/>
                <a:cs typeface="+mn-cs"/>
              </a:rPr>
              <a:t> (a specific version of a gene).</a:t>
            </a:r>
          </a:p>
          <a:p>
            <a:pPr marL="1200150" lvl="2" indent="-285750">
              <a:spcBef>
                <a:spcPts val="960"/>
              </a:spcBef>
              <a:buClr>
                <a:schemeClr val="accent1">
                  <a:lumMod val="60000"/>
                  <a:lumOff val="40000"/>
                </a:schemeClr>
              </a:buClr>
              <a:buFont typeface="Wingdings" panose="05000000000000000000" pitchFamily="2" charset="2"/>
              <a:buChar char="ü"/>
              <a:defRPr/>
            </a:pPr>
            <a:r>
              <a:rPr kumimoji="0" lang="en-US" sz="1600" b="0" i="0" u="none" strike="noStrike" kern="1200" cap="none" spc="0" normalizeH="0" baseline="0" noProof="0" dirty="0">
                <a:ln>
                  <a:noFill/>
                </a:ln>
                <a:solidFill>
                  <a:srgbClr val="000000"/>
                </a:solidFill>
                <a:effectLst/>
                <a:uLnTx/>
                <a:uFillTx/>
                <a:latin typeface="Arial"/>
                <a:ea typeface="+mn-ea"/>
                <a:cs typeface="+mn-cs"/>
              </a:rPr>
              <a:t>A specific gene may code for hair color and the different alleles of that gene affect what the hair color will be</a:t>
            </a:r>
            <a:r>
              <a:rPr lang="en-US" sz="1600" dirty="0">
                <a:solidFill>
                  <a:srgbClr val="000000"/>
                </a:solidFill>
                <a:latin typeface="Arial"/>
              </a:rPr>
              <a:t>.</a:t>
            </a:r>
            <a:endParaRPr kumimoji="0" lang="en-US" sz="1600" b="0" i="0" u="none" strike="noStrike" kern="1200" cap="none" spc="0" normalizeH="0" baseline="0" noProof="0" dirty="0">
              <a:ln>
                <a:noFill/>
              </a:ln>
              <a:solidFill>
                <a:srgbClr val="000000"/>
              </a:solidFill>
              <a:effectLst/>
              <a:uLnTx/>
              <a:uFillTx/>
              <a:latin typeface="Arial"/>
              <a:ea typeface="+mn-ea"/>
              <a:cs typeface="+mn-cs"/>
            </a:endParaRPr>
          </a:p>
        </p:txBody>
      </p:sp>
      <p:sp>
        <p:nvSpPr>
          <p:cNvPr id="6" name="TextBox 5">
            <a:extLst>
              <a:ext uri="{FF2B5EF4-FFF2-40B4-BE49-F238E27FC236}">
                <a16:creationId xmlns:a16="http://schemas.microsoft.com/office/drawing/2014/main" id="{92D46365-E75E-41B9-9294-64B1602D2FE1}"/>
              </a:ext>
            </a:extLst>
          </p:cNvPr>
          <p:cNvSpPr txBox="1"/>
          <p:nvPr/>
        </p:nvSpPr>
        <p:spPr>
          <a:xfrm>
            <a:off x="424873" y="5983621"/>
            <a:ext cx="6132945"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The video </a:t>
            </a:r>
            <a:r>
              <a:rPr lang="en-US" sz="1200" dirty="0">
                <a:solidFill>
                  <a:prstClr val="black"/>
                </a:solidFill>
                <a:latin typeface="Arial"/>
                <a:hlinkClick r:id="rId5"/>
              </a:rPr>
              <a:t>Chromosomes, DNA, Genes, and Alleles</a:t>
            </a:r>
            <a:r>
              <a:rPr lang="en-US" sz="1200" dirty="0">
                <a:solidFill>
                  <a:prstClr val="black"/>
                </a:solidFill>
                <a:latin typeface="Arial"/>
              </a:rPr>
              <a:t> provides an explanation of chromosomes, DNA, genes, and alleles (1:59).</a:t>
            </a:r>
          </a:p>
        </p:txBody>
      </p:sp>
      <p:sp>
        <p:nvSpPr>
          <p:cNvPr id="4" name="TextBox 3">
            <a:extLst>
              <a:ext uri="{FF2B5EF4-FFF2-40B4-BE49-F238E27FC236}">
                <a16:creationId xmlns:a16="http://schemas.microsoft.com/office/drawing/2014/main" id="{99DF8B0B-8CF0-4132-B043-D1A55DBF09B1}"/>
              </a:ext>
            </a:extLst>
          </p:cNvPr>
          <p:cNvSpPr txBox="1"/>
          <p:nvPr/>
        </p:nvSpPr>
        <p:spPr>
          <a:xfrm>
            <a:off x="6990161" y="4570273"/>
            <a:ext cx="5048968" cy="1815882"/>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3.4 (a) DNA is made up of two chemical chains joined together like rungs on a ladder. At each rung along the DNA chain there is a part of DNA called a base. Four different bases make up DNA, and they are called A, C, T and G, for short. The specific order, or sequence, of all the As, Cs, Ts, and </a:t>
            </a:r>
            <a:r>
              <a:rPr lang="en-US" sz="1400" dirty="0" err="1">
                <a:latin typeface="Arial" panose="020B0604020202020204" pitchFamily="34" charset="0"/>
                <a:cs typeface="Arial" panose="020B0604020202020204" pitchFamily="34" charset="0"/>
              </a:rPr>
              <a:t>Gs</a:t>
            </a:r>
            <a:r>
              <a:rPr lang="en-US" sz="1400" dirty="0">
                <a:latin typeface="Arial" panose="020B0604020202020204" pitchFamily="34" charset="0"/>
                <a:cs typeface="Arial" panose="020B0604020202020204" pitchFamily="34" charset="0"/>
              </a:rPr>
              <a:t> in DNA determines the exact information carried in each gene, like the way that a specific pattern of letters makes up the words in a sentence.</a:t>
            </a:r>
          </a:p>
        </p:txBody>
      </p:sp>
    </p:spTree>
    <p:extLst>
      <p:ext uri="{BB962C8B-B14F-4D97-AF65-F5344CB8AC3E}">
        <p14:creationId xmlns:p14="http://schemas.microsoft.com/office/powerpoint/2010/main" val="3363877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B75FA-2721-2066-42E2-6974B144DAE5}"/>
              </a:ext>
            </a:extLst>
          </p:cNvPr>
          <p:cNvSpPr txBox="1">
            <a:spLocks/>
          </p:cNvSpPr>
          <p:nvPr/>
        </p:nvSpPr>
        <p:spPr>
          <a:xfrm>
            <a:off x="3821843" y="205117"/>
            <a:ext cx="4548313" cy="38601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Genetic Variation: Continued</a:t>
            </a:r>
          </a:p>
        </p:txBody>
      </p:sp>
      <p:pic>
        <p:nvPicPr>
          <p:cNvPr id="3" name="Picture 2">
            <a:extLst>
              <a:ext uri="{FF2B5EF4-FFF2-40B4-BE49-F238E27FC236}">
                <a16:creationId xmlns:a16="http://schemas.microsoft.com/office/drawing/2014/main" id="{01F642EE-0B9D-DA11-E236-4727256C5B80}"/>
              </a:ext>
            </a:extLst>
          </p:cNvPr>
          <p:cNvPicPr>
            <a:picLocks noChangeAspect="1"/>
          </p:cNvPicPr>
          <p:nvPr/>
        </p:nvPicPr>
        <p:blipFill rotWithShape="1">
          <a:blip r:embed="rId2"/>
          <a:srcRect l="56411" b="12493"/>
          <a:stretch/>
        </p:blipFill>
        <p:spPr>
          <a:xfrm>
            <a:off x="3912610" y="791914"/>
            <a:ext cx="4366769" cy="4297680"/>
          </a:xfrm>
          <a:prstGeom prst="rect">
            <a:avLst/>
          </a:prstGeom>
        </p:spPr>
      </p:pic>
      <p:sp>
        <p:nvSpPr>
          <p:cNvPr id="5" name="TextBox 4">
            <a:extLst>
              <a:ext uri="{FF2B5EF4-FFF2-40B4-BE49-F238E27FC236}">
                <a16:creationId xmlns:a16="http://schemas.microsoft.com/office/drawing/2014/main" id="{5E15D28F-0483-3D86-8A9E-3E561D33A192}"/>
              </a:ext>
            </a:extLst>
          </p:cNvPr>
          <p:cNvSpPr txBox="1"/>
          <p:nvPr/>
        </p:nvSpPr>
        <p:spPr>
          <a:xfrm>
            <a:off x="189339" y="4925827"/>
            <a:ext cx="11813309" cy="1668214"/>
          </a:xfrm>
          <a:prstGeom prst="rect">
            <a:avLst/>
          </a:prstGeom>
          <a:noFill/>
          <a:ln>
            <a:solidFill>
              <a:schemeClr val="accent1">
                <a:lumMod val="60000"/>
                <a:lumOff val="40000"/>
              </a:schemeClr>
            </a:solidFill>
          </a:ln>
        </p:spPr>
        <p:txBody>
          <a:bodyPr wrap="square">
            <a:spAutoFit/>
          </a:bodyPr>
          <a:lstStyle/>
          <a:p>
            <a:pPr>
              <a:lnSpc>
                <a:spcPct val="150000"/>
              </a:lnSpc>
            </a:pPr>
            <a:r>
              <a:rPr lang="en-US" sz="1400" dirty="0">
                <a:latin typeface="Arial" panose="020B0604020202020204" pitchFamily="34" charset="0"/>
                <a:cs typeface="Arial" panose="020B0604020202020204" pitchFamily="34" charset="0"/>
              </a:rPr>
              <a:t>Figure 3.4(b) Genes are very complex. In the same gene, there can be different variations of the gene called alleles. For example, earlobe attachment is a physical trait controlled by a single gene with two alleles. This gene provides instructions to the body to produce either earlobes that are attached to the sides of the head or earlobes that hang freely and are not attached to the sides of the head. In this example, one “version”, or allele, codes for attached earlobes while the other allele codes for detached earlobes. The combination of alleles a person has for their earlobe gene, determines which type of earlobes they have.</a:t>
            </a:r>
          </a:p>
        </p:txBody>
      </p:sp>
      <p:sp>
        <p:nvSpPr>
          <p:cNvPr id="6" name="TextBox 5">
            <a:extLst>
              <a:ext uri="{FF2B5EF4-FFF2-40B4-BE49-F238E27FC236}">
                <a16:creationId xmlns:a16="http://schemas.microsoft.com/office/drawing/2014/main" id="{B12A36C2-887B-A64F-73C4-D0156C357BBD}"/>
              </a:ext>
            </a:extLst>
          </p:cNvPr>
          <p:cNvSpPr txBox="1"/>
          <p:nvPr/>
        </p:nvSpPr>
        <p:spPr>
          <a:xfrm>
            <a:off x="810687" y="6594041"/>
            <a:ext cx="10570611"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38394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9BD064E-70FA-87AD-1C1C-4096BF19054A}"/>
              </a:ext>
            </a:extLst>
          </p:cNvPr>
          <p:cNvSpPr txBox="1">
            <a:spLocks/>
          </p:cNvSpPr>
          <p:nvPr/>
        </p:nvSpPr>
        <p:spPr>
          <a:xfrm>
            <a:off x="3362036" y="339887"/>
            <a:ext cx="5689601" cy="4451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Genotype versus Phenotype</a:t>
            </a:r>
          </a:p>
        </p:txBody>
      </p:sp>
      <p:sp>
        <p:nvSpPr>
          <p:cNvPr id="8" name="TextBox 7">
            <a:extLst>
              <a:ext uri="{FF2B5EF4-FFF2-40B4-BE49-F238E27FC236}">
                <a16:creationId xmlns:a16="http://schemas.microsoft.com/office/drawing/2014/main" id="{7B60A406-C5F2-57A8-4D3C-F58390CFF670}"/>
              </a:ext>
            </a:extLst>
          </p:cNvPr>
          <p:cNvSpPr txBox="1"/>
          <p:nvPr/>
        </p:nvSpPr>
        <p:spPr>
          <a:xfrm>
            <a:off x="711201" y="6628873"/>
            <a:ext cx="1055716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3" name="Figure Legend">
            <a:extLst>
              <a:ext uri="{FF2B5EF4-FFF2-40B4-BE49-F238E27FC236}">
                <a16:creationId xmlns:a16="http://schemas.microsoft.com/office/drawing/2014/main" id="{FB08EF8E-4CAA-425D-A8C4-A4081915B5B1}"/>
              </a:ext>
            </a:extLst>
          </p:cNvPr>
          <p:cNvSpPr txBox="1">
            <a:spLocks/>
          </p:cNvSpPr>
          <p:nvPr/>
        </p:nvSpPr>
        <p:spPr>
          <a:xfrm>
            <a:off x="290945" y="5091560"/>
            <a:ext cx="11610109" cy="794218"/>
          </a:xfrm>
          <a:prstGeom prst="rect">
            <a:avLst/>
          </a:prstGeom>
          <a:ln>
            <a:solidFill>
              <a:schemeClr val="accent1">
                <a:lumMod val="60000"/>
                <a:lumOff val="40000"/>
              </a:schemeClr>
            </a:solidFill>
          </a:ln>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R="0" lvl="0" algn="l" defTabSz="914400" rtl="0" eaLnBrk="1" fontAlgn="auto" latinLnBrk="0" hangingPunct="1">
              <a:lnSpc>
                <a:spcPct val="100000"/>
              </a:lnSpc>
              <a:spcBef>
                <a:spcPct val="20000"/>
              </a:spcBef>
              <a:spcAft>
                <a:spcPts val="600"/>
              </a:spcAft>
              <a:buClr>
                <a:schemeClr val="accent1">
                  <a:lumMod val="60000"/>
                  <a:lumOff val="40000"/>
                </a:schemeClr>
              </a:buClr>
              <a:buSzTx/>
              <a:tabLst/>
              <a:defRPr/>
            </a:pPr>
            <a:r>
              <a:rPr kumimoji="0" lang="en-US" sz="1400" b="0" i="0" strike="noStrike" kern="1200" cap="none" spc="0" normalizeH="0" baseline="0" noProof="0" dirty="0">
                <a:ln>
                  <a:noFill/>
                </a:ln>
                <a:solidFill>
                  <a:srgbClr val="000000"/>
                </a:solidFill>
                <a:effectLst/>
                <a:uLnTx/>
                <a:uFillTx/>
                <a:latin typeface="Arial"/>
                <a:ea typeface="+mn-ea"/>
                <a:cs typeface="+mn-cs"/>
              </a:rPr>
              <a:t>Figure 3.5 </a:t>
            </a:r>
            <a:r>
              <a:rPr kumimoji="0" lang="en-US" sz="1400" b="0" i="0" u="sng" strike="noStrike" kern="1200" cap="none" spc="0" normalizeH="0" baseline="0" noProof="0" dirty="0">
                <a:ln>
                  <a:noFill/>
                </a:ln>
                <a:solidFill>
                  <a:srgbClr val="000000"/>
                </a:solidFill>
                <a:effectLst/>
                <a:uLnTx/>
                <a:uFillTx/>
                <a:latin typeface="Arial"/>
                <a:ea typeface="+mn-ea"/>
                <a:cs typeface="+mn-cs"/>
              </a:rPr>
              <a:t>Genotype (a)</a:t>
            </a:r>
            <a:r>
              <a:rPr kumimoji="0" lang="en-US" sz="1400" b="0" i="0" u="none" strike="noStrike" kern="1200" cap="none" spc="0" normalizeH="0" baseline="0" noProof="0" dirty="0">
                <a:ln>
                  <a:noFill/>
                </a:ln>
                <a:solidFill>
                  <a:srgbClr val="000000"/>
                </a:solidFill>
                <a:effectLst/>
                <a:uLnTx/>
                <a:uFillTx/>
                <a:latin typeface="Arial"/>
                <a:ea typeface="+mn-ea"/>
                <a:cs typeface="+mn-cs"/>
              </a:rPr>
              <a:t> refers to the genetic makeup of an individual based on the genetic material (DNA) inherited from one’s parents.  </a:t>
            </a:r>
            <a:r>
              <a:rPr kumimoji="0" lang="en-US" sz="1400" b="0" i="0" u="sng" strike="noStrike" kern="1200" cap="none" spc="0" normalizeH="0" baseline="0" noProof="0" dirty="0">
                <a:ln>
                  <a:noFill/>
                </a:ln>
                <a:solidFill>
                  <a:srgbClr val="000000"/>
                </a:solidFill>
                <a:effectLst/>
                <a:uLnTx/>
                <a:uFillTx/>
                <a:latin typeface="Arial"/>
                <a:ea typeface="+mn-ea"/>
                <a:cs typeface="+mn-cs"/>
              </a:rPr>
              <a:t>Phenotype (b)</a:t>
            </a:r>
            <a:r>
              <a:rPr kumimoji="0" lang="en-US" sz="1400" b="0" i="0" u="none" strike="noStrike" kern="1200" cap="none" spc="0" normalizeH="0" baseline="0" noProof="0" dirty="0">
                <a:ln>
                  <a:noFill/>
                </a:ln>
                <a:solidFill>
                  <a:srgbClr val="000000"/>
                </a:solidFill>
                <a:effectLst/>
                <a:uLnTx/>
                <a:uFillTx/>
                <a:latin typeface="Arial"/>
                <a:ea typeface="+mn-ea"/>
                <a:cs typeface="+mn-cs"/>
              </a:rPr>
              <a:t> describes an individual’s observable characteristics, such as hair color, skin color, height, and build. (credit a: modification of work by Caroline Davis; credit b: modification of work by Cory </a:t>
            </a:r>
            <a:r>
              <a:rPr kumimoji="0" lang="en-US" sz="1400" b="0" i="0" u="none" strike="noStrike" kern="1200" cap="none" spc="0" normalizeH="0" baseline="0" noProof="0" dirty="0" err="1">
                <a:ln>
                  <a:noFill/>
                </a:ln>
                <a:solidFill>
                  <a:srgbClr val="000000"/>
                </a:solidFill>
                <a:effectLst/>
                <a:uLnTx/>
                <a:uFillTx/>
                <a:latin typeface="Arial"/>
                <a:ea typeface="+mn-ea"/>
                <a:cs typeface="+mn-cs"/>
              </a:rPr>
              <a:t>Zanker</a:t>
            </a:r>
            <a:r>
              <a:rPr kumimoji="0" lang="en-US" sz="1400" b="0" i="0" u="none" strike="noStrike" kern="1200" cap="none" spc="0" normalizeH="0" baseline="0" noProof="0" dirty="0">
                <a:ln>
                  <a:noFill/>
                </a:ln>
                <a:solidFill>
                  <a:srgbClr val="000000"/>
                </a:solidFill>
                <a:effectLst/>
                <a:uLnTx/>
                <a:uFillTx/>
                <a:latin typeface="Arial"/>
                <a:ea typeface="+mn-ea"/>
                <a:cs typeface="+mn-cs"/>
              </a:rPr>
              <a:t>)</a:t>
            </a:r>
          </a:p>
        </p:txBody>
      </p:sp>
      <p:sp>
        <p:nvSpPr>
          <p:cNvPr id="6" name="TextBox 5">
            <a:extLst>
              <a:ext uri="{FF2B5EF4-FFF2-40B4-BE49-F238E27FC236}">
                <a16:creationId xmlns:a16="http://schemas.microsoft.com/office/drawing/2014/main" id="{79D92EDF-F9F6-34A8-B6D3-21CE39AA5548}"/>
              </a:ext>
            </a:extLst>
          </p:cNvPr>
          <p:cNvSpPr txBox="1"/>
          <p:nvPr/>
        </p:nvSpPr>
        <p:spPr>
          <a:xfrm>
            <a:off x="910196" y="6241114"/>
            <a:ext cx="9999048"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The video </a:t>
            </a:r>
            <a:r>
              <a:rPr lang="en-US" sz="1200" dirty="0">
                <a:solidFill>
                  <a:prstClr val="black"/>
                </a:solidFill>
                <a:latin typeface="Arial"/>
                <a:hlinkClick r:id="rId4"/>
              </a:rPr>
              <a:t>Genotype vs Phenotype: Understanding Alleles</a:t>
            </a:r>
            <a:r>
              <a:rPr lang="en-US" sz="1200" dirty="0">
                <a:solidFill>
                  <a:prstClr val="black"/>
                </a:solidFill>
                <a:latin typeface="Arial"/>
              </a:rPr>
              <a:t> discusses the difference between one’s genotype and one's phenotype (1:42).</a:t>
            </a:r>
          </a:p>
        </p:txBody>
      </p:sp>
      <p:pic>
        <p:nvPicPr>
          <p:cNvPr id="10" name="Picture 9">
            <a:extLst>
              <a:ext uri="{FF2B5EF4-FFF2-40B4-BE49-F238E27FC236}">
                <a16:creationId xmlns:a16="http://schemas.microsoft.com/office/drawing/2014/main" id="{BB3D6193-D785-296C-51ED-2B038569C47E}"/>
              </a:ext>
            </a:extLst>
          </p:cNvPr>
          <p:cNvPicPr>
            <a:picLocks noChangeAspect="1"/>
          </p:cNvPicPr>
          <p:nvPr/>
        </p:nvPicPr>
        <p:blipFill>
          <a:blip r:embed="rId5"/>
          <a:stretch>
            <a:fillRect/>
          </a:stretch>
        </p:blipFill>
        <p:spPr>
          <a:xfrm>
            <a:off x="1873818" y="1700808"/>
            <a:ext cx="8071804" cy="2798307"/>
          </a:xfrm>
          <a:prstGeom prst="rect">
            <a:avLst/>
          </a:prstGeom>
        </p:spPr>
      </p:pic>
    </p:spTree>
    <p:extLst>
      <p:ext uri="{BB962C8B-B14F-4D97-AF65-F5344CB8AC3E}">
        <p14:creationId xmlns:p14="http://schemas.microsoft.com/office/powerpoint/2010/main" val="4108769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30249DD-2616-F193-AA3C-EE626C15E0F7}"/>
              </a:ext>
            </a:extLst>
          </p:cNvPr>
          <p:cNvSpPr txBox="1">
            <a:spLocks/>
          </p:cNvSpPr>
          <p:nvPr/>
        </p:nvSpPr>
        <p:spPr>
          <a:xfrm>
            <a:off x="1385454" y="229128"/>
            <a:ext cx="9882909" cy="54041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Dominant versus Recessive Alleles</a:t>
            </a:r>
          </a:p>
        </p:txBody>
      </p:sp>
      <p:sp>
        <p:nvSpPr>
          <p:cNvPr id="7" name="TextBox 6">
            <a:extLst>
              <a:ext uri="{FF2B5EF4-FFF2-40B4-BE49-F238E27FC236}">
                <a16:creationId xmlns:a16="http://schemas.microsoft.com/office/drawing/2014/main" id="{801BB501-31F6-BFA9-5D85-EAD52A080BB2}"/>
              </a:ext>
            </a:extLst>
          </p:cNvPr>
          <p:cNvSpPr txBox="1"/>
          <p:nvPr/>
        </p:nvSpPr>
        <p:spPr>
          <a:xfrm>
            <a:off x="650386" y="6574577"/>
            <a:ext cx="1061797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2" name="Google Shape;113;p14">
            <a:extLst>
              <a:ext uri="{FF2B5EF4-FFF2-40B4-BE49-F238E27FC236}">
                <a16:creationId xmlns:a16="http://schemas.microsoft.com/office/drawing/2014/main" id="{83343EC0-222B-4B24-5B1C-E640927DEACF}"/>
              </a:ext>
            </a:extLst>
          </p:cNvPr>
          <p:cNvSpPr txBox="1">
            <a:spLocks/>
          </p:cNvSpPr>
          <p:nvPr/>
        </p:nvSpPr>
        <p:spPr>
          <a:xfrm>
            <a:off x="332509" y="889564"/>
            <a:ext cx="11526982" cy="2694146"/>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b="0" i="0" u="none" strike="noStrike" kern="1200" cap="none" spc="0" normalizeH="0" baseline="0" noProof="0" dirty="0">
                <a:ln>
                  <a:noFill/>
                </a:ln>
                <a:solidFill>
                  <a:srgbClr val="000000"/>
                </a:solidFill>
                <a:effectLst/>
                <a:uLnTx/>
                <a:uFillTx/>
                <a:latin typeface="Arial"/>
                <a:ea typeface="+mn-ea"/>
                <a:cs typeface="+mn-cs"/>
              </a:rPr>
              <a:t>While some traits are controlled by one gene, m</a:t>
            </a:r>
            <a:r>
              <a:rPr lang="en-US" sz="1600" dirty="0" err="1">
                <a:latin typeface="Arial"/>
              </a:rPr>
              <a:t>ost</a:t>
            </a:r>
            <a:r>
              <a:rPr lang="en-US" sz="1600" dirty="0">
                <a:latin typeface="Arial"/>
              </a:rPr>
              <a:t> </a:t>
            </a:r>
            <a:r>
              <a:rPr kumimoji="0" lang="en-US" sz="1600" b="0" i="0" u="none" strike="noStrike" kern="1200" cap="none" spc="0" normalizeH="0" baseline="0" noProof="0" dirty="0">
                <a:ln>
                  <a:noFill/>
                </a:ln>
                <a:solidFill>
                  <a:srgbClr val="000000"/>
                </a:solidFill>
                <a:effectLst/>
                <a:uLnTx/>
                <a:uFillTx/>
                <a:latin typeface="Arial"/>
                <a:ea typeface="+mn-ea"/>
                <a:cs typeface="+mn-cs"/>
              </a:rPr>
              <a:t>inheritable traits are controlled by more than just one gene and in such cases, they are known as </a:t>
            </a:r>
            <a:r>
              <a:rPr kumimoji="0" lang="en-US" sz="1600" b="0" i="0" u="sng" strike="noStrike" kern="1200" cap="none" spc="0" normalizeH="0" baseline="0" noProof="0" dirty="0">
                <a:ln>
                  <a:noFill/>
                </a:ln>
                <a:solidFill>
                  <a:srgbClr val="000000"/>
                </a:solidFill>
                <a:effectLst/>
                <a:uLnTx/>
                <a:uFillTx/>
                <a:latin typeface="Arial"/>
                <a:ea typeface="+mn-ea"/>
                <a:cs typeface="+mn-cs"/>
              </a:rPr>
              <a:t>polygenic traits</a:t>
            </a:r>
            <a:r>
              <a:rPr kumimoji="0" lang="en-US" sz="1600" b="0" i="0" u="none" strike="noStrike" kern="1200" cap="none" spc="0" normalizeH="0" baseline="0" noProof="0" dirty="0">
                <a:ln>
                  <a:noFill/>
                </a:ln>
                <a:solidFill>
                  <a:srgbClr val="000000"/>
                </a:solidFill>
                <a:effectLst/>
                <a:uLnTx/>
                <a:uFillTx/>
                <a:latin typeface="Arial"/>
                <a:ea typeface="+mn-ea"/>
                <a:cs typeface="+mn-cs"/>
              </a:rPr>
              <a:t>.</a:t>
            </a: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b="0" i="0" u="sng" strike="noStrike" kern="1200" cap="none" spc="0" normalizeH="0" baseline="0" noProof="0" dirty="0">
                <a:ln>
                  <a:noFill/>
                </a:ln>
                <a:solidFill>
                  <a:srgbClr val="000000"/>
                </a:solidFill>
                <a:effectLst/>
                <a:uLnTx/>
                <a:uFillTx/>
                <a:latin typeface="Arial"/>
                <a:ea typeface="+mn-ea"/>
                <a:cs typeface="+mn-cs"/>
              </a:rPr>
              <a:t>Alleles</a:t>
            </a:r>
            <a:r>
              <a:rPr kumimoji="0" lang="en-US" sz="1600" b="0" i="0" u="none" strike="noStrike" kern="1200" cap="none" spc="0" normalizeH="0" baseline="0" noProof="0" dirty="0">
                <a:ln>
                  <a:noFill/>
                </a:ln>
                <a:solidFill>
                  <a:srgbClr val="000000"/>
                </a:solidFill>
                <a:effectLst/>
                <a:uLnTx/>
                <a:uFillTx/>
                <a:latin typeface="Arial"/>
                <a:ea typeface="+mn-ea"/>
                <a:cs typeface="+mn-cs"/>
              </a:rPr>
              <a:t> can be dominant or recessive. In the example below, A is the </a:t>
            </a:r>
            <a:r>
              <a:rPr kumimoji="0" lang="en-US" sz="1600" b="0" i="0" u="sng" strike="noStrike" kern="1200" cap="none" spc="0" normalizeH="0" baseline="0" noProof="0" dirty="0">
                <a:ln>
                  <a:noFill/>
                </a:ln>
                <a:solidFill>
                  <a:srgbClr val="000000"/>
                </a:solidFill>
                <a:effectLst/>
                <a:uLnTx/>
                <a:uFillTx/>
                <a:latin typeface="Arial"/>
                <a:ea typeface="+mn-ea"/>
                <a:cs typeface="+mn-cs"/>
              </a:rPr>
              <a:t>dominant allele </a:t>
            </a:r>
            <a:r>
              <a:rPr kumimoji="0" lang="en-US" sz="1600" b="0" i="0" u="none" strike="noStrike" kern="1200" cap="none" spc="0" normalizeH="0" baseline="0" noProof="0" dirty="0">
                <a:ln>
                  <a:noFill/>
                </a:ln>
                <a:solidFill>
                  <a:srgbClr val="000000"/>
                </a:solidFill>
                <a:effectLst/>
                <a:uLnTx/>
                <a:uFillTx/>
                <a:latin typeface="Arial"/>
                <a:ea typeface="+mn-ea"/>
                <a:cs typeface="+mn-cs"/>
              </a:rPr>
              <a:t>for flower color (purple) and a is the </a:t>
            </a:r>
            <a:r>
              <a:rPr kumimoji="0" lang="en-US" sz="1600" b="0" i="0" u="sng" strike="noStrike" kern="1200" cap="none" spc="0" normalizeH="0" baseline="0" noProof="0" dirty="0">
                <a:ln>
                  <a:noFill/>
                </a:ln>
                <a:solidFill>
                  <a:srgbClr val="000000"/>
                </a:solidFill>
                <a:effectLst/>
                <a:uLnTx/>
                <a:uFillTx/>
                <a:latin typeface="Arial"/>
                <a:ea typeface="+mn-ea"/>
                <a:cs typeface="+mn-cs"/>
              </a:rPr>
              <a:t>recessive allele </a:t>
            </a:r>
            <a:r>
              <a:rPr kumimoji="0" lang="en-US" sz="1600" b="0" i="0" u="none" strike="noStrike" kern="1200" cap="none" spc="0" normalizeH="0" baseline="0" noProof="0" dirty="0">
                <a:ln>
                  <a:noFill/>
                </a:ln>
                <a:solidFill>
                  <a:srgbClr val="000000"/>
                </a:solidFill>
                <a:effectLst/>
                <a:uLnTx/>
                <a:uFillTx/>
                <a:latin typeface="Arial"/>
                <a:ea typeface="+mn-ea"/>
                <a:cs typeface="+mn-cs"/>
              </a:rPr>
              <a:t>for flower color (white).</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sz="1600" b="0" i="0" u="none" strike="noStrike" kern="1200" cap="none" spc="0" normalizeH="0" baseline="0" noProof="0" dirty="0">
                <a:ln>
                  <a:noFill/>
                </a:ln>
                <a:solidFill>
                  <a:srgbClr val="000000"/>
                </a:solidFill>
                <a:effectLst/>
                <a:uLnTx/>
                <a:uFillTx/>
                <a:latin typeface="Arial"/>
                <a:ea typeface="+mn-ea"/>
                <a:cs typeface="+mn-cs"/>
              </a:rPr>
              <a:t>Possession of a dominant allele will always result in expression of that phenotype. This could be inherited from one parent (Aa) or both parents (AA).</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sz="1600" b="0" i="0" u="none" strike="noStrike" kern="1200" cap="none" spc="0" normalizeH="0" baseline="0" noProof="0" dirty="0">
                <a:ln>
                  <a:noFill/>
                </a:ln>
                <a:solidFill>
                  <a:srgbClr val="000000"/>
                </a:solidFill>
                <a:effectLst/>
                <a:uLnTx/>
                <a:uFillTx/>
                <a:latin typeface="Arial"/>
                <a:ea typeface="+mn-ea"/>
                <a:cs typeface="+mn-cs"/>
              </a:rPr>
              <a:t>The phenotype of a recessive allele will only be physically expressed if the person is homozygous for that allele, meaning they inherited a recessive allele from BOTH parents (aa).</a:t>
            </a:r>
          </a:p>
          <a:p>
            <a:pPr marL="0" marR="0" lvl="0" indent="0" algn="l" defTabSz="914400" rtl="0" eaLnBrk="1" fontAlgn="auto" latinLnBrk="0" hangingPunct="1">
              <a:lnSpc>
                <a:spcPct val="100000"/>
              </a:lnSpc>
              <a:spcBef>
                <a:spcPts val="1080"/>
              </a:spcBef>
              <a:spcAft>
                <a:spcPts val="0"/>
              </a:spcAft>
              <a:buClr>
                <a:srgbClr val="6CB255"/>
              </a:buClr>
              <a:buSzPts val="1700"/>
              <a:buFont typeface="Arial" pitchFamily="34" charset="0"/>
              <a:buNone/>
              <a:tabLst/>
              <a:defRPr/>
            </a:pPr>
            <a:endParaRPr kumimoji="0" lang="en-US" sz="17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1080"/>
              </a:spcBef>
              <a:spcAft>
                <a:spcPts val="0"/>
              </a:spcAft>
              <a:buClr>
                <a:srgbClr val="6CB255"/>
              </a:buClr>
              <a:buSzPts val="1700"/>
              <a:buFont typeface="Arial" pitchFamily="34" charset="0"/>
              <a:buNone/>
              <a:tabLst/>
              <a:defRPr/>
            </a:pPr>
            <a:endParaRPr kumimoji="0" lang="en-US" sz="1700" b="0" i="0" u="none" strike="noStrike" kern="1200" cap="none" spc="0" normalizeH="0" baseline="0" noProof="0" dirty="0">
              <a:ln>
                <a:noFill/>
              </a:ln>
              <a:solidFill>
                <a:srgbClr val="000000"/>
              </a:solidFill>
              <a:effectLst/>
              <a:uLnTx/>
              <a:uFillTx/>
              <a:latin typeface="Arial"/>
              <a:ea typeface="+mn-ea"/>
              <a:cs typeface="+mn-cs"/>
            </a:endParaRPr>
          </a:p>
        </p:txBody>
      </p:sp>
      <p:sp>
        <p:nvSpPr>
          <p:cNvPr id="8" name="Google Shape;116;p14">
            <a:extLst>
              <a:ext uri="{FF2B5EF4-FFF2-40B4-BE49-F238E27FC236}">
                <a16:creationId xmlns:a16="http://schemas.microsoft.com/office/drawing/2014/main" id="{97649341-8FCB-D32A-9581-AD75D3993520}"/>
              </a:ext>
            </a:extLst>
          </p:cNvPr>
          <p:cNvSpPr txBox="1"/>
          <p:nvPr/>
        </p:nvSpPr>
        <p:spPr>
          <a:xfrm>
            <a:off x="1662417" y="4164191"/>
            <a:ext cx="3486150" cy="1383908"/>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r>
              <a:rPr lang="en-US" sz="1700" b="1" u="sng" dirty="0">
                <a:solidFill>
                  <a:prstClr val="black"/>
                </a:solidFill>
                <a:latin typeface="Arial"/>
                <a:ea typeface="Arial"/>
                <a:cs typeface="Arial"/>
                <a:sym typeface="Arial"/>
              </a:rPr>
              <a:t>Heterozygous</a:t>
            </a:r>
            <a:r>
              <a:rPr lang="en-US" sz="1700" dirty="0">
                <a:solidFill>
                  <a:prstClr val="black"/>
                </a:solidFill>
                <a:latin typeface="Arial"/>
                <a:ea typeface="Arial"/>
                <a:cs typeface="Arial"/>
                <a:sym typeface="Arial"/>
              </a:rPr>
              <a:t> - consisting of two different alleles (Aa).</a:t>
            </a:r>
            <a:endParaRPr sz="1700" dirty="0">
              <a:solidFill>
                <a:prstClr val="black"/>
              </a:solidFill>
              <a:latin typeface="Arial"/>
              <a:ea typeface="Arial"/>
              <a:cs typeface="Arial"/>
              <a:sym typeface="Arial"/>
            </a:endParaRPr>
          </a:p>
          <a:p>
            <a:pPr>
              <a:spcBef>
                <a:spcPts val="1080"/>
              </a:spcBef>
            </a:pPr>
            <a:r>
              <a:rPr lang="en-US" sz="1700" b="1" u="sng" dirty="0">
                <a:solidFill>
                  <a:prstClr val="black"/>
                </a:solidFill>
                <a:latin typeface="Arial"/>
                <a:ea typeface="Arial"/>
                <a:cs typeface="Arial"/>
                <a:sym typeface="Arial"/>
              </a:rPr>
              <a:t>Homozygous</a:t>
            </a:r>
            <a:r>
              <a:rPr lang="en-US" sz="1700" dirty="0">
                <a:solidFill>
                  <a:prstClr val="black"/>
                </a:solidFill>
                <a:latin typeface="Arial"/>
                <a:ea typeface="Arial"/>
                <a:cs typeface="Arial"/>
                <a:sym typeface="Arial"/>
              </a:rPr>
              <a:t> - consisting of two identical alleles (AA/aa).</a:t>
            </a:r>
            <a:endParaRPr sz="1700" dirty="0">
              <a:solidFill>
                <a:prstClr val="black"/>
              </a:solidFill>
              <a:latin typeface="Arial"/>
              <a:ea typeface="Arial"/>
              <a:cs typeface="Arial"/>
              <a:sym typeface="Arial"/>
            </a:endParaRPr>
          </a:p>
          <a:p>
            <a:pPr>
              <a:spcBef>
                <a:spcPts val="1080"/>
              </a:spcBef>
            </a:pPr>
            <a:endParaRPr dirty="0">
              <a:solidFill>
                <a:prstClr val="black"/>
              </a:solidFill>
              <a:latin typeface="Arial"/>
              <a:ea typeface="Arial"/>
              <a:cs typeface="Arial"/>
              <a:sym typeface="Arial"/>
            </a:endParaRPr>
          </a:p>
        </p:txBody>
      </p:sp>
      <p:pic>
        <p:nvPicPr>
          <p:cNvPr id="9" name="Picture 8">
            <a:extLst>
              <a:ext uri="{FF2B5EF4-FFF2-40B4-BE49-F238E27FC236}">
                <a16:creationId xmlns:a16="http://schemas.microsoft.com/office/drawing/2014/main" id="{F9A6B446-851D-A223-6D24-9C7B48885BFC}"/>
              </a:ext>
            </a:extLst>
          </p:cNvPr>
          <p:cNvPicPr>
            <a:picLocks noChangeAspect="1"/>
          </p:cNvPicPr>
          <p:nvPr/>
        </p:nvPicPr>
        <p:blipFill>
          <a:blip r:embed="rId4"/>
          <a:stretch>
            <a:fillRect/>
          </a:stretch>
        </p:blipFill>
        <p:spPr>
          <a:xfrm>
            <a:off x="5148567" y="3837436"/>
            <a:ext cx="6200169" cy="2091109"/>
          </a:xfrm>
          <a:prstGeom prst="rect">
            <a:avLst/>
          </a:prstGeom>
        </p:spPr>
      </p:pic>
      <p:sp>
        <p:nvSpPr>
          <p:cNvPr id="10" name="TextBox 9">
            <a:extLst>
              <a:ext uri="{FF2B5EF4-FFF2-40B4-BE49-F238E27FC236}">
                <a16:creationId xmlns:a16="http://schemas.microsoft.com/office/drawing/2014/main" id="{06D1BF7B-8DE0-BD9B-89D7-D0796F93373D}"/>
              </a:ext>
            </a:extLst>
          </p:cNvPr>
          <p:cNvSpPr txBox="1"/>
          <p:nvPr/>
        </p:nvSpPr>
        <p:spPr>
          <a:xfrm>
            <a:off x="1005562" y="6182272"/>
            <a:ext cx="10180875"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5"/>
              </a:rPr>
              <a:t>Dominant Alleles vs Recessive Alleles: Understanding Inheritance</a:t>
            </a:r>
            <a:r>
              <a:rPr lang="en-US" sz="1200" dirty="0">
                <a:solidFill>
                  <a:prstClr val="black"/>
                </a:solidFill>
                <a:latin typeface="Arial"/>
              </a:rPr>
              <a:t>: Discusses the difference between dominant and recessive alleles (2:07). </a:t>
            </a:r>
          </a:p>
        </p:txBody>
      </p:sp>
    </p:spTree>
    <p:extLst>
      <p:ext uri="{BB962C8B-B14F-4D97-AF65-F5344CB8AC3E}">
        <p14:creationId xmlns:p14="http://schemas.microsoft.com/office/powerpoint/2010/main" val="15253599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18657</TotalTime>
  <Words>7655</Words>
  <Application>Microsoft Office PowerPoint</Application>
  <PresentationFormat>Widescreen</PresentationFormat>
  <Paragraphs>437</Paragraphs>
  <Slides>47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Arial</vt:lpstr>
      <vt:lpstr>Calibri</vt:lpstr>
      <vt:lpstr>Calibri Light</vt:lpstr>
      <vt:lpstr>UniversLight</vt:lpstr>
      <vt:lpstr>Wingdings</vt:lpstr>
      <vt:lpstr>Office Theme</vt:lpstr>
      <vt:lpstr>Chapter 3  Biopsychology</vt:lpstr>
      <vt:lpstr>What is Biopsychology?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Introduction to Psychology</dc:title>
  <dc:creator>Maria Pagano</dc:creator>
  <cp:lastModifiedBy>Maria Pagano</cp:lastModifiedBy>
  <cp:revision>22</cp:revision>
  <dcterms:created xsi:type="dcterms:W3CDTF">2023-11-20T16:20:52Z</dcterms:created>
  <dcterms:modified xsi:type="dcterms:W3CDTF">2024-07-04T18:14:58Z</dcterms:modified>
</cp:coreProperties>
</file>