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59" r:id="rId6"/>
    <p:sldId id="260" r:id="rId7"/>
    <p:sldId id="261" r:id="rId8"/>
    <p:sldId id="262" r:id="rId9"/>
    <p:sldId id="264" r:id="rId10"/>
    <p:sldId id="265" r:id="rId11"/>
    <p:sldId id="268" r:id="rId12"/>
    <p:sldId id="267" r:id="rId13"/>
    <p:sldId id="266" r:id="rId14"/>
    <p:sldId id="271" r:id="rId15"/>
    <p:sldId id="269" r:id="rId16"/>
    <p:sldId id="270" r:id="rId17"/>
    <p:sldId id="272" r:id="rId18"/>
    <p:sldId id="273" r:id="rId19"/>
    <p:sldId id="274" r:id="rId20"/>
    <p:sldId id="275" r:id="rId21"/>
    <p:sldId id="276" r:id="rId22"/>
    <p:sldId id="277" r:id="rId23"/>
    <p:sldId id="278" r:id="rId24"/>
    <p:sldId id="294" r:id="rId25"/>
    <p:sldId id="280" r:id="rId26"/>
    <p:sldId id="295"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04" autoAdjust="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8B6C3C16-3878-4880-80DC-E23CF5567BF2}"/>
    <pc:docChg chg="undo custSel addSld delSld modSld sldOrd">
      <pc:chgData name="Maria Pagano" userId="60497cb8cb4b67d3" providerId="LiveId" clId="{8B6C3C16-3878-4880-80DC-E23CF5567BF2}" dt="2024-07-04T18:27:01.390" v="28374" actId="1076"/>
      <pc:docMkLst>
        <pc:docMk/>
      </pc:docMkLst>
      <pc:sldChg chg="addSp modSp mod">
        <pc:chgData name="Maria Pagano" userId="60497cb8cb4b67d3" providerId="LiveId" clId="{8B6C3C16-3878-4880-80DC-E23CF5567BF2}" dt="2023-12-12T02:32:59.121" v="25924" actId="962"/>
        <pc:sldMkLst>
          <pc:docMk/>
          <pc:sldMk cId="807770850" sldId="256"/>
        </pc:sldMkLst>
        <pc:spChg chg="mod">
          <ac:chgData name="Maria Pagano" userId="60497cb8cb4b67d3" providerId="LiveId" clId="{8B6C3C16-3878-4880-80DC-E23CF5567BF2}" dt="2023-11-20T16:48:27.198" v="398" actId="207"/>
          <ac:spMkLst>
            <pc:docMk/>
            <pc:sldMk cId="807770850" sldId="256"/>
            <ac:spMk id="2" creationId="{1AF0548B-4BD1-F252-BD65-3B09B43DAF06}"/>
          </ac:spMkLst>
        </pc:spChg>
        <pc:spChg chg="mod">
          <ac:chgData name="Maria Pagano" userId="60497cb8cb4b67d3" providerId="LiveId" clId="{8B6C3C16-3878-4880-80DC-E23CF5567BF2}" dt="2023-11-20T16:48:43.831" v="399" actId="207"/>
          <ac:spMkLst>
            <pc:docMk/>
            <pc:sldMk cId="807770850" sldId="256"/>
            <ac:spMk id="3" creationId="{A84D024C-1DF8-14CA-3D4C-4183A60959F4}"/>
          </ac:spMkLst>
        </pc:spChg>
        <pc:spChg chg="add mod">
          <ac:chgData name="Maria Pagano" userId="60497cb8cb4b67d3" providerId="LiveId" clId="{8B6C3C16-3878-4880-80DC-E23CF5567BF2}" dt="2023-11-20T16:45:56.749" v="395" actId="20577"/>
          <ac:spMkLst>
            <pc:docMk/>
            <pc:sldMk cId="807770850" sldId="256"/>
            <ac:spMk id="5" creationId="{8F8EB642-1A96-0F43-57C7-3E784A6DBC47}"/>
          </ac:spMkLst>
        </pc:spChg>
        <pc:picChg chg="mod">
          <ac:chgData name="Maria Pagano" userId="60497cb8cb4b67d3" providerId="LiveId" clId="{8B6C3C16-3878-4880-80DC-E23CF5567BF2}" dt="2023-12-12T02:32:59.121" v="25924" actId="962"/>
          <ac:picMkLst>
            <pc:docMk/>
            <pc:sldMk cId="807770850" sldId="256"/>
            <ac:picMk id="4" creationId="{EACDA115-74ED-E220-7375-5575DC75284B}"/>
          </ac:picMkLst>
        </pc:picChg>
      </pc:sldChg>
      <pc:sldChg chg="new del">
        <pc:chgData name="Maria Pagano" userId="60497cb8cb4b67d3" providerId="LiveId" clId="{8B6C3C16-3878-4880-80DC-E23CF5567BF2}" dt="2023-11-20T16:49:19.607" v="400" actId="2696"/>
        <pc:sldMkLst>
          <pc:docMk/>
          <pc:sldMk cId="1993005925" sldId="257"/>
        </pc:sldMkLst>
      </pc:sldChg>
      <pc:sldChg chg="addSp delSp modSp new mod setBg">
        <pc:chgData name="Maria Pagano" userId="60497cb8cb4b67d3" providerId="LiveId" clId="{8B6C3C16-3878-4880-80DC-E23CF5567BF2}" dt="2024-07-03T15:01:44.663" v="27290" actId="14100"/>
        <pc:sldMkLst>
          <pc:docMk/>
          <pc:sldMk cId="2913837218" sldId="257"/>
        </pc:sldMkLst>
        <pc:spChg chg="mod">
          <ac:chgData name="Maria Pagano" userId="60497cb8cb4b67d3" providerId="LiveId" clId="{8B6C3C16-3878-4880-80DC-E23CF5567BF2}" dt="2023-12-01T20:10:43.706" v="6549" actId="255"/>
          <ac:spMkLst>
            <pc:docMk/>
            <pc:sldMk cId="2913837218" sldId="257"/>
            <ac:spMk id="2" creationId="{1806AF4E-5AAB-35F0-F481-EA33D8362978}"/>
          </ac:spMkLst>
        </pc:spChg>
        <pc:spChg chg="add mod">
          <ac:chgData name="Maria Pagano" userId="60497cb8cb4b67d3" providerId="LiveId" clId="{8B6C3C16-3878-4880-80DC-E23CF5567BF2}" dt="2023-12-15T14:09:51.293" v="27095" actId="1076"/>
          <ac:spMkLst>
            <pc:docMk/>
            <pc:sldMk cId="2913837218" sldId="257"/>
            <ac:spMk id="5" creationId="{5CFDCCD6-CEF0-0434-E7EE-F67F56336F36}"/>
          </ac:spMkLst>
        </pc:spChg>
        <pc:spChg chg="add del mod">
          <ac:chgData name="Maria Pagano" userId="60497cb8cb4b67d3" providerId="LiveId" clId="{8B6C3C16-3878-4880-80DC-E23CF5567BF2}" dt="2024-07-03T15:00:48.418" v="27257" actId="478"/>
          <ac:spMkLst>
            <pc:docMk/>
            <pc:sldMk cId="2913837218" sldId="257"/>
            <ac:spMk id="6" creationId="{829C53A0-D2C0-E587-9BBB-32AD7F2F1731}"/>
          </ac:spMkLst>
        </pc:spChg>
        <pc:spChg chg="add mod">
          <ac:chgData name="Maria Pagano" userId="60497cb8cb4b67d3" providerId="LiveId" clId="{8B6C3C16-3878-4880-80DC-E23CF5567BF2}" dt="2024-07-03T15:01:44.663" v="27290" actId="14100"/>
          <ac:spMkLst>
            <pc:docMk/>
            <pc:sldMk cId="2913837218" sldId="257"/>
            <ac:spMk id="7" creationId="{2F6F3C4E-1A9B-25C0-C3E5-C3AE9F835162}"/>
          </ac:spMkLst>
        </pc:spChg>
        <pc:spChg chg="add del">
          <ac:chgData name="Maria Pagano" userId="60497cb8cb4b67d3" providerId="LiveId" clId="{8B6C3C16-3878-4880-80DC-E23CF5567BF2}" dt="2023-11-20T16:51:37.073" v="437" actId="26606"/>
          <ac:spMkLst>
            <pc:docMk/>
            <pc:sldMk cId="2913837218" sldId="257"/>
            <ac:spMk id="8" creationId="{D4771268-CB57-404A-9271-370EB28F6090}"/>
          </ac:spMkLst>
        </pc:spChg>
        <pc:picChg chg="add mod">
          <ac:chgData name="Maria Pagano" userId="60497cb8cb4b67d3" providerId="LiveId" clId="{8B6C3C16-3878-4880-80DC-E23CF5567BF2}" dt="2023-12-15T14:09:47.330" v="27094" actId="1076"/>
          <ac:picMkLst>
            <pc:docMk/>
            <pc:sldMk cId="2913837218" sldId="257"/>
            <ac:picMk id="3" creationId="{FC04BB28-56BE-F3AE-647B-F65FE08C0E03}"/>
          </ac:picMkLst>
        </pc:picChg>
      </pc:sldChg>
      <pc:sldChg chg="addSp delSp modSp new mod ord setBg">
        <pc:chgData name="Maria Pagano" userId="60497cb8cb4b67d3" providerId="LiveId" clId="{8B6C3C16-3878-4880-80DC-E23CF5567BF2}" dt="2024-07-04T18:20:32.897" v="28243" actId="21"/>
        <pc:sldMkLst>
          <pc:docMk/>
          <pc:sldMk cId="2539510226" sldId="258"/>
        </pc:sldMkLst>
        <pc:spChg chg="add mod">
          <ac:chgData name="Maria Pagano" userId="60497cb8cb4b67d3" providerId="LiveId" clId="{8B6C3C16-3878-4880-80DC-E23CF5567BF2}" dt="2024-07-02T20:37:00.966" v="27156" actId="1076"/>
          <ac:spMkLst>
            <pc:docMk/>
            <pc:sldMk cId="2539510226" sldId="258"/>
            <ac:spMk id="2" creationId="{015C4F78-348F-A372-1BA5-DB729FB92B02}"/>
          </ac:spMkLst>
        </pc:spChg>
        <pc:spChg chg="add mod">
          <ac:chgData name="Maria Pagano" userId="60497cb8cb4b67d3" providerId="LiveId" clId="{8B6C3C16-3878-4880-80DC-E23CF5567BF2}" dt="2024-07-02T20:37:17.583" v="27160" actId="14100"/>
          <ac:spMkLst>
            <pc:docMk/>
            <pc:sldMk cId="2539510226" sldId="258"/>
            <ac:spMk id="4" creationId="{2A3F047D-CF65-FB51-60F2-65405527E4E2}"/>
          </ac:spMkLst>
        </pc:spChg>
        <pc:spChg chg="add mod">
          <ac:chgData name="Maria Pagano" userId="60497cb8cb4b67d3" providerId="LiveId" clId="{8B6C3C16-3878-4880-80DC-E23CF5567BF2}" dt="2024-07-03T15:03:07.393" v="27310" actId="1076"/>
          <ac:spMkLst>
            <pc:docMk/>
            <pc:sldMk cId="2539510226" sldId="258"/>
            <ac:spMk id="5" creationId="{FB83BAB2-A734-AFA4-290C-91352B2CBA0A}"/>
          </ac:spMkLst>
        </pc:spChg>
        <pc:spChg chg="add mod">
          <ac:chgData name="Maria Pagano" userId="60497cb8cb4b67d3" providerId="LiveId" clId="{8B6C3C16-3878-4880-80DC-E23CF5567BF2}" dt="2024-07-03T15:02:49.715" v="27306" actId="14100"/>
          <ac:spMkLst>
            <pc:docMk/>
            <pc:sldMk cId="2539510226" sldId="258"/>
            <ac:spMk id="6" creationId="{81DD4BA1-20DA-8B1D-DF5A-499AADB0AD6E}"/>
          </ac:spMkLst>
        </pc:spChg>
        <pc:spChg chg="add del mod">
          <ac:chgData name="Maria Pagano" userId="60497cb8cb4b67d3" providerId="LiveId" clId="{8B6C3C16-3878-4880-80DC-E23CF5567BF2}" dt="2024-07-02T20:34:09.851" v="27140" actId="21"/>
          <ac:spMkLst>
            <pc:docMk/>
            <pc:sldMk cId="2539510226" sldId="258"/>
            <ac:spMk id="6" creationId="{8DB4BC13-1106-9B91-45E6-26777D531F83}"/>
          </ac:spMkLst>
        </pc:spChg>
        <pc:spChg chg="add del mod">
          <ac:chgData name="Maria Pagano" userId="60497cb8cb4b67d3" providerId="LiveId" clId="{8B6C3C16-3878-4880-80DC-E23CF5567BF2}" dt="2024-07-03T15:02:40.020" v="27303" actId="478"/>
          <ac:spMkLst>
            <pc:docMk/>
            <pc:sldMk cId="2539510226" sldId="258"/>
            <ac:spMk id="7" creationId="{CAC9B614-37B0-761F-107A-3FFF74232C4E}"/>
          </ac:spMkLst>
        </pc:spChg>
        <pc:spChg chg="add del mod">
          <ac:chgData name="Maria Pagano" userId="60497cb8cb4b67d3" providerId="LiveId" clId="{8B6C3C16-3878-4880-80DC-E23CF5567BF2}" dt="2024-07-04T18:20:32.897" v="28243" actId="21"/>
          <ac:spMkLst>
            <pc:docMk/>
            <pc:sldMk cId="2539510226" sldId="258"/>
            <ac:spMk id="8" creationId="{54D2D6D1-9DD3-A23D-108F-4AA05CA8046E}"/>
          </ac:spMkLst>
        </pc:spChg>
        <pc:spChg chg="add del">
          <ac:chgData name="Maria Pagano" userId="60497cb8cb4b67d3" providerId="LiveId" clId="{8B6C3C16-3878-4880-80DC-E23CF5567BF2}" dt="2023-11-20T16:57:01.041" v="485" actId="26606"/>
          <ac:spMkLst>
            <pc:docMk/>
            <pc:sldMk cId="2539510226" sldId="258"/>
            <ac:spMk id="9" creationId="{201CC55D-ED54-4C5C-95E6-10947BD1103B}"/>
          </ac:spMkLst>
        </pc:spChg>
        <pc:spChg chg="add del">
          <ac:chgData name="Maria Pagano" userId="60497cb8cb4b67d3" providerId="LiveId" clId="{8B6C3C16-3878-4880-80DC-E23CF5567BF2}" dt="2023-11-20T16:57:01.041" v="485" actId="26606"/>
          <ac:spMkLst>
            <pc:docMk/>
            <pc:sldMk cId="2539510226" sldId="258"/>
            <ac:spMk id="15" creationId="{3873B707-463F-40B0-8227-E8CC6C67EB25}"/>
          </ac:spMkLst>
        </pc:spChg>
        <pc:spChg chg="add del">
          <ac:chgData name="Maria Pagano" userId="60497cb8cb4b67d3" providerId="LiveId" clId="{8B6C3C16-3878-4880-80DC-E23CF5567BF2}" dt="2023-11-20T16:57:01.041" v="485" actId="26606"/>
          <ac:spMkLst>
            <pc:docMk/>
            <pc:sldMk cId="2539510226" sldId="258"/>
            <ac:spMk id="17" creationId="{C13237C8-E62C-4F0D-A318-BD6FB6C2D138}"/>
          </ac:spMkLst>
        </pc:spChg>
        <pc:spChg chg="add del">
          <ac:chgData name="Maria Pagano" userId="60497cb8cb4b67d3" providerId="LiveId" clId="{8B6C3C16-3878-4880-80DC-E23CF5567BF2}" dt="2023-11-20T16:57:01.041" v="485" actId="26606"/>
          <ac:spMkLst>
            <pc:docMk/>
            <pc:sldMk cId="2539510226" sldId="258"/>
            <ac:spMk id="19" creationId="{19C9EAEA-39D0-4B0E-A0EB-51E7B26740B1}"/>
          </ac:spMkLst>
        </pc:spChg>
        <pc:spChg chg="add del">
          <ac:chgData name="Maria Pagano" userId="60497cb8cb4b67d3" providerId="LiveId" clId="{8B6C3C16-3878-4880-80DC-E23CF5567BF2}" dt="2023-11-20T16:57:24.833" v="487" actId="26606"/>
          <ac:spMkLst>
            <pc:docMk/>
            <pc:sldMk cId="2539510226" sldId="258"/>
            <ac:spMk id="21" creationId="{6EFC920F-B85A-4068-BD93-41064EDE93D3}"/>
          </ac:spMkLst>
        </pc:spChg>
        <pc:spChg chg="add del">
          <ac:chgData name="Maria Pagano" userId="60497cb8cb4b67d3" providerId="LiveId" clId="{8B6C3C16-3878-4880-80DC-E23CF5567BF2}" dt="2023-11-20T16:57:24.833" v="487" actId="26606"/>
          <ac:spMkLst>
            <pc:docMk/>
            <pc:sldMk cId="2539510226" sldId="258"/>
            <ac:spMk id="25" creationId="{CBC4F608-B4B8-48C3-9572-C0F061B1CD99}"/>
          </ac:spMkLst>
        </pc:spChg>
        <pc:spChg chg="add del">
          <ac:chgData name="Maria Pagano" userId="60497cb8cb4b67d3" providerId="LiveId" clId="{8B6C3C16-3878-4880-80DC-E23CF5567BF2}" dt="2023-11-20T16:57:24.833" v="487" actId="26606"/>
          <ac:spMkLst>
            <pc:docMk/>
            <pc:sldMk cId="2539510226" sldId="258"/>
            <ac:spMk id="26" creationId="{1382A32C-5B0C-4B1C-A074-76C6DBCC9F87}"/>
          </ac:spMkLst>
        </pc:spChg>
        <pc:grpChg chg="add del">
          <ac:chgData name="Maria Pagano" userId="60497cb8cb4b67d3" providerId="LiveId" clId="{8B6C3C16-3878-4880-80DC-E23CF5567BF2}" dt="2023-11-20T16:57:01.041" v="485" actId="26606"/>
          <ac:grpSpMkLst>
            <pc:docMk/>
            <pc:sldMk cId="2539510226" sldId="258"/>
            <ac:grpSpMk id="11" creationId="{1DE889C7-FAD6-4397-98E2-05D503484459}"/>
          </ac:grpSpMkLst>
        </pc:grpChg>
        <pc:grpChg chg="add del">
          <ac:chgData name="Maria Pagano" userId="60497cb8cb4b67d3" providerId="LiveId" clId="{8B6C3C16-3878-4880-80DC-E23CF5567BF2}" dt="2023-11-20T16:57:24.833" v="487" actId="26606"/>
          <ac:grpSpMkLst>
            <pc:docMk/>
            <pc:sldMk cId="2539510226" sldId="258"/>
            <ac:grpSpMk id="22" creationId="{1C559108-BBAE-426C-8564-051D2BA6DDC8}"/>
          </ac:grpSpMkLst>
        </pc:grpChg>
        <pc:picChg chg="add mod ord">
          <ac:chgData name="Maria Pagano" userId="60497cb8cb4b67d3" providerId="LiveId" clId="{8B6C3C16-3878-4880-80DC-E23CF5567BF2}" dt="2024-07-02T20:37:48.981" v="27162" actId="1076"/>
          <ac:picMkLst>
            <pc:docMk/>
            <pc:sldMk cId="2539510226" sldId="258"/>
            <ac:picMk id="3" creationId="{7F2E328B-8517-E32F-66D1-912DA09650AD}"/>
          </ac:picMkLst>
        </pc:picChg>
      </pc:sldChg>
      <pc:sldChg chg="addSp delSp modSp new mod setBg">
        <pc:chgData name="Maria Pagano" userId="60497cb8cb4b67d3" providerId="LiveId" clId="{8B6C3C16-3878-4880-80DC-E23CF5567BF2}" dt="2024-07-04T18:17:09.616" v="28228" actId="1076"/>
        <pc:sldMkLst>
          <pc:docMk/>
          <pc:sldMk cId="713578202" sldId="259"/>
        </pc:sldMkLst>
        <pc:spChg chg="add mod">
          <ac:chgData name="Maria Pagano" userId="60497cb8cb4b67d3" providerId="LiveId" clId="{8B6C3C16-3878-4880-80DC-E23CF5567BF2}" dt="2024-07-03T14:58:20.750" v="27229" actId="1076"/>
          <ac:spMkLst>
            <pc:docMk/>
            <pc:sldMk cId="713578202" sldId="259"/>
            <ac:spMk id="2" creationId="{0CB004EA-EDA2-094D-EBAE-6B65EA65FF61}"/>
          </ac:spMkLst>
        </pc:spChg>
        <pc:spChg chg="add mod">
          <ac:chgData name="Maria Pagano" userId="60497cb8cb4b67d3" providerId="LiveId" clId="{8B6C3C16-3878-4880-80DC-E23CF5567BF2}" dt="2024-07-04T18:16:18.471" v="28216" actId="1076"/>
          <ac:spMkLst>
            <pc:docMk/>
            <pc:sldMk cId="713578202" sldId="259"/>
            <ac:spMk id="3" creationId="{50EB368C-96FE-D852-EF9D-7353FD0CBDF0}"/>
          </ac:spMkLst>
        </pc:spChg>
        <pc:spChg chg="add del mod">
          <ac:chgData name="Maria Pagano" userId="60497cb8cb4b67d3" providerId="LiveId" clId="{8B6C3C16-3878-4880-80DC-E23CF5567BF2}" dt="2024-07-03T15:03:21.588" v="27312" actId="478"/>
          <ac:spMkLst>
            <pc:docMk/>
            <pc:sldMk cId="713578202" sldId="259"/>
            <ac:spMk id="5" creationId="{1CCE0117-C763-0133-55FC-77F6A03F4EBA}"/>
          </ac:spMkLst>
        </pc:spChg>
        <pc:spChg chg="add del mod">
          <ac:chgData name="Maria Pagano" userId="60497cb8cb4b67d3" providerId="LiveId" clId="{8B6C3C16-3878-4880-80DC-E23CF5567BF2}" dt="2023-11-20T17:26:52.787" v="777" actId="21"/>
          <ac:spMkLst>
            <pc:docMk/>
            <pc:sldMk cId="713578202" sldId="259"/>
            <ac:spMk id="5" creationId="{A749BCAA-DBC9-17A5-A159-121C294F927C}"/>
          </ac:spMkLst>
        </pc:spChg>
        <pc:spChg chg="add del mod">
          <ac:chgData name="Maria Pagano" userId="60497cb8cb4b67d3" providerId="LiveId" clId="{8B6C3C16-3878-4880-80DC-E23CF5567BF2}" dt="2023-11-20T17:26:27.248" v="775"/>
          <ac:spMkLst>
            <pc:docMk/>
            <pc:sldMk cId="713578202" sldId="259"/>
            <ac:spMk id="6" creationId="{F73ADB6A-5CC3-10AD-53DC-C3177A4027F4}"/>
          </ac:spMkLst>
        </pc:spChg>
        <pc:spChg chg="add mod">
          <ac:chgData name="Maria Pagano" userId="60497cb8cb4b67d3" providerId="LiveId" clId="{8B6C3C16-3878-4880-80DC-E23CF5567BF2}" dt="2024-07-04T18:17:07.538" v="28227" actId="1076"/>
          <ac:spMkLst>
            <pc:docMk/>
            <pc:sldMk cId="713578202" sldId="259"/>
            <ac:spMk id="7" creationId="{67A053B3-19F4-A46E-7471-854548AD47DE}"/>
          </ac:spMkLst>
        </pc:spChg>
        <pc:spChg chg="add del mod">
          <ac:chgData name="Maria Pagano" userId="60497cb8cb4b67d3" providerId="LiveId" clId="{8B6C3C16-3878-4880-80DC-E23CF5567BF2}" dt="2024-07-02T20:40:17.561" v="27177" actId="478"/>
          <ac:spMkLst>
            <pc:docMk/>
            <pc:sldMk cId="713578202" sldId="259"/>
            <ac:spMk id="8" creationId="{22CFBA5D-240E-B2B0-BC74-DB3555075059}"/>
          </ac:spMkLst>
        </pc:spChg>
        <pc:spChg chg="add del mod">
          <ac:chgData name="Maria Pagano" userId="60497cb8cb4b67d3" providerId="LiveId" clId="{8B6C3C16-3878-4880-80DC-E23CF5567BF2}" dt="2024-07-02T20:40:19.330" v="27178" actId="478"/>
          <ac:spMkLst>
            <pc:docMk/>
            <pc:sldMk cId="713578202" sldId="259"/>
            <ac:spMk id="9" creationId="{CE232CFA-B644-9CD4-B3CF-55D58AB57CCF}"/>
          </ac:spMkLst>
        </pc:spChg>
        <pc:spChg chg="add del mod">
          <ac:chgData name="Maria Pagano" userId="60497cb8cb4b67d3" providerId="LiveId" clId="{8B6C3C16-3878-4880-80DC-E23CF5567BF2}" dt="2024-07-02T20:40:26.537" v="27180" actId="478"/>
          <ac:spMkLst>
            <pc:docMk/>
            <pc:sldMk cId="713578202" sldId="259"/>
            <ac:spMk id="11" creationId="{81EF29C0-A52A-7223-5936-F3C740DE1B97}"/>
          </ac:spMkLst>
        </pc:spChg>
        <pc:spChg chg="add del mod">
          <ac:chgData name="Maria Pagano" userId="60497cb8cb4b67d3" providerId="LiveId" clId="{8B6C3C16-3878-4880-80DC-E23CF5567BF2}" dt="2024-07-02T20:40:22.967" v="27179" actId="478"/>
          <ac:spMkLst>
            <pc:docMk/>
            <pc:sldMk cId="713578202" sldId="259"/>
            <ac:spMk id="12" creationId="{8D562B07-E6C2-97CB-FCE4-8033F402C7B7}"/>
          </ac:spMkLst>
        </pc:spChg>
        <pc:spChg chg="add mod">
          <ac:chgData name="Maria Pagano" userId="60497cb8cb4b67d3" providerId="LiveId" clId="{8B6C3C16-3878-4880-80DC-E23CF5567BF2}" dt="2024-07-04T18:16:24.001" v="28217" actId="1076"/>
          <ac:spMkLst>
            <pc:docMk/>
            <pc:sldMk cId="713578202" sldId="259"/>
            <ac:spMk id="13" creationId="{103C2C03-F535-88BF-675D-1D8CF4AC09A8}"/>
          </ac:spMkLst>
        </pc:spChg>
        <pc:spChg chg="add del">
          <ac:chgData name="Maria Pagano" userId="60497cb8cb4b67d3" providerId="LiveId" clId="{8B6C3C16-3878-4880-80DC-E23CF5567BF2}" dt="2023-11-20T17:33:08.234" v="1329" actId="26606"/>
          <ac:spMkLst>
            <pc:docMk/>
            <pc:sldMk cId="713578202" sldId="259"/>
            <ac:spMk id="14" creationId="{DA8886A6-5426-494B-96D8-D962D2BA0818}"/>
          </ac:spMkLst>
        </pc:spChg>
        <pc:spChg chg="add del">
          <ac:chgData name="Maria Pagano" userId="60497cb8cb4b67d3" providerId="LiveId" clId="{8B6C3C16-3878-4880-80DC-E23CF5567BF2}" dt="2023-11-20T17:33:08.234" v="1329" actId="26606"/>
          <ac:spMkLst>
            <pc:docMk/>
            <pc:sldMk cId="713578202" sldId="259"/>
            <ac:spMk id="16" creationId="{AA3ED336-C09E-46E8-9774-B977D15FC5E0}"/>
          </ac:spMkLst>
        </pc:spChg>
        <pc:picChg chg="add del mod">
          <ac:chgData name="Maria Pagano" userId="60497cb8cb4b67d3" providerId="LiveId" clId="{8B6C3C16-3878-4880-80DC-E23CF5567BF2}" dt="2024-07-02T20:39:51.320" v="27171" actId="21"/>
          <ac:picMkLst>
            <pc:docMk/>
            <pc:sldMk cId="713578202" sldId="259"/>
            <ac:picMk id="3" creationId="{29F77677-7512-F863-1953-6E00F8BF727C}"/>
          </ac:picMkLst>
        </pc:picChg>
        <pc:picChg chg="add del mod">
          <ac:chgData name="Maria Pagano" userId="60497cb8cb4b67d3" providerId="LiveId" clId="{8B6C3C16-3878-4880-80DC-E23CF5567BF2}" dt="2024-07-02T20:39:46.371" v="27170" actId="21"/>
          <ac:picMkLst>
            <pc:docMk/>
            <pc:sldMk cId="713578202" sldId="259"/>
            <ac:picMk id="4" creationId="{69743D87-4D40-2251-3667-986B16C3A764}"/>
          </ac:picMkLst>
        </pc:picChg>
        <pc:picChg chg="add mod modCrop">
          <ac:chgData name="Maria Pagano" userId="60497cb8cb4b67d3" providerId="LiveId" clId="{8B6C3C16-3878-4880-80DC-E23CF5567BF2}" dt="2024-07-04T18:17:09.616" v="28228" actId="1076"/>
          <ac:picMkLst>
            <pc:docMk/>
            <pc:sldMk cId="713578202" sldId="259"/>
            <ac:picMk id="6" creationId="{61A60BC4-6BDA-5198-1BB3-BD656022215F}"/>
          </ac:picMkLst>
        </pc:picChg>
      </pc:sldChg>
      <pc:sldChg chg="addSp delSp modSp new mod">
        <pc:chgData name="Maria Pagano" userId="60497cb8cb4b67d3" providerId="LiveId" clId="{8B6C3C16-3878-4880-80DC-E23CF5567BF2}" dt="2024-07-03T15:06:07.708" v="27361" actId="20577"/>
        <pc:sldMkLst>
          <pc:docMk/>
          <pc:sldMk cId="814761729" sldId="260"/>
        </pc:sldMkLst>
        <pc:spChg chg="add mod">
          <ac:chgData name="Maria Pagano" userId="60497cb8cb4b67d3" providerId="LiveId" clId="{8B6C3C16-3878-4880-80DC-E23CF5567BF2}" dt="2023-12-01T18:39:01.013" v="3839" actId="20577"/>
          <ac:spMkLst>
            <pc:docMk/>
            <pc:sldMk cId="814761729" sldId="260"/>
            <ac:spMk id="2" creationId="{40033220-A514-40B4-21D6-40AC3085D9DA}"/>
          </ac:spMkLst>
        </pc:spChg>
        <pc:spChg chg="add mod">
          <ac:chgData name="Maria Pagano" userId="60497cb8cb4b67d3" providerId="LiveId" clId="{8B6C3C16-3878-4880-80DC-E23CF5567BF2}" dt="2024-07-03T15:05:41.956" v="27335" actId="20577"/>
          <ac:spMkLst>
            <pc:docMk/>
            <pc:sldMk cId="814761729" sldId="260"/>
            <ac:spMk id="6" creationId="{FC7E111C-22D3-2780-A2B6-3D7044167855}"/>
          </ac:spMkLst>
        </pc:spChg>
        <pc:spChg chg="add del mod">
          <ac:chgData name="Maria Pagano" userId="60497cb8cb4b67d3" providerId="LiveId" clId="{8B6C3C16-3878-4880-80DC-E23CF5567BF2}" dt="2024-07-03T15:03:39.414" v="27314" actId="21"/>
          <ac:spMkLst>
            <pc:docMk/>
            <pc:sldMk cId="814761729" sldId="260"/>
            <ac:spMk id="7" creationId="{F9DAA46D-04B0-3287-F4AC-C16709DEDFF6}"/>
          </ac:spMkLst>
        </pc:spChg>
        <pc:spChg chg="add mod">
          <ac:chgData name="Maria Pagano" userId="60497cb8cb4b67d3" providerId="LiveId" clId="{8B6C3C16-3878-4880-80DC-E23CF5567BF2}" dt="2024-07-03T15:05:59.252" v="27349" actId="20577"/>
          <ac:spMkLst>
            <pc:docMk/>
            <pc:sldMk cId="814761729" sldId="260"/>
            <ac:spMk id="8" creationId="{9EFAB2BA-72B3-9F32-5D9B-01F07BADED94}"/>
          </ac:spMkLst>
        </pc:spChg>
        <pc:spChg chg="add mod">
          <ac:chgData name="Maria Pagano" userId="60497cb8cb4b67d3" providerId="LiveId" clId="{8B6C3C16-3878-4880-80DC-E23CF5567BF2}" dt="2024-07-03T15:06:07.708" v="27361" actId="20577"/>
          <ac:spMkLst>
            <pc:docMk/>
            <pc:sldMk cId="814761729" sldId="260"/>
            <ac:spMk id="9" creationId="{970544F8-8B34-6F30-8DA1-A1B3CCD71715}"/>
          </ac:spMkLst>
        </pc:spChg>
        <pc:spChg chg="add del mod">
          <ac:chgData name="Maria Pagano" userId="60497cb8cb4b67d3" providerId="LiveId" clId="{8B6C3C16-3878-4880-80DC-E23CF5567BF2}" dt="2024-07-03T15:03:50.684" v="27316" actId="478"/>
          <ac:spMkLst>
            <pc:docMk/>
            <pc:sldMk cId="814761729" sldId="260"/>
            <ac:spMk id="10" creationId="{F9DAA46D-04B0-3287-F4AC-C16709DEDFF6}"/>
          </ac:spMkLst>
        </pc:spChg>
        <pc:spChg chg="add del mod">
          <ac:chgData name="Maria Pagano" userId="60497cb8cb4b67d3" providerId="LiveId" clId="{8B6C3C16-3878-4880-80DC-E23CF5567BF2}" dt="2024-07-03T15:04:18.588" v="27319" actId="478"/>
          <ac:spMkLst>
            <pc:docMk/>
            <pc:sldMk cId="814761729" sldId="260"/>
            <ac:spMk id="11" creationId="{FD7C356B-CFFA-DB65-A282-B18EA1E5F0E5}"/>
          </ac:spMkLst>
        </pc:spChg>
        <pc:spChg chg="add mod">
          <ac:chgData name="Maria Pagano" userId="60497cb8cb4b67d3" providerId="LiveId" clId="{8B6C3C16-3878-4880-80DC-E23CF5567BF2}" dt="2024-07-03T15:03:58.621" v="27317"/>
          <ac:spMkLst>
            <pc:docMk/>
            <pc:sldMk cId="814761729" sldId="260"/>
            <ac:spMk id="12" creationId="{67E208C9-5AA2-A97B-7FDE-08AC8BE2F98B}"/>
          </ac:spMkLst>
        </pc:spChg>
        <pc:spChg chg="add del mod">
          <ac:chgData name="Maria Pagano" userId="60497cb8cb4b67d3" providerId="LiveId" clId="{8B6C3C16-3878-4880-80DC-E23CF5567BF2}" dt="2024-07-02T20:47:23.512" v="27210" actId="478"/>
          <ac:spMkLst>
            <pc:docMk/>
            <pc:sldMk cId="814761729" sldId="260"/>
            <ac:spMk id="13" creationId="{3451F90A-1A8D-B152-8D47-9E7371429596}"/>
          </ac:spMkLst>
        </pc:spChg>
        <pc:spChg chg="add del mod">
          <ac:chgData name="Maria Pagano" userId="60497cb8cb4b67d3" providerId="LiveId" clId="{8B6C3C16-3878-4880-80DC-E23CF5567BF2}" dt="2024-07-03T15:04:21.451" v="27320" actId="478"/>
          <ac:spMkLst>
            <pc:docMk/>
            <pc:sldMk cId="814761729" sldId="260"/>
            <ac:spMk id="15" creationId="{6BA5F040-7630-4927-82C1-A1FBCEABCACE}"/>
          </ac:spMkLst>
        </pc:spChg>
        <pc:picChg chg="add mod">
          <ac:chgData name="Maria Pagano" userId="60497cb8cb4b67d3" providerId="LiveId" clId="{8B6C3C16-3878-4880-80DC-E23CF5567BF2}" dt="2023-12-12T02:33:31.158" v="25928" actId="962"/>
          <ac:picMkLst>
            <pc:docMk/>
            <pc:sldMk cId="814761729" sldId="260"/>
            <ac:picMk id="3" creationId="{EC828D97-15F1-D770-AB21-2BEBFDDC50DC}"/>
          </ac:picMkLst>
        </pc:picChg>
        <pc:picChg chg="add mod">
          <ac:chgData name="Maria Pagano" userId="60497cb8cb4b67d3" providerId="LiveId" clId="{8B6C3C16-3878-4880-80DC-E23CF5567BF2}" dt="2023-12-12T02:33:33.737" v="25929" actId="962"/>
          <ac:picMkLst>
            <pc:docMk/>
            <pc:sldMk cId="814761729" sldId="260"/>
            <ac:picMk id="4" creationId="{E325EC71-6692-14DE-D5C5-2AE0EDB41794}"/>
          </ac:picMkLst>
        </pc:picChg>
        <pc:picChg chg="add mod modCrop">
          <ac:chgData name="Maria Pagano" userId="60497cb8cb4b67d3" providerId="LiveId" clId="{8B6C3C16-3878-4880-80DC-E23CF5567BF2}" dt="2023-12-12T02:33:37.256" v="25930" actId="962"/>
          <ac:picMkLst>
            <pc:docMk/>
            <pc:sldMk cId="814761729" sldId="260"/>
            <ac:picMk id="5" creationId="{F0FACE3B-C0F0-F63D-A96C-BDA1FED1A481}"/>
          </ac:picMkLst>
        </pc:picChg>
      </pc:sldChg>
      <pc:sldChg chg="addSp delSp modSp new mod">
        <pc:chgData name="Maria Pagano" userId="60497cb8cb4b67d3" providerId="LiveId" clId="{8B6C3C16-3878-4880-80DC-E23CF5567BF2}" dt="2024-07-03T15:22:28.223" v="27608" actId="2710"/>
        <pc:sldMkLst>
          <pc:docMk/>
          <pc:sldMk cId="3363877209" sldId="261"/>
        </pc:sldMkLst>
        <pc:spChg chg="add mod">
          <ac:chgData name="Maria Pagano" userId="60497cb8cb4b67d3" providerId="LiveId" clId="{8B6C3C16-3878-4880-80DC-E23CF5567BF2}" dt="2023-12-01T18:37:52.454" v="3814" actId="20577"/>
          <ac:spMkLst>
            <pc:docMk/>
            <pc:sldMk cId="3363877209" sldId="261"/>
            <ac:spMk id="2" creationId="{1A5D3B1D-DEE5-37A8-42FE-CF994A7B8F75}"/>
          </ac:spMkLst>
        </pc:spChg>
        <pc:spChg chg="add del mod">
          <ac:chgData name="Maria Pagano" userId="60497cb8cb4b67d3" providerId="LiveId" clId="{8B6C3C16-3878-4880-80DC-E23CF5567BF2}" dt="2024-07-03T15:07:02.634" v="27390" actId="478"/>
          <ac:spMkLst>
            <pc:docMk/>
            <pc:sldMk cId="3363877209" sldId="261"/>
            <ac:spMk id="5" creationId="{10541372-3E89-97E6-BD25-6C4448A6F1A5}"/>
          </ac:spMkLst>
        </pc:spChg>
        <pc:spChg chg="add del mod">
          <ac:chgData name="Maria Pagano" userId="60497cb8cb4b67d3" providerId="LiveId" clId="{8B6C3C16-3878-4880-80DC-E23CF5567BF2}" dt="2024-07-03T15:07:04.307" v="27391" actId="478"/>
          <ac:spMkLst>
            <pc:docMk/>
            <pc:sldMk cId="3363877209" sldId="261"/>
            <ac:spMk id="6" creationId="{6DCB6C7A-F494-775B-8F5F-AEB962C04D10}"/>
          </ac:spMkLst>
        </pc:spChg>
        <pc:spChg chg="add mod">
          <ac:chgData name="Maria Pagano" userId="60497cb8cb4b67d3" providerId="LiveId" clId="{8B6C3C16-3878-4880-80DC-E23CF5567BF2}" dt="2024-07-03T15:22:28.223" v="27608" actId="2710"/>
          <ac:spMkLst>
            <pc:docMk/>
            <pc:sldMk cId="3363877209" sldId="261"/>
            <ac:spMk id="7" creationId="{58F899FC-1C5C-937D-201F-C8C7A9A8998A}"/>
          </ac:spMkLst>
        </pc:spChg>
        <pc:spChg chg="add mod">
          <ac:chgData name="Maria Pagano" userId="60497cb8cb4b67d3" providerId="LiveId" clId="{8B6C3C16-3878-4880-80DC-E23CF5567BF2}" dt="2024-07-03T15:07:13.799" v="27393" actId="1076"/>
          <ac:spMkLst>
            <pc:docMk/>
            <pc:sldMk cId="3363877209" sldId="261"/>
            <ac:spMk id="8" creationId="{2DB5F2F9-BA2D-B0AD-6829-C2780817B05C}"/>
          </ac:spMkLst>
        </pc:spChg>
        <pc:spChg chg="add mod">
          <ac:chgData name="Maria Pagano" userId="60497cb8cb4b67d3" providerId="LiveId" clId="{8B6C3C16-3878-4880-80DC-E23CF5567BF2}" dt="2024-07-03T15:06:54.755" v="27388"/>
          <ac:spMkLst>
            <pc:docMk/>
            <pc:sldMk cId="3363877209" sldId="261"/>
            <ac:spMk id="9" creationId="{80AA321A-DE61-1A96-F7DE-26FA5892EA6B}"/>
          </ac:spMkLst>
        </pc:spChg>
        <pc:spChg chg="add del mod">
          <ac:chgData name="Maria Pagano" userId="60497cb8cb4b67d3" providerId="LiveId" clId="{8B6C3C16-3878-4880-80DC-E23CF5567BF2}" dt="2023-11-30T17:36:19.432" v="3702" actId="21"/>
          <ac:spMkLst>
            <pc:docMk/>
            <pc:sldMk cId="3363877209" sldId="261"/>
            <ac:spMk id="10" creationId="{A983020F-5E1C-437F-BA8F-1B2BC029BAB5}"/>
          </ac:spMkLst>
        </pc:spChg>
        <pc:spChg chg="add del mod">
          <ac:chgData name="Maria Pagano" userId="60497cb8cb4b67d3" providerId="LiveId" clId="{8B6C3C16-3878-4880-80DC-E23CF5567BF2}" dt="2024-07-03T15:06:44.643" v="27387" actId="478"/>
          <ac:spMkLst>
            <pc:docMk/>
            <pc:sldMk cId="3363877209" sldId="261"/>
            <ac:spMk id="11" creationId="{B9F48D69-FB77-A118-29E6-784261ED1B63}"/>
          </ac:spMkLst>
        </pc:spChg>
        <pc:picChg chg="add mod">
          <ac:chgData name="Maria Pagano" userId="60497cb8cb4b67d3" providerId="LiveId" clId="{8B6C3C16-3878-4880-80DC-E23CF5567BF2}" dt="2023-12-12T02:33:42.832" v="25931" actId="962"/>
          <ac:picMkLst>
            <pc:docMk/>
            <pc:sldMk cId="3363877209" sldId="261"/>
            <ac:picMk id="3" creationId="{504948A1-0EFE-5F9F-615E-6CF3BFADE947}"/>
          </ac:picMkLst>
        </pc:picChg>
        <pc:picChg chg="add mod">
          <ac:chgData name="Maria Pagano" userId="60497cb8cb4b67d3" providerId="LiveId" clId="{8B6C3C16-3878-4880-80DC-E23CF5567BF2}" dt="2023-12-12T02:33:46.225" v="25932" actId="962"/>
          <ac:picMkLst>
            <pc:docMk/>
            <pc:sldMk cId="3363877209" sldId="261"/>
            <ac:picMk id="4" creationId="{C0FBFDAE-686A-1B83-7396-7DC4B1CD9FA8}"/>
          </ac:picMkLst>
        </pc:picChg>
      </pc:sldChg>
      <pc:sldChg chg="addSp delSp modSp new mod">
        <pc:chgData name="Maria Pagano" userId="60497cb8cb4b67d3" providerId="LiveId" clId="{8B6C3C16-3878-4880-80DC-E23CF5567BF2}" dt="2024-07-03T15:09:41.122" v="27443" actId="1076"/>
        <pc:sldMkLst>
          <pc:docMk/>
          <pc:sldMk cId="4108769442" sldId="262"/>
        </pc:sldMkLst>
        <pc:spChg chg="add mod">
          <ac:chgData name="Maria Pagano" userId="60497cb8cb4b67d3" providerId="LiveId" clId="{8B6C3C16-3878-4880-80DC-E23CF5567BF2}" dt="2024-07-03T15:07:33.921" v="27395"/>
          <ac:spMkLst>
            <pc:docMk/>
            <pc:sldMk cId="4108769442" sldId="262"/>
            <ac:spMk id="2" creationId="{DC6351F5-8959-BF9E-FACD-01DAB93A9485}"/>
          </ac:spMkLst>
        </pc:spChg>
        <pc:spChg chg="add del">
          <ac:chgData name="Maria Pagano" userId="60497cb8cb4b67d3" providerId="LiveId" clId="{8B6C3C16-3878-4880-80DC-E23CF5567BF2}" dt="2023-11-30T19:45:02.630" v="3740" actId="21"/>
          <ac:spMkLst>
            <pc:docMk/>
            <pc:sldMk cId="4108769442" sldId="262"/>
            <ac:spMk id="3" creationId="{96E92FB0-81BB-819F-465F-3AFDC27C9DD4}"/>
          </ac:spMkLst>
        </pc:spChg>
        <pc:spChg chg="add mod">
          <ac:chgData name="Maria Pagano" userId="60497cb8cb4b67d3" providerId="LiveId" clId="{8B6C3C16-3878-4880-80DC-E23CF5567BF2}" dt="2023-12-01T18:37:08.414" v="3799" actId="20577"/>
          <ac:spMkLst>
            <pc:docMk/>
            <pc:sldMk cId="4108769442" sldId="262"/>
            <ac:spMk id="4" creationId="{19BD064E-70FA-87AD-1C1C-4096BF19054A}"/>
          </ac:spMkLst>
        </pc:spChg>
        <pc:spChg chg="add mod">
          <ac:chgData name="Maria Pagano" userId="60497cb8cb4b67d3" providerId="LiveId" clId="{8B6C3C16-3878-4880-80DC-E23CF5567BF2}" dt="2024-07-03T15:09:37.636" v="27442" actId="1076"/>
          <ac:spMkLst>
            <pc:docMk/>
            <pc:sldMk cId="4108769442" sldId="262"/>
            <ac:spMk id="6" creationId="{21149779-89FC-201D-36EE-2817C3418401}"/>
          </ac:spMkLst>
        </pc:spChg>
        <pc:spChg chg="add del mod">
          <ac:chgData name="Maria Pagano" userId="60497cb8cb4b67d3" providerId="LiveId" clId="{8B6C3C16-3878-4880-80DC-E23CF5567BF2}" dt="2024-07-03T15:07:32.050" v="27394" actId="478"/>
          <ac:spMkLst>
            <pc:docMk/>
            <pc:sldMk cId="4108769442" sldId="262"/>
            <ac:spMk id="7" creationId="{5A391A2A-A2F6-C160-AAD5-E033DCE823F3}"/>
          </ac:spMkLst>
        </pc:spChg>
        <pc:spChg chg="add del mod">
          <ac:chgData name="Maria Pagano" userId="60497cb8cb4b67d3" providerId="LiveId" clId="{8B6C3C16-3878-4880-80DC-E23CF5567BF2}" dt="2024-07-03T15:07:44.419" v="27396" actId="478"/>
          <ac:spMkLst>
            <pc:docMk/>
            <pc:sldMk cId="4108769442" sldId="262"/>
            <ac:spMk id="8" creationId="{7B60A406-C5F2-57A8-4D3C-F58390CFF670}"/>
          </ac:spMkLst>
        </pc:spChg>
        <pc:spChg chg="add mod">
          <ac:chgData name="Maria Pagano" userId="60497cb8cb4b67d3" providerId="LiveId" clId="{8B6C3C16-3878-4880-80DC-E23CF5567BF2}" dt="2024-07-03T15:09:41.122" v="27443" actId="1076"/>
          <ac:spMkLst>
            <pc:docMk/>
            <pc:sldMk cId="4108769442" sldId="262"/>
            <ac:spMk id="9" creationId="{9C5153E1-FD21-D8F7-E3E2-4C5EAF3BD627}"/>
          </ac:spMkLst>
        </pc:spChg>
        <pc:spChg chg="add mod">
          <ac:chgData name="Maria Pagano" userId="60497cb8cb4b67d3" providerId="LiveId" clId="{8B6C3C16-3878-4880-80DC-E23CF5567BF2}" dt="2024-07-03T15:09:25.482" v="27440" actId="1076"/>
          <ac:spMkLst>
            <pc:docMk/>
            <pc:sldMk cId="4108769442" sldId="262"/>
            <ac:spMk id="10" creationId="{14EC02FD-E9C1-46ED-A62E-2D4C0A88CDF2}"/>
          </ac:spMkLst>
        </pc:spChg>
        <pc:picChg chg="add mod">
          <ac:chgData name="Maria Pagano" userId="60497cb8cb4b67d3" providerId="LiveId" clId="{8B6C3C16-3878-4880-80DC-E23CF5567BF2}" dt="2024-07-03T15:08:14.114" v="27414" actId="1076"/>
          <ac:picMkLst>
            <pc:docMk/>
            <pc:sldMk cId="4108769442" sldId="262"/>
            <ac:picMk id="5" creationId="{6ECCB9F5-B255-0578-C25B-ADBB902DB210}"/>
          </ac:picMkLst>
        </pc:picChg>
      </pc:sldChg>
      <pc:sldChg chg="addSp delSp modSp new mod">
        <pc:chgData name="Maria Pagano" userId="60497cb8cb4b67d3" providerId="LiveId" clId="{8B6C3C16-3878-4880-80DC-E23CF5567BF2}" dt="2024-07-04T18:19:30.309" v="28240" actId="20577"/>
        <pc:sldMkLst>
          <pc:docMk/>
          <pc:sldMk cId="3836804122" sldId="263"/>
        </pc:sldMkLst>
        <pc:spChg chg="add mod">
          <ac:chgData name="Maria Pagano" userId="60497cb8cb4b67d3" providerId="LiveId" clId="{8B6C3C16-3878-4880-80DC-E23CF5567BF2}" dt="2024-07-02T20:33:15.681" v="27129" actId="1076"/>
          <ac:spMkLst>
            <pc:docMk/>
            <pc:sldMk cId="3836804122" sldId="263"/>
            <ac:spMk id="2" creationId="{7E57C2E5-4F71-C73B-5E54-D955B85340DE}"/>
          </ac:spMkLst>
        </pc:spChg>
        <pc:spChg chg="add mod">
          <ac:chgData name="Maria Pagano" userId="60497cb8cb4b67d3" providerId="LiveId" clId="{8B6C3C16-3878-4880-80DC-E23CF5567BF2}" dt="2024-07-02T20:33:32.667" v="27132" actId="1076"/>
          <ac:spMkLst>
            <pc:docMk/>
            <pc:sldMk cId="3836804122" sldId="263"/>
            <ac:spMk id="3" creationId="{544EC2C8-AD17-D86D-3A3E-C11036A699E0}"/>
          </ac:spMkLst>
        </pc:spChg>
        <pc:spChg chg="add mod">
          <ac:chgData name="Maria Pagano" userId="60497cb8cb4b67d3" providerId="LiveId" clId="{8B6C3C16-3878-4880-80DC-E23CF5567BF2}" dt="2024-07-03T15:02:18.779" v="27299" actId="1076"/>
          <ac:spMkLst>
            <pc:docMk/>
            <pc:sldMk cId="3836804122" sldId="263"/>
            <ac:spMk id="5" creationId="{957A7948-1D4D-DD16-CA6F-81B61D8292E8}"/>
          </ac:spMkLst>
        </pc:spChg>
        <pc:spChg chg="add mod">
          <ac:chgData name="Maria Pagano" userId="60497cb8cb4b67d3" providerId="LiveId" clId="{8B6C3C16-3878-4880-80DC-E23CF5567BF2}" dt="2024-07-03T15:02:07.145" v="27296" actId="1076"/>
          <ac:spMkLst>
            <pc:docMk/>
            <pc:sldMk cId="3836804122" sldId="263"/>
            <ac:spMk id="6" creationId="{CF2AC647-86ED-7905-7BEB-BC726B71264F}"/>
          </ac:spMkLst>
        </pc:spChg>
        <pc:spChg chg="add mod">
          <ac:chgData name="Maria Pagano" userId="60497cb8cb4b67d3" providerId="LiveId" clId="{8B6C3C16-3878-4880-80DC-E23CF5567BF2}" dt="2024-07-04T18:19:30.309" v="28240" actId="20577"/>
          <ac:spMkLst>
            <pc:docMk/>
            <pc:sldMk cId="3836804122" sldId="263"/>
            <ac:spMk id="7" creationId="{F79D8060-F0B4-7D78-92EE-E7BCEE4B5614}"/>
          </ac:spMkLst>
        </pc:spChg>
        <pc:spChg chg="add del mod">
          <ac:chgData name="Maria Pagano" userId="60497cb8cb4b67d3" providerId="LiveId" clId="{8B6C3C16-3878-4880-80DC-E23CF5567BF2}" dt="2024-07-02T20:31:59.014" v="27112" actId="21"/>
          <ac:spMkLst>
            <pc:docMk/>
            <pc:sldMk cId="3836804122" sldId="263"/>
            <ac:spMk id="8" creationId="{58E4FC01-6158-09C8-7A05-B26D42EFD82D}"/>
          </ac:spMkLst>
        </pc:spChg>
        <pc:spChg chg="add mod">
          <ac:chgData name="Maria Pagano" userId="60497cb8cb4b67d3" providerId="LiveId" clId="{8B6C3C16-3878-4880-80DC-E23CF5567BF2}" dt="2024-07-03T15:02:22.434" v="27300" actId="1076"/>
          <ac:spMkLst>
            <pc:docMk/>
            <pc:sldMk cId="3836804122" sldId="263"/>
            <ac:spMk id="8" creationId="{BCD61506-250D-5217-53BA-0E0F45F0A90B}"/>
          </ac:spMkLst>
        </pc:spChg>
        <pc:spChg chg="add del mod">
          <ac:chgData name="Maria Pagano" userId="60497cb8cb4b67d3" providerId="LiveId" clId="{8B6C3C16-3878-4880-80DC-E23CF5567BF2}" dt="2024-07-03T15:01:32.654" v="27288" actId="478"/>
          <ac:spMkLst>
            <pc:docMk/>
            <pc:sldMk cId="3836804122" sldId="263"/>
            <ac:spMk id="9" creationId="{D08618CB-261E-E6CB-F86C-B774C164B80F}"/>
          </ac:spMkLst>
        </pc:spChg>
        <pc:picChg chg="add del mod modCrop">
          <ac:chgData name="Maria Pagano" userId="60497cb8cb4b67d3" providerId="LiveId" clId="{8B6C3C16-3878-4880-80DC-E23CF5567BF2}" dt="2024-07-02T20:33:34.917" v="27133" actId="1076"/>
          <ac:picMkLst>
            <pc:docMk/>
            <pc:sldMk cId="3836804122" sldId="263"/>
            <ac:picMk id="4" creationId="{AF2A46AF-0FF3-D49F-6F5F-DF954FD2AB84}"/>
          </ac:picMkLst>
        </pc:picChg>
      </pc:sldChg>
      <pc:sldChg chg="addSp delSp modSp new mod">
        <pc:chgData name="Maria Pagano" userId="60497cb8cb4b67d3" providerId="LiveId" clId="{8B6C3C16-3878-4880-80DC-E23CF5567BF2}" dt="2024-07-03T15:12:58.012" v="27475" actId="208"/>
        <pc:sldMkLst>
          <pc:docMk/>
          <pc:sldMk cId="1525359974" sldId="264"/>
        </pc:sldMkLst>
        <pc:spChg chg="add mod">
          <ac:chgData name="Maria Pagano" userId="60497cb8cb4b67d3" providerId="LiveId" clId="{8B6C3C16-3878-4880-80DC-E23CF5567BF2}" dt="2024-07-03T15:10:15.140" v="27445"/>
          <ac:spMkLst>
            <pc:docMk/>
            <pc:sldMk cId="1525359974" sldId="264"/>
            <ac:spMk id="2" creationId="{4DE97C6E-8EC9-060C-F40C-89EA4F67824D}"/>
          </ac:spMkLst>
        </pc:spChg>
        <pc:spChg chg="add mod">
          <ac:chgData name="Maria Pagano" userId="60497cb8cb4b67d3" providerId="LiveId" clId="{8B6C3C16-3878-4880-80DC-E23CF5567BF2}" dt="2024-07-03T15:10:44.780" v="27453" actId="1076"/>
          <ac:spMkLst>
            <pc:docMk/>
            <pc:sldMk cId="1525359974" sldId="264"/>
            <ac:spMk id="4" creationId="{D30249DD-2616-F193-AA3C-EE626C15E0F7}"/>
          </ac:spMkLst>
        </pc:spChg>
        <pc:spChg chg="add mod">
          <ac:chgData name="Maria Pagano" userId="60497cb8cb4b67d3" providerId="LiveId" clId="{8B6C3C16-3878-4880-80DC-E23CF5567BF2}" dt="2024-07-03T15:12:13.784" v="27467" actId="14100"/>
          <ac:spMkLst>
            <pc:docMk/>
            <pc:sldMk cId="1525359974" sldId="264"/>
            <ac:spMk id="5" creationId="{AA779C88-84D1-001D-91CC-7FFD6FAAAF8B}"/>
          </ac:spMkLst>
        </pc:spChg>
        <pc:spChg chg="add del mod">
          <ac:chgData name="Maria Pagano" userId="60497cb8cb4b67d3" providerId="LiveId" clId="{8B6C3C16-3878-4880-80DC-E23CF5567BF2}" dt="2024-07-03T15:10:03.218" v="27444" actId="478"/>
          <ac:spMkLst>
            <pc:docMk/>
            <pc:sldMk cId="1525359974" sldId="264"/>
            <ac:spMk id="6" creationId="{88796587-C13A-46EF-A3E6-B7438E1A8102}"/>
          </ac:spMkLst>
        </pc:spChg>
        <pc:spChg chg="add del mod">
          <ac:chgData name="Maria Pagano" userId="60497cb8cb4b67d3" providerId="LiveId" clId="{8B6C3C16-3878-4880-80DC-E23CF5567BF2}" dt="2024-07-03T15:11:15.945" v="27459" actId="478"/>
          <ac:spMkLst>
            <pc:docMk/>
            <pc:sldMk cId="1525359974" sldId="264"/>
            <ac:spMk id="7" creationId="{801BB501-31F6-BFA9-5D85-EAD52A080BB2}"/>
          </ac:spMkLst>
        </pc:spChg>
        <pc:spChg chg="add mod">
          <ac:chgData name="Maria Pagano" userId="60497cb8cb4b67d3" providerId="LiveId" clId="{8B6C3C16-3878-4880-80DC-E23CF5567BF2}" dt="2024-07-03T15:12:58.012" v="27475" actId="208"/>
          <ac:spMkLst>
            <pc:docMk/>
            <pc:sldMk cId="1525359974" sldId="264"/>
            <ac:spMk id="9" creationId="{4A5AB608-09CE-F37D-7F42-9653E3540FAA}"/>
          </ac:spMkLst>
        </pc:spChg>
        <pc:spChg chg="add mod">
          <ac:chgData name="Maria Pagano" userId="60497cb8cb4b67d3" providerId="LiveId" clId="{8B6C3C16-3878-4880-80DC-E23CF5567BF2}" dt="2024-07-03T15:11:38.534" v="27462" actId="1076"/>
          <ac:spMkLst>
            <pc:docMk/>
            <pc:sldMk cId="1525359974" sldId="264"/>
            <ac:spMk id="12" creationId="{EDD2CCF0-8309-9EBB-2CD5-E1A0869BAB43}"/>
          </ac:spMkLst>
        </pc:spChg>
        <pc:picChg chg="add del mod modCrop">
          <ac:chgData name="Maria Pagano" userId="60497cb8cb4b67d3" providerId="LiveId" clId="{8B6C3C16-3878-4880-80DC-E23CF5567BF2}" dt="2023-12-01T20:14:50.351" v="6556" actId="21"/>
          <ac:picMkLst>
            <pc:docMk/>
            <pc:sldMk cId="1525359974" sldId="264"/>
            <ac:picMk id="2" creationId="{AD48489A-9B72-8E93-02B8-3EEFAD03C77A}"/>
          </ac:picMkLst>
        </pc:picChg>
        <pc:picChg chg="add mod">
          <ac:chgData name="Maria Pagano" userId="60497cb8cb4b67d3" providerId="LiveId" clId="{8B6C3C16-3878-4880-80DC-E23CF5567BF2}" dt="2024-07-03T15:12:10.038" v="27466" actId="1076"/>
          <ac:picMkLst>
            <pc:docMk/>
            <pc:sldMk cId="1525359974" sldId="264"/>
            <ac:picMk id="3" creationId="{7143D046-6CAC-8F0E-645E-8F96C70AFE4B}"/>
          </ac:picMkLst>
        </pc:picChg>
        <pc:picChg chg="add del mod">
          <ac:chgData name="Maria Pagano" userId="60497cb8cb4b67d3" providerId="LiveId" clId="{8B6C3C16-3878-4880-80DC-E23CF5567BF2}" dt="2023-12-01T21:01:03.210" v="7936" actId="21"/>
          <ac:picMkLst>
            <pc:docMk/>
            <pc:sldMk cId="1525359974" sldId="264"/>
            <ac:picMk id="8" creationId="{F9B2E9C2-8C04-4DB8-7CD4-06B4BA854959}"/>
          </ac:picMkLst>
        </pc:picChg>
        <pc:picChg chg="add del mod modCrop">
          <ac:chgData name="Maria Pagano" userId="60497cb8cb4b67d3" providerId="LiveId" clId="{8B6C3C16-3878-4880-80DC-E23CF5567BF2}" dt="2023-12-01T21:03:02.346" v="7970" actId="21"/>
          <ac:picMkLst>
            <pc:docMk/>
            <pc:sldMk cId="1525359974" sldId="264"/>
            <ac:picMk id="9" creationId="{F4838D49-EF1F-070C-CC77-EC4D380DD912}"/>
          </ac:picMkLst>
        </pc:picChg>
        <pc:picChg chg="add mod modCrop">
          <ac:chgData name="Maria Pagano" userId="60497cb8cb4b67d3" providerId="LiveId" clId="{8B6C3C16-3878-4880-80DC-E23CF5567BF2}" dt="2024-07-03T15:11:33.255" v="27461" actId="1076"/>
          <ac:picMkLst>
            <pc:docMk/>
            <pc:sldMk cId="1525359974" sldId="264"/>
            <ac:picMk id="10" creationId="{209938CD-2A12-232B-94E3-6956D7D90843}"/>
          </ac:picMkLst>
        </pc:picChg>
        <pc:picChg chg="add del">
          <ac:chgData name="Maria Pagano" userId="60497cb8cb4b67d3" providerId="LiveId" clId="{8B6C3C16-3878-4880-80DC-E23CF5567BF2}" dt="2023-12-01T21:07:14.542" v="7999"/>
          <ac:picMkLst>
            <pc:docMk/>
            <pc:sldMk cId="1525359974" sldId="264"/>
            <ac:picMk id="11" creationId="{F6A7169C-7A3B-2647-D154-D3AED7F7FC2D}"/>
          </ac:picMkLst>
        </pc:picChg>
      </pc:sldChg>
      <pc:sldChg chg="addSp delSp new del mod">
        <pc:chgData name="Maria Pagano" userId="60497cb8cb4b67d3" providerId="LiveId" clId="{8B6C3C16-3878-4880-80DC-E23CF5567BF2}" dt="2023-12-01T20:49:07.966" v="7528" actId="680"/>
        <pc:sldMkLst>
          <pc:docMk/>
          <pc:sldMk cId="916364931" sldId="265"/>
        </pc:sldMkLst>
        <pc:spChg chg="add del">
          <ac:chgData name="Maria Pagano" userId="60497cb8cb4b67d3" providerId="LiveId" clId="{8B6C3C16-3878-4880-80DC-E23CF5567BF2}" dt="2023-12-01T20:49:06.218" v="7527" actId="22"/>
          <ac:spMkLst>
            <pc:docMk/>
            <pc:sldMk cId="916364931" sldId="265"/>
            <ac:spMk id="3" creationId="{13B0756D-6D0A-4B54-46BF-4ACB388B91EA}"/>
          </ac:spMkLst>
        </pc:spChg>
      </pc:sldChg>
      <pc:sldChg chg="addSp delSp modSp new mod">
        <pc:chgData name="Maria Pagano" userId="60497cb8cb4b67d3" providerId="LiveId" clId="{8B6C3C16-3878-4880-80DC-E23CF5567BF2}" dt="2024-07-03T15:21:47.779" v="27604" actId="1076"/>
        <pc:sldMkLst>
          <pc:docMk/>
          <pc:sldMk cId="3106655373" sldId="265"/>
        </pc:sldMkLst>
        <pc:spChg chg="add del mod">
          <ac:chgData name="Maria Pagano" userId="60497cb8cb4b67d3" providerId="LiveId" clId="{8B6C3C16-3878-4880-80DC-E23CF5567BF2}" dt="2024-07-03T15:13:17.156" v="27476" actId="21"/>
          <ac:spMkLst>
            <pc:docMk/>
            <pc:sldMk cId="3106655373" sldId="265"/>
            <ac:spMk id="2" creationId="{077925C8-251C-67CC-BFFC-FE63366FFD05}"/>
          </ac:spMkLst>
        </pc:spChg>
        <pc:spChg chg="add mod">
          <ac:chgData name="Maria Pagano" userId="60497cb8cb4b67d3" providerId="LiveId" clId="{8B6C3C16-3878-4880-80DC-E23CF5567BF2}" dt="2024-07-03T15:13:25.616" v="27477"/>
          <ac:spMkLst>
            <pc:docMk/>
            <pc:sldMk cId="3106655373" sldId="265"/>
            <ac:spMk id="3" creationId="{9A7F910D-50EC-161C-3C49-2A2FECE89C54}"/>
          </ac:spMkLst>
        </pc:spChg>
        <pc:spChg chg="add mod">
          <ac:chgData name="Maria Pagano" userId="60497cb8cb4b67d3" providerId="LiveId" clId="{8B6C3C16-3878-4880-80DC-E23CF5567BF2}" dt="2023-12-02T18:53:04.808" v="8472" actId="20577"/>
          <ac:spMkLst>
            <pc:docMk/>
            <pc:sldMk cId="3106655373" sldId="265"/>
            <ac:spMk id="5" creationId="{8420B379-1FD8-013F-4305-5ECDF9AF9BA2}"/>
          </ac:spMkLst>
        </pc:spChg>
        <pc:spChg chg="add mod">
          <ac:chgData name="Maria Pagano" userId="60497cb8cb4b67d3" providerId="LiveId" clId="{8B6C3C16-3878-4880-80DC-E23CF5567BF2}" dt="2024-07-03T15:21:43.269" v="27602" actId="1076"/>
          <ac:spMkLst>
            <pc:docMk/>
            <pc:sldMk cId="3106655373" sldId="265"/>
            <ac:spMk id="7" creationId="{E45EB9A9-1F10-5899-2F94-DCF2E8BF718F}"/>
          </ac:spMkLst>
        </pc:spChg>
        <pc:spChg chg="add del mod">
          <ac:chgData name="Maria Pagano" userId="60497cb8cb4b67d3" providerId="LiveId" clId="{8B6C3C16-3878-4880-80DC-E23CF5567BF2}" dt="2024-07-02T20:48:30.961" v="27214" actId="21"/>
          <ac:spMkLst>
            <pc:docMk/>
            <pc:sldMk cId="3106655373" sldId="265"/>
            <ac:spMk id="8" creationId="{077925C8-251C-67CC-BFFC-FE63366FFD05}"/>
          </ac:spMkLst>
        </pc:spChg>
        <pc:spChg chg="add del mod">
          <ac:chgData name="Maria Pagano" userId="60497cb8cb4b67d3" providerId="LiveId" clId="{8B6C3C16-3878-4880-80DC-E23CF5567BF2}" dt="2024-07-03T15:18:33.916" v="27506" actId="21"/>
          <ac:spMkLst>
            <pc:docMk/>
            <pc:sldMk cId="3106655373" sldId="265"/>
            <ac:spMk id="8" creationId="{B54B3C87-2AE9-2686-E3F9-91F38DD8082E}"/>
          </ac:spMkLst>
        </pc:spChg>
        <pc:spChg chg="add del mod">
          <ac:chgData name="Maria Pagano" userId="60497cb8cb4b67d3" providerId="LiveId" clId="{8B6C3C16-3878-4880-80DC-E23CF5567BF2}" dt="2024-07-02T20:49:13.501" v="27223" actId="478"/>
          <ac:spMkLst>
            <pc:docMk/>
            <pc:sldMk cId="3106655373" sldId="265"/>
            <ac:spMk id="10" creationId="{2CBA41D5-8580-BC53-9533-9B268B1B68B6}"/>
          </ac:spMkLst>
        </pc:spChg>
        <pc:spChg chg="add mod">
          <ac:chgData name="Maria Pagano" userId="60497cb8cb4b67d3" providerId="LiveId" clId="{8B6C3C16-3878-4880-80DC-E23CF5567BF2}" dt="2024-07-03T15:21:45.939" v="27603" actId="1076"/>
          <ac:spMkLst>
            <pc:docMk/>
            <pc:sldMk cId="3106655373" sldId="265"/>
            <ac:spMk id="10" creationId="{DF8B91C0-DB17-1521-1E32-6F198DA80E8E}"/>
          </ac:spMkLst>
        </pc:spChg>
        <pc:spChg chg="add del mod">
          <ac:chgData name="Maria Pagano" userId="60497cb8cb4b67d3" providerId="LiveId" clId="{8B6C3C16-3878-4880-80DC-E23CF5567BF2}" dt="2024-07-02T20:49:11.514" v="27222" actId="478"/>
          <ac:spMkLst>
            <pc:docMk/>
            <pc:sldMk cId="3106655373" sldId="265"/>
            <ac:spMk id="12" creationId="{6D20CC67-4444-E712-6CCD-5AD6EC01A90A}"/>
          </ac:spMkLst>
        </pc:spChg>
        <pc:spChg chg="add del mod">
          <ac:chgData name="Maria Pagano" userId="60497cb8cb4b67d3" providerId="LiveId" clId="{8B6C3C16-3878-4880-80DC-E23CF5567BF2}" dt="2024-07-02T20:49:08.575" v="27221" actId="21"/>
          <ac:spMkLst>
            <pc:docMk/>
            <pc:sldMk cId="3106655373" sldId="265"/>
            <ac:spMk id="14" creationId="{E0C16C65-91A2-A753-31DB-05F9C492CE9F}"/>
          </ac:spMkLst>
        </pc:spChg>
        <pc:picChg chg="add del mod modCrop">
          <ac:chgData name="Maria Pagano" userId="60497cb8cb4b67d3" providerId="LiveId" clId="{8B6C3C16-3878-4880-80DC-E23CF5567BF2}" dt="2023-12-02T18:47:20.806" v="8324" actId="21"/>
          <ac:picMkLst>
            <pc:docMk/>
            <pc:sldMk cId="3106655373" sldId="265"/>
            <ac:picMk id="2" creationId="{EDB173BE-CD95-336A-C813-945AB4EFBB05}"/>
          </ac:picMkLst>
        </pc:picChg>
        <pc:picChg chg="add del mod modCrop">
          <ac:chgData name="Maria Pagano" userId="60497cb8cb4b67d3" providerId="LiveId" clId="{8B6C3C16-3878-4880-80DC-E23CF5567BF2}" dt="2023-12-02T18:51:10.780" v="8350" actId="21"/>
          <ac:picMkLst>
            <pc:docMk/>
            <pc:sldMk cId="3106655373" sldId="265"/>
            <ac:picMk id="3" creationId="{E58DB068-516F-25EA-1C86-C6F6EE917772}"/>
          </ac:picMkLst>
        </pc:picChg>
        <pc:picChg chg="add del mod">
          <ac:chgData name="Maria Pagano" userId="60497cb8cb4b67d3" providerId="LiveId" clId="{8B6C3C16-3878-4880-80DC-E23CF5567BF2}" dt="2024-07-03T15:20:04.136" v="27523" actId="21"/>
          <ac:picMkLst>
            <pc:docMk/>
            <pc:sldMk cId="3106655373" sldId="265"/>
            <ac:picMk id="4" creationId="{A41F7615-A2E5-D9F1-ACD0-B4F5A1098966}"/>
          </ac:picMkLst>
        </pc:picChg>
        <pc:picChg chg="add mod">
          <ac:chgData name="Maria Pagano" userId="60497cb8cb4b67d3" providerId="LiveId" clId="{8B6C3C16-3878-4880-80DC-E23CF5567BF2}" dt="2024-07-03T15:21:47.779" v="27604" actId="1076"/>
          <ac:picMkLst>
            <pc:docMk/>
            <pc:sldMk cId="3106655373" sldId="265"/>
            <ac:picMk id="11" creationId="{572BB61A-F72D-C636-FC96-FE17200ACD6E}"/>
          </ac:picMkLst>
        </pc:picChg>
      </pc:sldChg>
      <pc:sldChg chg="addSp delSp modSp add mod">
        <pc:chgData name="Maria Pagano" userId="60497cb8cb4b67d3" providerId="LiveId" clId="{8B6C3C16-3878-4880-80DC-E23CF5567BF2}" dt="2024-07-03T15:27:54.105" v="27666" actId="1076"/>
        <pc:sldMkLst>
          <pc:docMk/>
          <pc:sldMk cId="836248315" sldId="266"/>
        </pc:sldMkLst>
        <pc:spChg chg="add mod">
          <ac:chgData name="Maria Pagano" userId="60497cb8cb4b67d3" providerId="LiveId" clId="{8B6C3C16-3878-4880-80DC-E23CF5567BF2}" dt="2024-07-03T15:27:28.368" v="27659" actId="14100"/>
          <ac:spMkLst>
            <pc:docMk/>
            <pc:sldMk cId="836248315" sldId="266"/>
            <ac:spMk id="2" creationId="{3AAA8F80-5EEB-3A0B-FAA5-71F1F45D4F09}"/>
          </ac:spMkLst>
        </pc:spChg>
        <pc:spChg chg="add mod">
          <ac:chgData name="Maria Pagano" userId="60497cb8cb4b67d3" providerId="LiveId" clId="{8B6C3C16-3878-4880-80DC-E23CF5567BF2}" dt="2024-07-03T15:27:36.261" v="27660" actId="1076"/>
          <ac:spMkLst>
            <pc:docMk/>
            <pc:sldMk cId="836248315" sldId="266"/>
            <ac:spMk id="4" creationId="{63884E23-F22E-00A7-13AD-703A18A2B44C}"/>
          </ac:spMkLst>
        </pc:spChg>
        <pc:spChg chg="add del mod">
          <ac:chgData name="Maria Pagano" userId="60497cb8cb4b67d3" providerId="LiveId" clId="{8B6C3C16-3878-4880-80DC-E23CF5567BF2}" dt="2024-07-03T15:13:48.136" v="27481" actId="478"/>
          <ac:spMkLst>
            <pc:docMk/>
            <pc:sldMk cId="836248315" sldId="266"/>
            <ac:spMk id="5" creationId="{C8C5B1B5-BA43-7446-9577-B88C90D1F7F2}"/>
          </ac:spMkLst>
        </pc:spChg>
        <pc:spChg chg="add mod">
          <ac:chgData name="Maria Pagano" userId="60497cb8cb4b67d3" providerId="LiveId" clId="{8B6C3C16-3878-4880-80DC-E23CF5567BF2}" dt="2024-07-03T15:27:42.596" v="27662" actId="1076"/>
          <ac:spMkLst>
            <pc:docMk/>
            <pc:sldMk cId="836248315" sldId="266"/>
            <ac:spMk id="6" creationId="{DAD77CEE-051B-4973-FD84-7B66F30D8F80}"/>
          </ac:spMkLst>
        </pc:spChg>
        <pc:spChg chg="add mod">
          <ac:chgData name="Maria Pagano" userId="60497cb8cb4b67d3" providerId="LiveId" clId="{8B6C3C16-3878-4880-80DC-E23CF5567BF2}" dt="2024-07-03T15:13:49.852" v="27482"/>
          <ac:spMkLst>
            <pc:docMk/>
            <pc:sldMk cId="836248315" sldId="266"/>
            <ac:spMk id="7" creationId="{CFB4E008-D413-289F-825E-D3BF28217E75}"/>
          </ac:spMkLst>
        </pc:spChg>
        <pc:picChg chg="add del mod modCrop">
          <ac:chgData name="Maria Pagano" userId="60497cb8cb4b67d3" providerId="LiveId" clId="{8B6C3C16-3878-4880-80DC-E23CF5567BF2}" dt="2024-07-03T15:25:21.216" v="27641" actId="21"/>
          <ac:picMkLst>
            <pc:docMk/>
            <pc:sldMk cId="836248315" sldId="266"/>
            <ac:picMk id="3" creationId="{C775A55E-5753-E01A-47F1-4A9E4AFB46C2}"/>
          </ac:picMkLst>
        </pc:picChg>
        <pc:picChg chg="add mod">
          <ac:chgData name="Maria Pagano" userId="60497cb8cb4b67d3" providerId="LiveId" clId="{8B6C3C16-3878-4880-80DC-E23CF5567BF2}" dt="2024-07-03T15:27:54.105" v="27666" actId="1076"/>
          <ac:picMkLst>
            <pc:docMk/>
            <pc:sldMk cId="836248315" sldId="266"/>
            <ac:picMk id="8" creationId="{533A11D6-AC63-0DB9-EF3C-EBDB204FC949}"/>
          </ac:picMkLst>
        </pc:picChg>
      </pc:sldChg>
      <pc:sldChg chg="addSp delSp modSp add mod">
        <pc:chgData name="Maria Pagano" userId="60497cb8cb4b67d3" providerId="LiveId" clId="{8B6C3C16-3878-4880-80DC-E23CF5567BF2}" dt="2024-07-03T15:25:10.339" v="27640" actId="1076"/>
        <pc:sldMkLst>
          <pc:docMk/>
          <pc:sldMk cId="3812873973" sldId="267"/>
        </pc:sldMkLst>
        <pc:spChg chg="add mod">
          <ac:chgData name="Maria Pagano" userId="60497cb8cb4b67d3" providerId="LiveId" clId="{8B6C3C16-3878-4880-80DC-E23CF5567BF2}" dt="2023-12-02T20:04:12.641" v="10449" actId="20577"/>
          <ac:spMkLst>
            <pc:docMk/>
            <pc:sldMk cId="3812873973" sldId="267"/>
            <ac:spMk id="2" creationId="{D276D90E-21A9-949F-3585-AE7C85DD8136}"/>
          </ac:spMkLst>
        </pc:spChg>
        <pc:spChg chg="add mod">
          <ac:chgData name="Maria Pagano" userId="60497cb8cb4b67d3" providerId="LiveId" clId="{8B6C3C16-3878-4880-80DC-E23CF5567BF2}" dt="2024-07-03T15:24:27.094" v="27631" actId="1076"/>
          <ac:spMkLst>
            <pc:docMk/>
            <pc:sldMk cId="3812873973" sldId="267"/>
            <ac:spMk id="3" creationId="{5DC15430-7333-9ED2-CEDD-695F1F940634}"/>
          </ac:spMkLst>
        </pc:spChg>
        <pc:spChg chg="add del mod">
          <ac:chgData name="Maria Pagano" userId="60497cb8cb4b67d3" providerId="LiveId" clId="{8B6C3C16-3878-4880-80DC-E23CF5567BF2}" dt="2024-07-03T15:23:55.373" v="27622" actId="478"/>
          <ac:spMkLst>
            <pc:docMk/>
            <pc:sldMk cId="3812873973" sldId="267"/>
            <ac:spMk id="5" creationId="{65D7BA05-4A2D-E0A8-F744-41C3C9F28685}"/>
          </ac:spMkLst>
        </pc:spChg>
        <pc:spChg chg="add del mod">
          <ac:chgData name="Maria Pagano" userId="60497cb8cb4b67d3" providerId="LiveId" clId="{8B6C3C16-3878-4880-80DC-E23CF5567BF2}" dt="2024-07-03T15:23:46.420" v="27621" actId="478"/>
          <ac:spMkLst>
            <pc:docMk/>
            <pc:sldMk cId="3812873973" sldId="267"/>
            <ac:spMk id="6" creationId="{BEB6F0FD-75B3-DF17-DEA6-81BCB9ADAA94}"/>
          </ac:spMkLst>
        </pc:spChg>
        <pc:spChg chg="add mod">
          <ac:chgData name="Maria Pagano" userId="60497cb8cb4b67d3" providerId="LiveId" clId="{8B6C3C16-3878-4880-80DC-E23CF5567BF2}" dt="2024-07-03T15:13:40.711" v="27480"/>
          <ac:spMkLst>
            <pc:docMk/>
            <pc:sldMk cId="3812873973" sldId="267"/>
            <ac:spMk id="7" creationId="{2D9FEECD-06EE-9A68-9BF9-470EEC71A84E}"/>
          </ac:spMkLst>
        </pc:spChg>
        <pc:spChg chg="add mod">
          <ac:chgData name="Maria Pagano" userId="60497cb8cb4b67d3" providerId="LiveId" clId="{8B6C3C16-3878-4880-80DC-E23CF5567BF2}" dt="2024-07-03T15:25:10.339" v="27640" actId="1076"/>
          <ac:spMkLst>
            <pc:docMk/>
            <pc:sldMk cId="3812873973" sldId="267"/>
            <ac:spMk id="9" creationId="{16A824C9-2496-37E5-BC8A-07CDF272E60C}"/>
          </ac:spMkLst>
        </pc:spChg>
        <pc:picChg chg="add mod">
          <ac:chgData name="Maria Pagano" userId="60497cb8cb4b67d3" providerId="LiveId" clId="{8B6C3C16-3878-4880-80DC-E23CF5567BF2}" dt="2024-07-03T15:24:33.856" v="27632" actId="1076"/>
          <ac:picMkLst>
            <pc:docMk/>
            <pc:sldMk cId="3812873973" sldId="267"/>
            <ac:picMk id="4" creationId="{43197CBC-1375-7C3E-0EFD-5509A3CB910C}"/>
          </ac:picMkLst>
        </pc:picChg>
      </pc:sldChg>
      <pc:sldChg chg="addSp delSp modSp add mod">
        <pc:chgData name="Maria Pagano" userId="60497cb8cb4b67d3" providerId="LiveId" clId="{8B6C3C16-3878-4880-80DC-E23CF5567BF2}" dt="2024-07-03T15:23:37.228" v="27620" actId="1076"/>
        <pc:sldMkLst>
          <pc:docMk/>
          <pc:sldMk cId="884369315" sldId="268"/>
        </pc:sldMkLst>
        <pc:spChg chg="add mod">
          <ac:chgData name="Maria Pagano" userId="60497cb8cb4b67d3" providerId="LiveId" clId="{8B6C3C16-3878-4880-80DC-E23CF5567BF2}" dt="2024-07-03T15:13:29.699" v="27478"/>
          <ac:spMkLst>
            <pc:docMk/>
            <pc:sldMk cId="884369315" sldId="268"/>
            <ac:spMk id="2" creationId="{3E0C0113-852D-464C-5A95-FFD48E9B6634}"/>
          </ac:spMkLst>
        </pc:spChg>
        <pc:spChg chg="add mod">
          <ac:chgData name="Maria Pagano" userId="60497cb8cb4b67d3" providerId="LiveId" clId="{8B6C3C16-3878-4880-80DC-E23CF5567BF2}" dt="2023-12-02T19:24:12.618" v="9158" actId="20577"/>
          <ac:spMkLst>
            <pc:docMk/>
            <pc:sldMk cId="884369315" sldId="268"/>
            <ac:spMk id="6" creationId="{38105D39-50FF-CB27-B7D5-8C6CB2392EAB}"/>
          </ac:spMkLst>
        </pc:spChg>
        <pc:spChg chg="add mod">
          <ac:chgData name="Maria Pagano" userId="60497cb8cb4b67d3" providerId="LiveId" clId="{8B6C3C16-3878-4880-80DC-E23CF5567BF2}" dt="2024-07-03T15:23:27.294" v="27618" actId="1076"/>
          <ac:spMkLst>
            <pc:docMk/>
            <pc:sldMk cId="884369315" sldId="268"/>
            <ac:spMk id="8" creationId="{08696281-748C-2513-F81D-74F023AB55E6}"/>
          </ac:spMkLst>
        </pc:spChg>
        <pc:spChg chg="add del mod">
          <ac:chgData name="Maria Pagano" userId="60497cb8cb4b67d3" providerId="LiveId" clId="{8B6C3C16-3878-4880-80DC-E23CF5567BF2}" dt="2024-07-03T15:13:36.304" v="27479" actId="478"/>
          <ac:spMkLst>
            <pc:docMk/>
            <pc:sldMk cId="884369315" sldId="268"/>
            <ac:spMk id="10" creationId="{B8BBD51D-D6B0-A354-CD1F-2A57891D2C41}"/>
          </ac:spMkLst>
        </pc:spChg>
        <pc:spChg chg="add mod">
          <ac:chgData name="Maria Pagano" userId="60497cb8cb4b67d3" providerId="LiveId" clId="{8B6C3C16-3878-4880-80DC-E23CF5567BF2}" dt="2024-07-03T15:23:37.228" v="27620" actId="1076"/>
          <ac:spMkLst>
            <pc:docMk/>
            <pc:sldMk cId="884369315" sldId="268"/>
            <ac:spMk id="11" creationId="{3321A19D-936D-C053-B20E-1B830C8C0B2B}"/>
          </ac:spMkLst>
        </pc:spChg>
        <pc:picChg chg="add del mod modCrop">
          <ac:chgData name="Maria Pagano" userId="60497cb8cb4b67d3" providerId="LiveId" clId="{8B6C3C16-3878-4880-80DC-E23CF5567BF2}" dt="2023-12-02T18:50:51.444" v="8347" actId="21"/>
          <ac:picMkLst>
            <pc:docMk/>
            <pc:sldMk cId="884369315" sldId="268"/>
            <ac:picMk id="2" creationId="{DC86FE3B-561E-7D1C-2145-F21E9001FE22}"/>
          </ac:picMkLst>
        </pc:picChg>
        <pc:picChg chg="add del mod modCrop">
          <ac:chgData name="Maria Pagano" userId="60497cb8cb4b67d3" providerId="LiveId" clId="{8B6C3C16-3878-4880-80DC-E23CF5567BF2}" dt="2023-12-02T18:50:51.444" v="8347" actId="21"/>
          <ac:picMkLst>
            <pc:docMk/>
            <pc:sldMk cId="884369315" sldId="268"/>
            <ac:picMk id="3" creationId="{FFEA68D0-CB2D-4951-9476-088B12C0C50F}"/>
          </ac:picMkLst>
        </pc:picChg>
        <pc:picChg chg="add del mod">
          <ac:chgData name="Maria Pagano" userId="60497cb8cb4b67d3" providerId="LiveId" clId="{8B6C3C16-3878-4880-80DC-E23CF5567BF2}" dt="2023-12-02T18:50:51.444" v="8347" actId="21"/>
          <ac:picMkLst>
            <pc:docMk/>
            <pc:sldMk cId="884369315" sldId="268"/>
            <ac:picMk id="4" creationId="{EAC0207D-03F4-2AD7-25DC-F6B89A2BAB09}"/>
          </ac:picMkLst>
        </pc:picChg>
        <pc:picChg chg="add del mod modCrop">
          <ac:chgData name="Maria Pagano" userId="60497cb8cb4b67d3" providerId="LiveId" clId="{8B6C3C16-3878-4880-80DC-E23CF5567BF2}" dt="2023-12-02T18:51:16.944" v="8351" actId="21"/>
          <ac:picMkLst>
            <pc:docMk/>
            <pc:sldMk cId="884369315" sldId="268"/>
            <ac:picMk id="5" creationId="{C0622BE1-9EC4-2FE4-4759-7A60F6331F59}"/>
          </ac:picMkLst>
        </pc:picChg>
        <pc:picChg chg="add del mod">
          <ac:chgData name="Maria Pagano" userId="60497cb8cb4b67d3" providerId="LiveId" clId="{8B6C3C16-3878-4880-80DC-E23CF5567BF2}" dt="2023-12-02T19:33:36.201" v="10174" actId="21"/>
          <ac:picMkLst>
            <pc:docMk/>
            <pc:sldMk cId="884369315" sldId="268"/>
            <ac:picMk id="7" creationId="{6768CDC9-D6FB-82EF-2F6B-1E719AB73E71}"/>
          </ac:picMkLst>
        </pc:picChg>
        <pc:picChg chg="add mod">
          <ac:chgData name="Maria Pagano" userId="60497cb8cb4b67d3" providerId="LiveId" clId="{8B6C3C16-3878-4880-80DC-E23CF5567BF2}" dt="2024-07-03T15:23:32.666" v="27619" actId="1076"/>
          <ac:picMkLst>
            <pc:docMk/>
            <pc:sldMk cId="884369315" sldId="268"/>
            <ac:picMk id="9" creationId="{B64127B5-222B-C2F6-D07E-1185BBB5EC9D}"/>
          </ac:picMkLst>
        </pc:picChg>
      </pc:sldChg>
      <pc:sldChg chg="addSp delSp modSp add mod ord">
        <pc:chgData name="Maria Pagano" userId="60497cb8cb4b67d3" providerId="LiveId" clId="{8B6C3C16-3878-4880-80DC-E23CF5567BF2}" dt="2024-07-04T18:21:35.484" v="28252" actId="20577"/>
        <pc:sldMkLst>
          <pc:docMk/>
          <pc:sldMk cId="439961931" sldId="269"/>
        </pc:sldMkLst>
        <pc:spChg chg="mod">
          <ac:chgData name="Maria Pagano" userId="60497cb8cb4b67d3" providerId="LiveId" clId="{8B6C3C16-3878-4880-80DC-E23CF5567BF2}" dt="2024-07-03T15:33:01.165" v="27731" actId="1076"/>
          <ac:spMkLst>
            <pc:docMk/>
            <pc:sldMk cId="439961931" sldId="269"/>
            <ac:spMk id="2" creationId="{3AAA8F80-5EEB-3A0B-FAA5-71F1F45D4F09}"/>
          </ac:spMkLst>
        </pc:spChg>
        <pc:spChg chg="add mod">
          <ac:chgData name="Maria Pagano" userId="60497cb8cb4b67d3" providerId="LiveId" clId="{8B6C3C16-3878-4880-80DC-E23CF5567BF2}" dt="2024-07-03T15:33:05.466" v="27732" actId="1076"/>
          <ac:spMkLst>
            <pc:docMk/>
            <pc:sldMk cId="439961931" sldId="269"/>
            <ac:spMk id="3" creationId="{151C4A55-FAD3-6AAD-B1BD-F0BCD1A6C3D3}"/>
          </ac:spMkLst>
        </pc:spChg>
        <pc:spChg chg="add mod">
          <ac:chgData name="Maria Pagano" userId="60497cb8cb4b67d3" providerId="LiveId" clId="{8B6C3C16-3878-4880-80DC-E23CF5567BF2}" dt="2024-07-04T18:21:35.484" v="28252" actId="20577"/>
          <ac:spMkLst>
            <pc:docMk/>
            <pc:sldMk cId="439961931" sldId="269"/>
            <ac:spMk id="5" creationId="{C158B860-E731-8E09-AFF2-BCFB6A32C14A}"/>
          </ac:spMkLst>
        </pc:spChg>
        <pc:spChg chg="add del mod">
          <ac:chgData name="Maria Pagano" userId="60497cb8cb4b67d3" providerId="LiveId" clId="{8B6C3C16-3878-4880-80DC-E23CF5567BF2}" dt="2024-07-03T15:15:21.111" v="27485" actId="478"/>
          <ac:spMkLst>
            <pc:docMk/>
            <pc:sldMk cId="439961931" sldId="269"/>
            <ac:spMk id="6" creationId="{65812DE4-E39B-8A82-6E29-8888625D0413}"/>
          </ac:spMkLst>
        </pc:spChg>
        <pc:spChg chg="add mod">
          <ac:chgData name="Maria Pagano" userId="60497cb8cb4b67d3" providerId="LiveId" clId="{8B6C3C16-3878-4880-80DC-E23CF5567BF2}" dt="2024-07-03T15:15:22.779" v="27486"/>
          <ac:spMkLst>
            <pc:docMk/>
            <pc:sldMk cId="439961931" sldId="269"/>
            <ac:spMk id="7" creationId="{9B1BF54E-5C3A-915F-67B1-C911772CD6B2}"/>
          </ac:spMkLst>
        </pc:spChg>
        <pc:spChg chg="add mod">
          <ac:chgData name="Maria Pagano" userId="60497cb8cb4b67d3" providerId="LiveId" clId="{8B6C3C16-3878-4880-80DC-E23CF5567BF2}" dt="2024-07-03T15:33:22.607" v="27738" actId="1076"/>
          <ac:spMkLst>
            <pc:docMk/>
            <pc:sldMk cId="439961931" sldId="269"/>
            <ac:spMk id="9" creationId="{7A8DB1D5-A22D-6636-E04C-EE1FF7059A1B}"/>
          </ac:spMkLst>
        </pc:spChg>
        <pc:picChg chg="add mod">
          <ac:chgData name="Maria Pagano" userId="60497cb8cb4b67d3" providerId="LiveId" clId="{8B6C3C16-3878-4880-80DC-E23CF5567BF2}" dt="2024-07-03T15:33:09.857" v="27733" actId="1076"/>
          <ac:picMkLst>
            <pc:docMk/>
            <pc:sldMk cId="439961931" sldId="269"/>
            <ac:picMk id="4" creationId="{17A51099-2FBA-A102-2950-1BD2A7AE87C9}"/>
          </ac:picMkLst>
        </pc:picChg>
      </pc:sldChg>
      <pc:sldChg chg="addSp delSp modSp add mod ord">
        <pc:chgData name="Maria Pagano" userId="60497cb8cb4b67d3" providerId="LiveId" clId="{8B6C3C16-3878-4880-80DC-E23CF5567BF2}" dt="2024-07-03T15:35:56.998" v="27764" actId="1076"/>
        <pc:sldMkLst>
          <pc:docMk/>
          <pc:sldMk cId="2748221448" sldId="270"/>
        </pc:sldMkLst>
        <pc:spChg chg="mod">
          <ac:chgData name="Maria Pagano" userId="60497cb8cb4b67d3" providerId="LiveId" clId="{8B6C3C16-3878-4880-80DC-E23CF5567BF2}" dt="2024-07-03T15:35:11.570" v="27752" actId="14100"/>
          <ac:spMkLst>
            <pc:docMk/>
            <pc:sldMk cId="2748221448" sldId="270"/>
            <ac:spMk id="2" creationId="{3AAA8F80-5EEB-3A0B-FAA5-71F1F45D4F09}"/>
          </ac:spMkLst>
        </pc:spChg>
        <pc:spChg chg="add mod">
          <ac:chgData name="Maria Pagano" userId="60497cb8cb4b67d3" providerId="LiveId" clId="{8B6C3C16-3878-4880-80DC-E23CF5567BF2}" dt="2024-07-03T15:15:26.637" v="27487"/>
          <ac:spMkLst>
            <pc:docMk/>
            <pc:sldMk cId="2748221448" sldId="270"/>
            <ac:spMk id="3" creationId="{3DBA8D20-40C0-7A92-AC7E-A826C7689F6E}"/>
          </ac:spMkLst>
        </pc:spChg>
        <pc:spChg chg="add del mod">
          <ac:chgData name="Maria Pagano" userId="60497cb8cb4b67d3" providerId="LiveId" clId="{8B6C3C16-3878-4880-80DC-E23CF5567BF2}" dt="2023-12-04T19:24:33.477" v="13766" actId="478"/>
          <ac:spMkLst>
            <pc:docMk/>
            <pc:sldMk cId="2748221448" sldId="270"/>
            <ac:spMk id="5" creationId="{06149553-8648-6552-63C7-A7F2AE72CEB1}"/>
          </ac:spMkLst>
        </pc:spChg>
        <pc:spChg chg="add mod">
          <ac:chgData name="Maria Pagano" userId="60497cb8cb4b67d3" providerId="LiveId" clId="{8B6C3C16-3878-4880-80DC-E23CF5567BF2}" dt="2024-07-03T15:35:56.998" v="27764" actId="1076"/>
          <ac:spMkLst>
            <pc:docMk/>
            <pc:sldMk cId="2748221448" sldId="270"/>
            <ac:spMk id="5" creationId="{927464E7-B592-B233-07AD-86D0538A79CA}"/>
          </ac:spMkLst>
        </pc:spChg>
        <pc:spChg chg="add del mod">
          <ac:chgData name="Maria Pagano" userId="60497cb8cb4b67d3" providerId="LiveId" clId="{8B6C3C16-3878-4880-80DC-E23CF5567BF2}" dt="2023-12-04T19:26:43.666" v="13788" actId="21"/>
          <ac:spMkLst>
            <pc:docMk/>
            <pc:sldMk cId="2748221448" sldId="270"/>
            <ac:spMk id="8" creationId="{EB321C9B-F75E-5656-2582-955A9F099966}"/>
          </ac:spMkLst>
        </pc:spChg>
        <pc:spChg chg="add del mod">
          <ac:chgData name="Maria Pagano" userId="60497cb8cb4b67d3" providerId="LiveId" clId="{8B6C3C16-3878-4880-80DC-E23CF5567BF2}" dt="2023-12-04T19:33:31.167" v="13911" actId="21"/>
          <ac:spMkLst>
            <pc:docMk/>
            <pc:sldMk cId="2748221448" sldId="270"/>
            <ac:spMk id="11" creationId="{2CCCA8DA-1E6C-74F0-8F13-5733C24AC06A}"/>
          </ac:spMkLst>
        </pc:spChg>
        <pc:spChg chg="add del mod">
          <ac:chgData name="Maria Pagano" userId="60497cb8cb4b67d3" providerId="LiveId" clId="{8B6C3C16-3878-4880-80DC-E23CF5567BF2}" dt="2024-07-03T15:34:18.201" v="27741" actId="478"/>
          <ac:spMkLst>
            <pc:docMk/>
            <pc:sldMk cId="2748221448" sldId="270"/>
            <ac:spMk id="12" creationId="{B9959B03-9B3C-D27E-A89E-7C9E7B0F89CA}"/>
          </ac:spMkLst>
        </pc:spChg>
        <pc:spChg chg="add del mod">
          <ac:chgData name="Maria Pagano" userId="60497cb8cb4b67d3" providerId="LiveId" clId="{8B6C3C16-3878-4880-80DC-E23CF5567BF2}" dt="2023-12-04T20:38:24.834" v="14719" actId="21"/>
          <ac:spMkLst>
            <pc:docMk/>
            <pc:sldMk cId="2748221448" sldId="270"/>
            <ac:spMk id="14" creationId="{0559B9E8-8C58-2119-328F-65C852902476}"/>
          </ac:spMkLst>
        </pc:spChg>
        <pc:spChg chg="add del mod">
          <ac:chgData name="Maria Pagano" userId="60497cb8cb4b67d3" providerId="LiveId" clId="{8B6C3C16-3878-4880-80DC-E23CF5567BF2}" dt="2023-12-04T20:38:43.684" v="14723" actId="21"/>
          <ac:spMkLst>
            <pc:docMk/>
            <pc:sldMk cId="2748221448" sldId="270"/>
            <ac:spMk id="15" creationId="{088B8F87-F7EB-18A5-5486-9CEDD6499E98}"/>
          </ac:spMkLst>
        </pc:spChg>
        <pc:spChg chg="add del mod">
          <ac:chgData name="Maria Pagano" userId="60497cb8cb4b67d3" providerId="LiveId" clId="{8B6C3C16-3878-4880-80DC-E23CF5567BF2}" dt="2023-12-04T20:33:49.411" v="14666" actId="21"/>
          <ac:spMkLst>
            <pc:docMk/>
            <pc:sldMk cId="2748221448" sldId="270"/>
            <ac:spMk id="17" creationId="{E77B0482-5D97-CAD7-8467-3622FCEA9D0A}"/>
          </ac:spMkLst>
        </pc:spChg>
        <pc:spChg chg="add del mod">
          <ac:chgData name="Maria Pagano" userId="60497cb8cb4b67d3" providerId="LiveId" clId="{8B6C3C16-3878-4880-80DC-E23CF5567BF2}" dt="2023-12-04T20:37:18.906" v="14707"/>
          <ac:spMkLst>
            <pc:docMk/>
            <pc:sldMk cId="2748221448" sldId="270"/>
            <ac:spMk id="18" creationId="{14454C30-C507-6879-DCF2-C084043F7F1C}"/>
          </ac:spMkLst>
        </pc:spChg>
        <pc:spChg chg="add mod">
          <ac:chgData name="Maria Pagano" userId="60497cb8cb4b67d3" providerId="LiveId" clId="{8B6C3C16-3878-4880-80DC-E23CF5567BF2}" dt="2024-07-03T15:35:42.126" v="27760" actId="208"/>
          <ac:spMkLst>
            <pc:docMk/>
            <pc:sldMk cId="2748221448" sldId="270"/>
            <ac:spMk id="19" creationId="{485BD3F5-BB79-56A7-7E64-08239E329422}"/>
          </ac:spMkLst>
        </pc:spChg>
        <pc:picChg chg="add del mod">
          <ac:chgData name="Maria Pagano" userId="60497cb8cb4b67d3" providerId="LiveId" clId="{8B6C3C16-3878-4880-80DC-E23CF5567BF2}" dt="2023-12-04T19:23:23.582" v="13715" actId="478"/>
          <ac:picMkLst>
            <pc:docMk/>
            <pc:sldMk cId="2748221448" sldId="270"/>
            <ac:picMk id="3" creationId="{B78E9FBF-0421-25A4-CA55-A34A2F1AE195}"/>
          </ac:picMkLst>
        </pc:picChg>
        <pc:picChg chg="add del mod">
          <ac:chgData name="Maria Pagano" userId="60497cb8cb4b67d3" providerId="LiveId" clId="{8B6C3C16-3878-4880-80DC-E23CF5567BF2}" dt="2023-12-04T20:38:16.244" v="14717" actId="21"/>
          <ac:picMkLst>
            <pc:docMk/>
            <pc:sldMk cId="2748221448" sldId="270"/>
            <ac:picMk id="6" creationId="{A96BD303-0B72-E7D4-42F7-B8BFCB8A1FD3}"/>
          </ac:picMkLst>
        </pc:picChg>
        <pc:picChg chg="add del mod">
          <ac:chgData name="Maria Pagano" userId="60497cb8cb4b67d3" providerId="LiveId" clId="{8B6C3C16-3878-4880-80DC-E23CF5567BF2}" dt="2023-12-04T20:38:33.005" v="14721" actId="21"/>
          <ac:picMkLst>
            <pc:docMk/>
            <pc:sldMk cId="2748221448" sldId="270"/>
            <ac:picMk id="9" creationId="{D3001811-E592-3376-BDFC-9C8E96E6861A}"/>
          </ac:picMkLst>
        </pc:picChg>
        <pc:picChg chg="add mod">
          <ac:chgData name="Maria Pagano" userId="60497cb8cb4b67d3" providerId="LiveId" clId="{8B6C3C16-3878-4880-80DC-E23CF5567BF2}" dt="2024-07-03T15:35:53.795" v="27763" actId="1076"/>
          <ac:picMkLst>
            <pc:docMk/>
            <pc:sldMk cId="2748221448" sldId="270"/>
            <ac:picMk id="13" creationId="{BB086ABA-9831-0C2C-4476-A1852143B8F3}"/>
          </ac:picMkLst>
        </pc:picChg>
      </pc:sldChg>
      <pc:sldChg chg="addSp delSp modSp add mod ord">
        <pc:chgData name="Maria Pagano" userId="60497cb8cb4b67d3" providerId="LiveId" clId="{8B6C3C16-3878-4880-80DC-E23CF5567BF2}" dt="2024-07-03T15:31:13.266" v="27707" actId="1076"/>
        <pc:sldMkLst>
          <pc:docMk/>
          <pc:sldMk cId="3380813303" sldId="271"/>
        </pc:sldMkLst>
        <pc:spChg chg="mod">
          <ac:chgData name="Maria Pagano" userId="60497cb8cb4b67d3" providerId="LiveId" clId="{8B6C3C16-3878-4880-80DC-E23CF5567BF2}" dt="2023-12-04T18:46:20.102" v="12855" actId="1076"/>
          <ac:spMkLst>
            <pc:docMk/>
            <pc:sldMk cId="3380813303" sldId="271"/>
            <ac:spMk id="2" creationId="{3AAA8F80-5EEB-3A0B-FAA5-71F1F45D4F09}"/>
          </ac:spMkLst>
        </pc:spChg>
        <pc:spChg chg="add mod">
          <ac:chgData name="Maria Pagano" userId="60497cb8cb4b67d3" providerId="LiveId" clId="{8B6C3C16-3878-4880-80DC-E23CF5567BF2}" dt="2024-07-03T15:29:22.555" v="27670" actId="2710"/>
          <ac:spMkLst>
            <pc:docMk/>
            <pc:sldMk cId="3380813303" sldId="271"/>
            <ac:spMk id="4" creationId="{ADD9D180-A4F4-33CE-11D4-1232BF8E5E6A}"/>
          </ac:spMkLst>
        </pc:spChg>
        <pc:spChg chg="add del mod">
          <ac:chgData name="Maria Pagano" userId="60497cb8cb4b67d3" providerId="LiveId" clId="{8B6C3C16-3878-4880-80DC-E23CF5567BF2}" dt="2024-07-03T15:28:07.716" v="27667" actId="21"/>
          <ac:spMkLst>
            <pc:docMk/>
            <pc:sldMk cId="3380813303" sldId="271"/>
            <ac:spMk id="5" creationId="{5AD47F48-3EC0-9BBB-99A5-8089EA66C2F5}"/>
          </ac:spMkLst>
        </pc:spChg>
        <pc:spChg chg="add mod">
          <ac:chgData name="Maria Pagano" userId="60497cb8cb4b67d3" providerId="LiveId" clId="{8B6C3C16-3878-4880-80DC-E23CF5567BF2}" dt="2024-07-03T15:15:10.200" v="27484"/>
          <ac:spMkLst>
            <pc:docMk/>
            <pc:sldMk cId="3380813303" sldId="271"/>
            <ac:spMk id="6" creationId="{84DF5518-D9E8-3052-0995-103355F40C4B}"/>
          </ac:spMkLst>
        </pc:spChg>
        <pc:spChg chg="add del mod">
          <ac:chgData name="Maria Pagano" userId="60497cb8cb4b67d3" providerId="LiveId" clId="{8B6C3C16-3878-4880-80DC-E23CF5567BF2}" dt="2024-07-03T15:15:07.904" v="27483" actId="478"/>
          <ac:spMkLst>
            <pc:docMk/>
            <pc:sldMk cId="3380813303" sldId="271"/>
            <ac:spMk id="7" creationId="{3109DCEC-4AB3-0CB1-2751-C77998FA1D2F}"/>
          </ac:spMkLst>
        </pc:spChg>
        <pc:spChg chg="add mod">
          <ac:chgData name="Maria Pagano" userId="60497cb8cb4b67d3" providerId="LiveId" clId="{8B6C3C16-3878-4880-80DC-E23CF5567BF2}" dt="2024-07-03T15:31:13.266" v="27707" actId="1076"/>
          <ac:spMkLst>
            <pc:docMk/>
            <pc:sldMk cId="3380813303" sldId="271"/>
            <ac:spMk id="10" creationId="{E39C6DE0-277B-59FF-7FFD-45CEA19A7E2B}"/>
          </ac:spMkLst>
        </pc:spChg>
        <pc:picChg chg="add del mod modCrop">
          <ac:chgData name="Maria Pagano" userId="60497cb8cb4b67d3" providerId="LiveId" clId="{8B6C3C16-3878-4880-80DC-E23CF5567BF2}" dt="2024-07-03T15:29:11.779" v="27668" actId="21"/>
          <ac:picMkLst>
            <pc:docMk/>
            <pc:sldMk cId="3380813303" sldId="271"/>
            <ac:picMk id="3" creationId="{0D13E0E6-B056-A0B2-DFB5-DDFC1CEAA3C6}"/>
          </ac:picMkLst>
        </pc:picChg>
        <pc:picChg chg="add mod">
          <ac:chgData name="Maria Pagano" userId="60497cb8cb4b67d3" providerId="LiveId" clId="{8B6C3C16-3878-4880-80DC-E23CF5567BF2}" dt="2024-07-03T15:29:56.960" v="27694" actId="1076"/>
          <ac:picMkLst>
            <pc:docMk/>
            <pc:sldMk cId="3380813303" sldId="271"/>
            <ac:picMk id="8" creationId="{864FB842-836A-8E73-6D57-6DBA34518EC5}"/>
          </ac:picMkLst>
        </pc:picChg>
      </pc:sldChg>
      <pc:sldChg chg="addSp delSp modSp new mod">
        <pc:chgData name="Maria Pagano" userId="60497cb8cb4b67d3" providerId="LiveId" clId="{8B6C3C16-3878-4880-80DC-E23CF5567BF2}" dt="2024-07-03T15:38:01.021" v="27805" actId="1076"/>
        <pc:sldMkLst>
          <pc:docMk/>
          <pc:sldMk cId="2767994652" sldId="272"/>
        </pc:sldMkLst>
        <pc:spChg chg="add mod">
          <ac:chgData name="Maria Pagano" userId="60497cb8cb4b67d3" providerId="LiveId" clId="{8B6C3C16-3878-4880-80DC-E23CF5567BF2}" dt="2024-07-03T15:15:32.578" v="27488"/>
          <ac:spMkLst>
            <pc:docMk/>
            <pc:sldMk cId="2767994652" sldId="272"/>
            <ac:spMk id="2" creationId="{0C509AD4-3880-7CB6-3749-2BD5169C01A6}"/>
          </ac:spMkLst>
        </pc:spChg>
        <pc:spChg chg="add mod">
          <ac:chgData name="Maria Pagano" userId="60497cb8cb4b67d3" providerId="LiveId" clId="{8B6C3C16-3878-4880-80DC-E23CF5567BF2}" dt="2024-07-03T15:37:50.249" v="27801" actId="1076"/>
          <ac:spMkLst>
            <pc:docMk/>
            <pc:sldMk cId="2767994652" sldId="272"/>
            <ac:spMk id="3" creationId="{98CEDBBA-872D-2476-2D4B-BA1FC82E41AE}"/>
          </ac:spMkLst>
        </pc:spChg>
        <pc:spChg chg="add mod">
          <ac:chgData name="Maria Pagano" userId="60497cb8cb4b67d3" providerId="LiveId" clId="{8B6C3C16-3878-4880-80DC-E23CF5567BF2}" dt="2024-07-03T15:38:01.021" v="27805" actId="1076"/>
          <ac:spMkLst>
            <pc:docMk/>
            <pc:sldMk cId="2767994652" sldId="272"/>
            <ac:spMk id="5" creationId="{01709FEB-BBA4-0783-777B-E2C7EC665E89}"/>
          </ac:spMkLst>
        </pc:spChg>
        <pc:spChg chg="add del mod">
          <ac:chgData name="Maria Pagano" userId="60497cb8cb4b67d3" providerId="LiveId" clId="{8B6C3C16-3878-4880-80DC-E23CF5567BF2}" dt="2023-12-04T20:34:41.742" v="14669" actId="21"/>
          <ac:spMkLst>
            <pc:docMk/>
            <pc:sldMk cId="2767994652" sldId="272"/>
            <ac:spMk id="5" creationId="{8921CB5B-8CD9-9BBB-9749-49504B0D5F79}"/>
          </ac:spMkLst>
        </pc:spChg>
        <pc:spChg chg="add del mod">
          <ac:chgData name="Maria Pagano" userId="60497cb8cb4b67d3" providerId="LiveId" clId="{8B6C3C16-3878-4880-80DC-E23CF5567BF2}" dt="2023-12-04T20:34:41.742" v="14669" actId="21"/>
          <ac:spMkLst>
            <pc:docMk/>
            <pc:sldMk cId="2767994652" sldId="272"/>
            <ac:spMk id="6" creationId="{0B5ECE29-6520-796D-7E7E-7DDF6A357991}"/>
          </ac:spMkLst>
        </pc:spChg>
        <pc:spChg chg="add del mod">
          <ac:chgData name="Maria Pagano" userId="60497cb8cb4b67d3" providerId="LiveId" clId="{8B6C3C16-3878-4880-80DC-E23CF5567BF2}" dt="2023-12-04T20:34:41.742" v="14669" actId="21"/>
          <ac:spMkLst>
            <pc:docMk/>
            <pc:sldMk cId="2767994652" sldId="272"/>
            <ac:spMk id="7" creationId="{042721A5-4D0C-4FA6-F9DC-D826C120E58E}"/>
          </ac:spMkLst>
        </pc:spChg>
        <pc:spChg chg="add del mod">
          <ac:chgData name="Maria Pagano" userId="60497cb8cb4b67d3" providerId="LiveId" clId="{8B6C3C16-3878-4880-80DC-E23CF5567BF2}" dt="2024-07-03T15:36:13.769" v="27765" actId="478"/>
          <ac:spMkLst>
            <pc:docMk/>
            <pc:sldMk cId="2767994652" sldId="272"/>
            <ac:spMk id="9" creationId="{6062021A-0E51-FD3E-9164-3DBF2B16DA74}"/>
          </ac:spMkLst>
        </pc:spChg>
        <pc:spChg chg="add mod">
          <ac:chgData name="Maria Pagano" userId="60497cb8cb4b67d3" providerId="LiveId" clId="{8B6C3C16-3878-4880-80DC-E23CF5567BF2}" dt="2023-12-04T20:49:43.090" v="14986" actId="20577"/>
          <ac:spMkLst>
            <pc:docMk/>
            <pc:sldMk cId="2767994652" sldId="272"/>
            <ac:spMk id="10" creationId="{223FB94D-60D5-94EA-85B3-8D1B475CCA23}"/>
          </ac:spMkLst>
        </pc:spChg>
        <pc:picChg chg="add del mod">
          <ac:chgData name="Maria Pagano" userId="60497cb8cb4b67d3" providerId="LiveId" clId="{8B6C3C16-3878-4880-80DC-E23CF5567BF2}" dt="2023-12-04T20:34:41.742" v="14669" actId="21"/>
          <ac:picMkLst>
            <pc:docMk/>
            <pc:sldMk cId="2767994652" sldId="272"/>
            <ac:picMk id="2" creationId="{1F0C2456-C660-6A6E-FB46-112D9C2697C4}"/>
          </ac:picMkLst>
        </pc:picChg>
        <pc:picChg chg="add del mod">
          <ac:chgData name="Maria Pagano" userId="60497cb8cb4b67d3" providerId="LiveId" clId="{8B6C3C16-3878-4880-80DC-E23CF5567BF2}" dt="2023-12-09T16:34:59.614" v="16011" actId="21"/>
          <ac:picMkLst>
            <pc:docMk/>
            <pc:sldMk cId="2767994652" sldId="272"/>
            <ac:picMk id="2" creationId="{5EAF1D3D-1DEB-875D-C1C2-F082340BE7E4}"/>
          </ac:picMkLst>
        </pc:picChg>
        <pc:picChg chg="add del mod">
          <ac:chgData name="Maria Pagano" userId="60497cb8cb4b67d3" providerId="LiveId" clId="{8B6C3C16-3878-4880-80DC-E23CF5567BF2}" dt="2023-12-04T20:34:33.819" v="14668" actId="21"/>
          <ac:picMkLst>
            <pc:docMk/>
            <pc:sldMk cId="2767994652" sldId="272"/>
            <ac:picMk id="3" creationId="{2736868B-64AA-5CAA-7784-DE64090B3444}"/>
          </ac:picMkLst>
        </pc:picChg>
        <pc:picChg chg="add del mod">
          <ac:chgData name="Maria Pagano" userId="60497cb8cb4b67d3" providerId="LiveId" clId="{8B6C3C16-3878-4880-80DC-E23CF5567BF2}" dt="2023-12-04T20:34:41.742" v="14669" actId="21"/>
          <ac:picMkLst>
            <pc:docMk/>
            <pc:sldMk cId="2767994652" sldId="272"/>
            <ac:picMk id="4" creationId="{43B0E3DC-4A59-21D2-321B-2E6BF23F7ABC}"/>
          </ac:picMkLst>
        </pc:picChg>
        <pc:picChg chg="add mod">
          <ac:chgData name="Maria Pagano" userId="60497cb8cb4b67d3" providerId="LiveId" clId="{8B6C3C16-3878-4880-80DC-E23CF5567BF2}" dt="2024-07-03T15:37:57.459" v="27804" actId="1076"/>
          <ac:picMkLst>
            <pc:docMk/>
            <pc:sldMk cId="2767994652" sldId="272"/>
            <ac:picMk id="8" creationId="{1654E8F8-B275-A57D-20BB-FED9066075B6}"/>
          </ac:picMkLst>
        </pc:picChg>
      </pc:sldChg>
      <pc:sldChg chg="addSp delSp modSp new mod">
        <pc:chgData name="Maria Pagano" userId="60497cb8cb4b67d3" providerId="LiveId" clId="{8B6C3C16-3878-4880-80DC-E23CF5567BF2}" dt="2024-07-03T15:39:42.701" v="27838" actId="1076"/>
        <pc:sldMkLst>
          <pc:docMk/>
          <pc:sldMk cId="4257426408" sldId="273"/>
        </pc:sldMkLst>
        <pc:spChg chg="add mod">
          <ac:chgData name="Maria Pagano" userId="60497cb8cb4b67d3" providerId="LiveId" clId="{8B6C3C16-3878-4880-80DC-E23CF5567BF2}" dt="2024-07-03T15:38:38.605" v="27813" actId="1076"/>
          <ac:spMkLst>
            <pc:docMk/>
            <pc:sldMk cId="4257426408" sldId="273"/>
            <ac:spMk id="2" creationId="{88B68049-216F-BD6C-04E4-83A38A0C6312}"/>
          </ac:spMkLst>
        </pc:spChg>
        <pc:spChg chg="add del mod">
          <ac:chgData name="Maria Pagano" userId="60497cb8cb4b67d3" providerId="LiveId" clId="{8B6C3C16-3878-4880-80DC-E23CF5567BF2}" dt="2024-07-03T15:38:12.103" v="27806" actId="478"/>
          <ac:spMkLst>
            <pc:docMk/>
            <pc:sldMk cId="4257426408" sldId="273"/>
            <ac:spMk id="4" creationId="{83B23BE0-7567-96E7-DDDF-9811635FDCD0}"/>
          </ac:spMkLst>
        </pc:spChg>
        <pc:spChg chg="add mod">
          <ac:chgData name="Maria Pagano" userId="60497cb8cb4b67d3" providerId="LiveId" clId="{8B6C3C16-3878-4880-80DC-E23CF5567BF2}" dt="2023-12-04T20:49:59.705" v="15020" actId="20577"/>
          <ac:spMkLst>
            <pc:docMk/>
            <pc:sldMk cId="4257426408" sldId="273"/>
            <ac:spMk id="5" creationId="{B1B50403-8B7C-1E78-1238-74EAD6347B1B}"/>
          </ac:spMkLst>
        </pc:spChg>
        <pc:spChg chg="add mod">
          <ac:chgData name="Maria Pagano" userId="60497cb8cb4b67d3" providerId="LiveId" clId="{8B6C3C16-3878-4880-80DC-E23CF5567BF2}" dt="2024-07-03T15:15:35.686" v="27489"/>
          <ac:spMkLst>
            <pc:docMk/>
            <pc:sldMk cId="4257426408" sldId="273"/>
            <ac:spMk id="6" creationId="{146722B1-AA8F-0F80-5D6C-7EEB0CBE3B46}"/>
          </ac:spMkLst>
        </pc:spChg>
        <pc:spChg chg="add mod">
          <ac:chgData name="Maria Pagano" userId="60497cb8cb4b67d3" providerId="LiveId" clId="{8B6C3C16-3878-4880-80DC-E23CF5567BF2}" dt="2024-07-03T15:39:42.701" v="27838" actId="1076"/>
          <ac:spMkLst>
            <pc:docMk/>
            <pc:sldMk cId="4257426408" sldId="273"/>
            <ac:spMk id="8" creationId="{371F4D05-ACB7-1219-861D-E7F067388196}"/>
          </ac:spMkLst>
        </pc:spChg>
        <pc:picChg chg="add del">
          <ac:chgData name="Maria Pagano" userId="60497cb8cb4b67d3" providerId="LiveId" clId="{8B6C3C16-3878-4880-80DC-E23CF5567BF2}" dt="2023-12-04T20:36:45.530" v="14703" actId="21"/>
          <ac:picMkLst>
            <pc:docMk/>
            <pc:sldMk cId="4257426408" sldId="273"/>
            <ac:picMk id="2" creationId="{D95D612D-8DBF-6E02-9BAD-AC6AD8A3308F}"/>
          </ac:picMkLst>
        </pc:picChg>
        <pc:picChg chg="add mod">
          <ac:chgData name="Maria Pagano" userId="60497cb8cb4b67d3" providerId="LiveId" clId="{8B6C3C16-3878-4880-80DC-E23CF5567BF2}" dt="2024-07-03T15:39:37.166" v="27837" actId="1076"/>
          <ac:picMkLst>
            <pc:docMk/>
            <pc:sldMk cId="4257426408" sldId="273"/>
            <ac:picMk id="3" creationId="{48EC0373-EE97-494C-8EC4-905B4C0EA3AC}"/>
          </ac:picMkLst>
        </pc:picChg>
      </pc:sldChg>
      <pc:sldChg chg="addSp delSp modSp new mod">
        <pc:chgData name="Maria Pagano" userId="60497cb8cb4b67d3" providerId="LiveId" clId="{8B6C3C16-3878-4880-80DC-E23CF5567BF2}" dt="2024-07-03T15:59:16.665" v="27860" actId="1076"/>
        <pc:sldMkLst>
          <pc:docMk/>
          <pc:sldMk cId="3423787628" sldId="274"/>
        </pc:sldMkLst>
        <pc:spChg chg="add del mod">
          <ac:chgData name="Maria Pagano" userId="60497cb8cb4b67d3" providerId="LiveId" clId="{8B6C3C16-3878-4880-80DC-E23CF5567BF2}" dt="2023-12-04T20:37:24.330" v="14708" actId="21"/>
          <ac:spMkLst>
            <pc:docMk/>
            <pc:sldMk cId="3423787628" sldId="274"/>
            <ac:spMk id="2" creationId="{46701A0F-BF66-8B0F-DBE3-74C77605164B}"/>
          </ac:spMkLst>
        </pc:spChg>
        <pc:spChg chg="add mod">
          <ac:chgData name="Maria Pagano" userId="60497cb8cb4b67d3" providerId="LiveId" clId="{8B6C3C16-3878-4880-80DC-E23CF5567BF2}" dt="2024-07-03T15:15:38.600" v="27490"/>
          <ac:spMkLst>
            <pc:docMk/>
            <pc:sldMk cId="3423787628" sldId="274"/>
            <ac:spMk id="2" creationId="{AF9A94DD-D367-CC78-3B5F-CCC93158CB94}"/>
          </ac:spMkLst>
        </pc:spChg>
        <pc:spChg chg="add del mod">
          <ac:chgData name="Maria Pagano" userId="60497cb8cb4b67d3" providerId="LiveId" clId="{8B6C3C16-3878-4880-80DC-E23CF5567BF2}" dt="2024-07-03T15:53:26.537" v="27841" actId="478"/>
          <ac:spMkLst>
            <pc:docMk/>
            <pc:sldMk cId="3423787628" sldId="274"/>
            <ac:spMk id="3" creationId="{E6C51617-9767-B8F0-A9D2-804628639F0A}"/>
          </ac:spMkLst>
        </pc:spChg>
        <pc:spChg chg="add del mod">
          <ac:chgData name="Maria Pagano" userId="60497cb8cb4b67d3" providerId="LiveId" clId="{8B6C3C16-3878-4880-80DC-E23CF5567BF2}" dt="2023-12-04T20:33:34.303" v="14665" actId="21"/>
          <ac:spMkLst>
            <pc:docMk/>
            <pc:sldMk cId="3423787628" sldId="274"/>
            <ac:spMk id="4" creationId="{CB7DC1FE-4927-9562-A472-157174183B3D}"/>
          </ac:spMkLst>
        </pc:spChg>
        <pc:spChg chg="add mod">
          <ac:chgData name="Maria Pagano" userId="60497cb8cb4b67d3" providerId="LiveId" clId="{8B6C3C16-3878-4880-80DC-E23CF5567BF2}" dt="2024-07-03T15:56:01.026" v="27846" actId="1076"/>
          <ac:spMkLst>
            <pc:docMk/>
            <pc:sldMk cId="3423787628" sldId="274"/>
            <ac:spMk id="4" creationId="{FE0E696C-DB40-A287-348C-B06A4CD28F59}"/>
          </ac:spMkLst>
        </pc:spChg>
        <pc:spChg chg="add mod">
          <ac:chgData name="Maria Pagano" userId="60497cb8cb4b67d3" providerId="LiveId" clId="{8B6C3C16-3878-4880-80DC-E23CF5567BF2}" dt="2023-12-04T20:52:50.433" v="15164" actId="20577"/>
          <ac:spMkLst>
            <pc:docMk/>
            <pc:sldMk cId="3423787628" sldId="274"/>
            <ac:spMk id="5" creationId="{AF2CC0BF-1A1C-E4E9-7ACD-0D4BC3A486EE}"/>
          </ac:spMkLst>
        </pc:spChg>
        <pc:spChg chg="add mod">
          <ac:chgData name="Maria Pagano" userId="60497cb8cb4b67d3" providerId="LiveId" clId="{8B6C3C16-3878-4880-80DC-E23CF5567BF2}" dt="2024-07-03T15:59:16.665" v="27860" actId="1076"/>
          <ac:spMkLst>
            <pc:docMk/>
            <pc:sldMk cId="3423787628" sldId="274"/>
            <ac:spMk id="7" creationId="{11ECDF66-4D9C-916E-C27C-44CD65264E6E}"/>
          </ac:spMkLst>
        </pc:spChg>
        <pc:picChg chg="add mod">
          <ac:chgData name="Maria Pagano" userId="60497cb8cb4b67d3" providerId="LiveId" clId="{8B6C3C16-3878-4880-80DC-E23CF5567BF2}" dt="2024-07-03T15:56:12.793" v="27850" actId="1076"/>
          <ac:picMkLst>
            <pc:docMk/>
            <pc:sldMk cId="3423787628" sldId="274"/>
            <ac:picMk id="1026" creationId="{6F3DB5ED-256B-8993-49AD-010F60D0F51B}"/>
          </ac:picMkLst>
        </pc:picChg>
      </pc:sldChg>
      <pc:sldChg chg="addSp delSp modSp new mod">
        <pc:chgData name="Maria Pagano" userId="60497cb8cb4b67d3" providerId="LiveId" clId="{8B6C3C16-3878-4880-80DC-E23CF5567BF2}" dt="2024-07-04T18:23:32.792" v="28273" actId="1076"/>
        <pc:sldMkLst>
          <pc:docMk/>
          <pc:sldMk cId="2894280901" sldId="275"/>
        </pc:sldMkLst>
        <pc:spChg chg="add mod">
          <ac:chgData name="Maria Pagano" userId="60497cb8cb4b67d3" providerId="LiveId" clId="{8B6C3C16-3878-4880-80DC-E23CF5567BF2}" dt="2024-07-03T16:02:14.392" v="27872" actId="1076"/>
          <ac:spMkLst>
            <pc:docMk/>
            <pc:sldMk cId="2894280901" sldId="275"/>
            <ac:spMk id="2" creationId="{E9C47F88-A0D4-6822-D509-F0583ACCE19E}"/>
          </ac:spMkLst>
        </pc:spChg>
        <pc:spChg chg="add mod">
          <ac:chgData name="Maria Pagano" userId="60497cb8cb4b67d3" providerId="LiveId" clId="{8B6C3C16-3878-4880-80DC-E23CF5567BF2}" dt="2024-07-03T15:15:41.753" v="27491"/>
          <ac:spMkLst>
            <pc:docMk/>
            <pc:sldMk cId="2894280901" sldId="275"/>
            <ac:spMk id="4" creationId="{949B977F-BBCA-6360-C570-9B1A89998D6A}"/>
          </ac:spMkLst>
        </pc:spChg>
        <pc:spChg chg="add del mod">
          <ac:chgData name="Maria Pagano" userId="60497cb8cb4b67d3" providerId="LiveId" clId="{8B6C3C16-3878-4880-80DC-E23CF5567BF2}" dt="2024-07-03T15:59:29.648" v="27861" actId="478"/>
          <ac:spMkLst>
            <pc:docMk/>
            <pc:sldMk cId="2894280901" sldId="275"/>
            <ac:spMk id="5" creationId="{589B2092-51B1-7F6A-97F9-C953388415EB}"/>
          </ac:spMkLst>
        </pc:spChg>
        <pc:spChg chg="add mod">
          <ac:chgData name="Maria Pagano" userId="60497cb8cb4b67d3" providerId="LiveId" clId="{8B6C3C16-3878-4880-80DC-E23CF5567BF2}" dt="2024-07-04T18:23:32.792" v="28273" actId="1076"/>
          <ac:spMkLst>
            <pc:docMk/>
            <pc:sldMk cId="2894280901" sldId="275"/>
            <ac:spMk id="6" creationId="{FA499951-15B2-35C2-620F-B6156B9CB6F6}"/>
          </ac:spMkLst>
        </pc:spChg>
        <pc:spChg chg="add mod">
          <ac:chgData name="Maria Pagano" userId="60497cb8cb4b67d3" providerId="LiveId" clId="{8B6C3C16-3878-4880-80DC-E23CF5567BF2}" dt="2024-07-04T18:23:08.682" v="28266" actId="1076"/>
          <ac:spMkLst>
            <pc:docMk/>
            <pc:sldMk cId="2894280901" sldId="275"/>
            <ac:spMk id="8" creationId="{A78C2D13-30B1-B24B-84C1-DA4381E634A7}"/>
          </ac:spMkLst>
        </pc:spChg>
        <pc:spChg chg="add mod">
          <ac:chgData name="Maria Pagano" userId="60497cb8cb4b67d3" providerId="LiveId" clId="{8B6C3C16-3878-4880-80DC-E23CF5567BF2}" dt="2024-07-03T16:03:17.889" v="27884" actId="1076"/>
          <ac:spMkLst>
            <pc:docMk/>
            <pc:sldMk cId="2894280901" sldId="275"/>
            <ac:spMk id="9" creationId="{B1A80403-ED96-5262-2E24-06843EFBBF2E}"/>
          </ac:spMkLst>
        </pc:spChg>
        <pc:picChg chg="add mod">
          <ac:chgData name="Maria Pagano" userId="60497cb8cb4b67d3" providerId="LiveId" clId="{8B6C3C16-3878-4880-80DC-E23CF5567BF2}" dt="2024-07-03T16:03:13.240" v="27883" actId="1076"/>
          <ac:picMkLst>
            <pc:docMk/>
            <pc:sldMk cId="2894280901" sldId="275"/>
            <ac:picMk id="3" creationId="{6797F53D-EB11-987F-DC2D-3F75F5C5C8AA}"/>
          </ac:picMkLst>
        </pc:picChg>
      </pc:sldChg>
      <pc:sldChg chg="addSp delSp modSp new mod">
        <pc:chgData name="Maria Pagano" userId="60497cb8cb4b67d3" providerId="LiveId" clId="{8B6C3C16-3878-4880-80DC-E23CF5567BF2}" dt="2024-07-04T18:24:26.479" v="28289" actId="1076"/>
        <pc:sldMkLst>
          <pc:docMk/>
          <pc:sldMk cId="3851085897" sldId="276"/>
        </pc:sldMkLst>
        <pc:spChg chg="add mod">
          <ac:chgData name="Maria Pagano" userId="60497cb8cb4b67d3" providerId="LiveId" clId="{8B6C3C16-3878-4880-80DC-E23CF5567BF2}" dt="2023-12-04T20:53:50.040" v="15257" actId="20577"/>
          <ac:spMkLst>
            <pc:docMk/>
            <pc:sldMk cId="3851085897" sldId="276"/>
            <ac:spMk id="2" creationId="{BDFBDFFD-FC35-C4E4-65EE-BFBADA7FBBFD}"/>
          </ac:spMkLst>
        </pc:spChg>
        <pc:spChg chg="add mod">
          <ac:chgData name="Maria Pagano" userId="60497cb8cb4b67d3" providerId="LiveId" clId="{8B6C3C16-3878-4880-80DC-E23CF5567BF2}" dt="2024-07-03T15:15:44.741" v="27492"/>
          <ac:spMkLst>
            <pc:docMk/>
            <pc:sldMk cId="3851085897" sldId="276"/>
            <ac:spMk id="3" creationId="{3EC69E60-051F-D4D0-040A-AC6B091899CC}"/>
          </ac:spMkLst>
        </pc:spChg>
        <pc:spChg chg="add del mod">
          <ac:chgData name="Maria Pagano" userId="60497cb8cb4b67d3" providerId="LiveId" clId="{8B6C3C16-3878-4880-80DC-E23CF5567BF2}" dt="2023-12-09T19:21:29.769" v="20834" actId="21"/>
          <ac:spMkLst>
            <pc:docMk/>
            <pc:sldMk cId="3851085897" sldId="276"/>
            <ac:spMk id="4" creationId="{570722ED-7F8D-4E69-E496-01D4E06DB287}"/>
          </ac:spMkLst>
        </pc:spChg>
        <pc:spChg chg="add mod">
          <ac:chgData name="Maria Pagano" userId="60497cb8cb4b67d3" providerId="LiveId" clId="{8B6C3C16-3878-4880-80DC-E23CF5567BF2}" dt="2024-07-04T18:24:26.479" v="28289" actId="1076"/>
          <ac:spMkLst>
            <pc:docMk/>
            <pc:sldMk cId="3851085897" sldId="276"/>
            <ac:spMk id="5" creationId="{66F0D085-41E2-7B08-D780-689C1065AEA7}"/>
          </ac:spMkLst>
        </pc:spChg>
        <pc:spChg chg="add mod">
          <ac:chgData name="Maria Pagano" userId="60497cb8cb4b67d3" providerId="LiveId" clId="{8B6C3C16-3878-4880-80DC-E23CF5567BF2}" dt="2024-07-04T18:24:13.804" v="28285" actId="1076"/>
          <ac:spMkLst>
            <pc:docMk/>
            <pc:sldMk cId="3851085897" sldId="276"/>
            <ac:spMk id="6" creationId="{D25A38A5-66BB-0A05-A0C0-F71E63A39702}"/>
          </ac:spMkLst>
        </pc:spChg>
        <pc:spChg chg="add del mod">
          <ac:chgData name="Maria Pagano" userId="60497cb8cb4b67d3" providerId="LiveId" clId="{8B6C3C16-3878-4880-80DC-E23CF5567BF2}" dt="2024-07-03T16:03:57.750" v="27887" actId="478"/>
          <ac:spMkLst>
            <pc:docMk/>
            <pc:sldMk cId="3851085897" sldId="276"/>
            <ac:spMk id="7" creationId="{A351CD32-317D-56E7-61D7-EF95F3B3859B}"/>
          </ac:spMkLst>
        </pc:spChg>
        <pc:picChg chg="add mod">
          <ac:chgData name="Maria Pagano" userId="60497cb8cb4b67d3" providerId="LiveId" clId="{8B6C3C16-3878-4880-80DC-E23CF5567BF2}" dt="2024-07-03T16:05:43.503" v="27906" actId="1076"/>
          <ac:picMkLst>
            <pc:docMk/>
            <pc:sldMk cId="3851085897" sldId="276"/>
            <ac:picMk id="2050" creationId="{7DAF2B13-57BA-8007-39D2-DEC3DFA16501}"/>
          </ac:picMkLst>
        </pc:picChg>
      </pc:sldChg>
      <pc:sldChg chg="addSp delSp modSp new mod">
        <pc:chgData name="Maria Pagano" userId="60497cb8cb4b67d3" providerId="LiveId" clId="{8B6C3C16-3878-4880-80DC-E23CF5567BF2}" dt="2024-07-03T16:08:31.866" v="27960" actId="1076"/>
        <pc:sldMkLst>
          <pc:docMk/>
          <pc:sldMk cId="1396582856" sldId="277"/>
        </pc:sldMkLst>
        <pc:spChg chg="add mod">
          <ac:chgData name="Maria Pagano" userId="60497cb8cb4b67d3" providerId="LiveId" clId="{8B6C3C16-3878-4880-80DC-E23CF5567BF2}" dt="2023-12-09T19:37:49.343" v="21200" actId="1076"/>
          <ac:spMkLst>
            <pc:docMk/>
            <pc:sldMk cId="1396582856" sldId="277"/>
            <ac:spMk id="2" creationId="{117CA631-9696-8734-8159-54464B77DFD3}"/>
          </ac:spMkLst>
        </pc:spChg>
        <pc:spChg chg="add mod">
          <ac:chgData name="Maria Pagano" userId="60497cb8cb4b67d3" providerId="LiveId" clId="{8B6C3C16-3878-4880-80DC-E23CF5567BF2}" dt="2024-07-03T16:08:31.866" v="27960" actId="1076"/>
          <ac:spMkLst>
            <pc:docMk/>
            <pc:sldMk cId="1396582856" sldId="277"/>
            <ac:spMk id="3" creationId="{AC9E0FF9-6D38-C3AD-8333-AEEE770C186D}"/>
          </ac:spMkLst>
        </pc:spChg>
        <pc:spChg chg="add mod">
          <ac:chgData name="Maria Pagano" userId="60497cb8cb4b67d3" providerId="LiveId" clId="{8B6C3C16-3878-4880-80DC-E23CF5567BF2}" dt="2024-07-03T16:08:25.666" v="27959" actId="1076"/>
          <ac:spMkLst>
            <pc:docMk/>
            <pc:sldMk cId="1396582856" sldId="277"/>
            <ac:spMk id="7" creationId="{17842182-ECFC-3D9C-0172-D79CE4C801BB}"/>
          </ac:spMkLst>
        </pc:spChg>
        <pc:spChg chg="add mod">
          <ac:chgData name="Maria Pagano" userId="60497cb8cb4b67d3" providerId="LiveId" clId="{8B6C3C16-3878-4880-80DC-E23CF5567BF2}" dt="2024-07-03T16:08:20.647" v="27958" actId="1076"/>
          <ac:spMkLst>
            <pc:docMk/>
            <pc:sldMk cId="1396582856" sldId="277"/>
            <ac:spMk id="8" creationId="{36E44D54-759C-D6B7-B327-103FDBF31AD8}"/>
          </ac:spMkLst>
        </pc:spChg>
        <pc:spChg chg="add mod">
          <ac:chgData name="Maria Pagano" userId="60497cb8cb4b67d3" providerId="LiveId" clId="{8B6C3C16-3878-4880-80DC-E23CF5567BF2}" dt="2024-07-03T15:16:02.129" v="27493"/>
          <ac:spMkLst>
            <pc:docMk/>
            <pc:sldMk cId="1396582856" sldId="277"/>
            <ac:spMk id="9" creationId="{ABADA778-B8AD-8AC7-52F5-5F2BFE5A1A87}"/>
          </ac:spMkLst>
        </pc:spChg>
        <pc:spChg chg="add del mod">
          <ac:chgData name="Maria Pagano" userId="60497cb8cb4b67d3" providerId="LiveId" clId="{8B6C3C16-3878-4880-80DC-E23CF5567BF2}" dt="2024-07-03T16:07:19.012" v="27908" actId="21"/>
          <ac:spMkLst>
            <pc:docMk/>
            <pc:sldMk cId="1396582856" sldId="277"/>
            <ac:spMk id="10" creationId="{2EA56477-9C40-C856-3F98-8F7FDE962217}"/>
          </ac:spMkLst>
        </pc:spChg>
        <pc:spChg chg="add del mod">
          <ac:chgData name="Maria Pagano" userId="60497cb8cb4b67d3" providerId="LiveId" clId="{8B6C3C16-3878-4880-80DC-E23CF5567BF2}" dt="2024-07-03T16:07:22.226" v="27909" actId="21"/>
          <ac:spMkLst>
            <pc:docMk/>
            <pc:sldMk cId="1396582856" sldId="277"/>
            <ac:spMk id="12" creationId="{06C0A841-1800-D630-4B6F-3549EED4F21B}"/>
          </ac:spMkLst>
        </pc:spChg>
        <pc:spChg chg="add del mod">
          <ac:chgData name="Maria Pagano" userId="60497cb8cb4b67d3" providerId="LiveId" clId="{8B6C3C16-3878-4880-80DC-E23CF5567BF2}" dt="2024-07-03T16:07:26.093" v="27910" actId="21"/>
          <ac:spMkLst>
            <pc:docMk/>
            <pc:sldMk cId="1396582856" sldId="277"/>
            <ac:spMk id="14" creationId="{DA65E448-8CA5-5AE5-7D2D-A531D77B9E5F}"/>
          </ac:spMkLst>
        </pc:spChg>
        <pc:picChg chg="add mod modCrop">
          <ac:chgData name="Maria Pagano" userId="60497cb8cb4b67d3" providerId="LiveId" clId="{8B6C3C16-3878-4880-80DC-E23CF5567BF2}" dt="2023-12-12T02:34:29.294" v="25946" actId="962"/>
          <ac:picMkLst>
            <pc:docMk/>
            <pc:sldMk cId="1396582856" sldId="277"/>
            <ac:picMk id="4" creationId="{FB35FC01-4203-CFA7-EE1F-9CE380DB3A15}"/>
          </ac:picMkLst>
        </pc:picChg>
        <pc:picChg chg="add mod">
          <ac:chgData name="Maria Pagano" userId="60497cb8cb4b67d3" providerId="LiveId" clId="{8B6C3C16-3878-4880-80DC-E23CF5567BF2}" dt="2023-12-12T02:34:31.266" v="25947" actId="962"/>
          <ac:picMkLst>
            <pc:docMk/>
            <pc:sldMk cId="1396582856" sldId="277"/>
            <ac:picMk id="5" creationId="{35327B14-7651-7FB4-D9E7-94B1BC71CC4F}"/>
          </ac:picMkLst>
        </pc:picChg>
        <pc:picChg chg="add mod">
          <ac:chgData name="Maria Pagano" userId="60497cb8cb4b67d3" providerId="LiveId" clId="{8B6C3C16-3878-4880-80DC-E23CF5567BF2}" dt="2023-12-12T02:34:33.247" v="25948" actId="962"/>
          <ac:picMkLst>
            <pc:docMk/>
            <pc:sldMk cId="1396582856" sldId="277"/>
            <ac:picMk id="6" creationId="{1F863D78-073B-4337-B4DE-B33B2CCD0364}"/>
          </ac:picMkLst>
        </pc:picChg>
        <pc:picChg chg="add del mod">
          <ac:chgData name="Maria Pagano" userId="60497cb8cb4b67d3" providerId="LiveId" clId="{8B6C3C16-3878-4880-80DC-E23CF5567BF2}" dt="2023-12-09T19:39:09.382" v="21215" actId="21"/>
          <ac:picMkLst>
            <pc:docMk/>
            <pc:sldMk cId="1396582856" sldId="277"/>
            <ac:picMk id="4098" creationId="{6CA33F01-FA75-9091-C530-1BC32B676344}"/>
          </ac:picMkLst>
        </pc:picChg>
      </pc:sldChg>
      <pc:sldChg chg="addSp delSp modSp new mod">
        <pc:chgData name="Maria Pagano" userId="60497cb8cb4b67d3" providerId="LiveId" clId="{8B6C3C16-3878-4880-80DC-E23CF5567BF2}" dt="2024-07-03T16:13:17.242" v="27996" actId="20577"/>
        <pc:sldMkLst>
          <pc:docMk/>
          <pc:sldMk cId="1175218556" sldId="278"/>
        </pc:sldMkLst>
        <pc:spChg chg="add mod">
          <ac:chgData name="Maria Pagano" userId="60497cb8cb4b67d3" providerId="LiveId" clId="{8B6C3C16-3878-4880-80DC-E23CF5567BF2}" dt="2023-12-04T20:57:17.503" v="15412" actId="20577"/>
          <ac:spMkLst>
            <pc:docMk/>
            <pc:sldMk cId="1175218556" sldId="278"/>
            <ac:spMk id="2" creationId="{0594A05E-1724-276B-C08B-8E8247236372}"/>
          </ac:spMkLst>
        </pc:spChg>
        <pc:spChg chg="add del mod">
          <ac:chgData name="Maria Pagano" userId="60497cb8cb4b67d3" providerId="LiveId" clId="{8B6C3C16-3878-4880-80DC-E23CF5567BF2}" dt="2023-12-10T16:52:09.797" v="22149" actId="21"/>
          <ac:spMkLst>
            <pc:docMk/>
            <pc:sldMk cId="1175218556" sldId="278"/>
            <ac:spMk id="3" creationId="{03120E59-4344-9071-3FB0-AB247F899FBD}"/>
          </ac:spMkLst>
        </pc:spChg>
        <pc:spChg chg="add mod">
          <ac:chgData name="Maria Pagano" userId="60497cb8cb4b67d3" providerId="LiveId" clId="{8B6C3C16-3878-4880-80DC-E23CF5567BF2}" dt="2024-07-03T15:16:06.804" v="27494"/>
          <ac:spMkLst>
            <pc:docMk/>
            <pc:sldMk cId="1175218556" sldId="278"/>
            <ac:spMk id="3" creationId="{08E92CA6-50B2-8356-3791-5EC5E182DB30}"/>
          </ac:spMkLst>
        </pc:spChg>
        <pc:spChg chg="add mod">
          <ac:chgData name="Maria Pagano" userId="60497cb8cb4b67d3" providerId="LiveId" clId="{8B6C3C16-3878-4880-80DC-E23CF5567BF2}" dt="2024-07-03T16:13:08.459" v="27983" actId="20577"/>
          <ac:spMkLst>
            <pc:docMk/>
            <pc:sldMk cId="1175218556" sldId="278"/>
            <ac:spMk id="7" creationId="{4D62FA87-6CE6-6DAD-9745-A44355652F38}"/>
          </ac:spMkLst>
        </pc:spChg>
        <pc:spChg chg="add del mod">
          <ac:chgData name="Maria Pagano" userId="60497cb8cb4b67d3" providerId="LiveId" clId="{8B6C3C16-3878-4880-80DC-E23CF5567BF2}" dt="2023-12-10T17:01:34.338" v="22732" actId="21"/>
          <ac:spMkLst>
            <pc:docMk/>
            <pc:sldMk cId="1175218556" sldId="278"/>
            <ac:spMk id="8" creationId="{122B7128-6821-543F-286D-A3B12CD8ECBA}"/>
          </ac:spMkLst>
        </pc:spChg>
        <pc:spChg chg="add mod">
          <ac:chgData name="Maria Pagano" userId="60497cb8cb4b67d3" providerId="LiveId" clId="{8B6C3C16-3878-4880-80DC-E23CF5567BF2}" dt="2024-07-03T16:13:17.242" v="27996" actId="20577"/>
          <ac:spMkLst>
            <pc:docMk/>
            <pc:sldMk cId="1175218556" sldId="278"/>
            <ac:spMk id="9" creationId="{A4F4CA0B-35D1-F12C-523E-A412D6EEFEEB}"/>
          </ac:spMkLst>
        </pc:spChg>
        <pc:spChg chg="add del mod">
          <ac:chgData name="Maria Pagano" userId="60497cb8cb4b67d3" providerId="LiveId" clId="{8B6C3C16-3878-4880-80DC-E23CF5567BF2}" dt="2024-07-03T16:09:04.172" v="27961" actId="478"/>
          <ac:spMkLst>
            <pc:docMk/>
            <pc:sldMk cId="1175218556" sldId="278"/>
            <ac:spMk id="11" creationId="{2EA52958-4C59-60C3-6F3A-E2319B04DA9E}"/>
          </ac:spMkLst>
        </pc:spChg>
        <pc:spChg chg="add del mod">
          <ac:chgData name="Maria Pagano" userId="60497cb8cb4b67d3" providerId="LiveId" clId="{8B6C3C16-3878-4880-80DC-E23CF5567BF2}" dt="2024-07-03T16:09:06.723" v="27962" actId="478"/>
          <ac:spMkLst>
            <pc:docMk/>
            <pc:sldMk cId="1175218556" sldId="278"/>
            <ac:spMk id="13" creationId="{AD5650C9-87CC-90E2-1A76-E794C5E1EA27}"/>
          </ac:spMkLst>
        </pc:spChg>
        <pc:picChg chg="add del mod modCrop">
          <ac:chgData name="Maria Pagano" userId="60497cb8cb4b67d3" providerId="LiveId" clId="{8B6C3C16-3878-4880-80DC-E23CF5567BF2}" dt="2023-12-10T16:53:48.318" v="22176" actId="21"/>
          <ac:picMkLst>
            <pc:docMk/>
            <pc:sldMk cId="1175218556" sldId="278"/>
            <ac:picMk id="4" creationId="{935BD636-3159-4942-D71F-3C5ECEF5BF89}"/>
          </ac:picMkLst>
        </pc:picChg>
        <pc:picChg chg="add mod">
          <ac:chgData name="Maria Pagano" userId="60497cb8cb4b67d3" providerId="LiveId" clId="{8B6C3C16-3878-4880-80DC-E23CF5567BF2}" dt="2023-12-12T02:34:35.623" v="25949" actId="962"/>
          <ac:picMkLst>
            <pc:docMk/>
            <pc:sldMk cId="1175218556" sldId="278"/>
            <ac:picMk id="5" creationId="{6B72A93E-0D02-6297-A193-6BCC4FD6CAA1}"/>
          </ac:picMkLst>
        </pc:picChg>
        <pc:picChg chg="add mod">
          <ac:chgData name="Maria Pagano" userId="60497cb8cb4b67d3" providerId="LiveId" clId="{8B6C3C16-3878-4880-80DC-E23CF5567BF2}" dt="2023-12-12T02:34:37.642" v="25950" actId="962"/>
          <ac:picMkLst>
            <pc:docMk/>
            <pc:sldMk cId="1175218556" sldId="278"/>
            <ac:picMk id="6" creationId="{CCB60ED5-89B2-B237-0EFE-2A803E228BA3}"/>
          </ac:picMkLst>
        </pc:picChg>
      </pc:sldChg>
      <pc:sldChg chg="addSp modSp new del">
        <pc:chgData name="Maria Pagano" userId="60497cb8cb4b67d3" providerId="LiveId" clId="{8B6C3C16-3878-4880-80DC-E23CF5567BF2}" dt="2023-12-09T20:17:22.481" v="21893" actId="2696"/>
        <pc:sldMkLst>
          <pc:docMk/>
          <pc:sldMk cId="2016717520" sldId="279"/>
        </pc:sldMkLst>
        <pc:spChg chg="add mod">
          <ac:chgData name="Maria Pagano" userId="60497cb8cb4b67d3" providerId="LiveId" clId="{8B6C3C16-3878-4880-80DC-E23CF5567BF2}" dt="2023-12-04T20:57:40.492" v="15414"/>
          <ac:spMkLst>
            <pc:docMk/>
            <pc:sldMk cId="2016717520" sldId="279"/>
            <ac:spMk id="2" creationId="{8D40BDA5-444F-43E0-F42F-79135FD64172}"/>
          </ac:spMkLst>
        </pc:spChg>
      </pc:sldChg>
      <pc:sldChg chg="addSp delSp modSp new mod">
        <pc:chgData name="Maria Pagano" userId="60497cb8cb4b67d3" providerId="LiveId" clId="{8B6C3C16-3878-4880-80DC-E23CF5567BF2}" dt="2024-07-03T16:19:56.767" v="28006" actId="1076"/>
        <pc:sldMkLst>
          <pc:docMk/>
          <pc:sldMk cId="2694808646" sldId="280"/>
        </pc:sldMkLst>
        <pc:spChg chg="add mod">
          <ac:chgData name="Maria Pagano" userId="60497cb8cb4b67d3" providerId="LiveId" clId="{8B6C3C16-3878-4880-80DC-E23CF5567BF2}" dt="2023-12-10T17:42:12.891" v="23602" actId="20577"/>
          <ac:spMkLst>
            <pc:docMk/>
            <pc:sldMk cId="2694808646" sldId="280"/>
            <ac:spMk id="2" creationId="{38ACFEDC-6DED-1A9C-D41C-0A9D79097DD8}"/>
          </ac:spMkLst>
        </pc:spChg>
        <pc:spChg chg="add mod">
          <ac:chgData name="Maria Pagano" userId="60497cb8cb4b67d3" providerId="LiveId" clId="{8B6C3C16-3878-4880-80DC-E23CF5567BF2}" dt="2023-12-10T18:42:48.196" v="25633" actId="208"/>
          <ac:spMkLst>
            <pc:docMk/>
            <pc:sldMk cId="2694808646" sldId="280"/>
            <ac:spMk id="3" creationId="{C4A73720-B9A5-BCE0-A730-CAAF99E6C27D}"/>
          </ac:spMkLst>
        </pc:spChg>
        <pc:spChg chg="add del mod">
          <ac:chgData name="Maria Pagano" userId="60497cb8cb4b67d3" providerId="LiveId" clId="{8B6C3C16-3878-4880-80DC-E23CF5567BF2}" dt="2023-12-10T17:39:37.510" v="23536" actId="21"/>
          <ac:spMkLst>
            <pc:docMk/>
            <pc:sldMk cId="2694808646" sldId="280"/>
            <ac:spMk id="4" creationId="{05A9622A-28B5-73E5-E456-32DFD48AD73D}"/>
          </ac:spMkLst>
        </pc:spChg>
        <pc:spChg chg="add mod">
          <ac:chgData name="Maria Pagano" userId="60497cb8cb4b67d3" providerId="LiveId" clId="{8B6C3C16-3878-4880-80DC-E23CF5567BF2}" dt="2023-12-10T18:43:07.524" v="25637" actId="14100"/>
          <ac:spMkLst>
            <pc:docMk/>
            <pc:sldMk cId="2694808646" sldId="280"/>
            <ac:spMk id="6" creationId="{253724C4-B447-A7AA-4D7F-386E9EBFA89F}"/>
          </ac:spMkLst>
        </pc:spChg>
        <pc:spChg chg="add mod">
          <ac:chgData name="Maria Pagano" userId="60497cb8cb4b67d3" providerId="LiveId" clId="{8B6C3C16-3878-4880-80DC-E23CF5567BF2}" dt="2023-12-10T18:40:11.203" v="25628" actId="20577"/>
          <ac:spMkLst>
            <pc:docMk/>
            <pc:sldMk cId="2694808646" sldId="280"/>
            <ac:spMk id="7" creationId="{F119A023-AF2A-7C71-ADD1-96D01F90D17F}"/>
          </ac:spMkLst>
        </pc:spChg>
        <pc:spChg chg="add mod">
          <ac:chgData name="Maria Pagano" userId="60497cb8cb4b67d3" providerId="LiveId" clId="{8B6C3C16-3878-4880-80DC-E23CF5567BF2}" dt="2024-07-03T16:19:56.767" v="28006" actId="1076"/>
          <ac:spMkLst>
            <pc:docMk/>
            <pc:sldMk cId="2694808646" sldId="280"/>
            <ac:spMk id="8" creationId="{1753E96E-3B4D-9DB9-F477-00B7F953D332}"/>
          </ac:spMkLst>
        </pc:spChg>
        <pc:picChg chg="add mod modCrop">
          <ac:chgData name="Maria Pagano" userId="60497cb8cb4b67d3" providerId="LiveId" clId="{8B6C3C16-3878-4880-80DC-E23CF5567BF2}" dt="2024-07-03T16:19:51.427" v="28005" actId="1076"/>
          <ac:picMkLst>
            <pc:docMk/>
            <pc:sldMk cId="2694808646" sldId="280"/>
            <ac:picMk id="5" creationId="{214D6FCF-3E53-6168-AE48-B885C5DC68D9}"/>
          </ac:picMkLst>
        </pc:picChg>
      </pc:sldChg>
      <pc:sldChg chg="addSp modSp new mod">
        <pc:chgData name="Maria Pagano" userId="60497cb8cb4b67d3" providerId="LiveId" clId="{8B6C3C16-3878-4880-80DC-E23CF5567BF2}" dt="2024-07-03T16:23:45.552" v="28065" actId="1076"/>
        <pc:sldMkLst>
          <pc:docMk/>
          <pc:sldMk cId="4188627449" sldId="281"/>
        </pc:sldMkLst>
        <pc:spChg chg="add mod">
          <ac:chgData name="Maria Pagano" userId="60497cb8cb4b67d3" providerId="LiveId" clId="{8B6C3C16-3878-4880-80DC-E23CF5567BF2}" dt="2023-12-04T20:59:33.369" v="15544" actId="1076"/>
          <ac:spMkLst>
            <pc:docMk/>
            <pc:sldMk cId="4188627449" sldId="281"/>
            <ac:spMk id="2" creationId="{A161435A-9250-A10C-6755-35F3BE7A5032}"/>
          </ac:spMkLst>
        </pc:spChg>
        <pc:spChg chg="add mod">
          <ac:chgData name="Maria Pagano" userId="60497cb8cb4b67d3" providerId="LiveId" clId="{8B6C3C16-3878-4880-80DC-E23CF5567BF2}" dt="2023-12-10T18:42:25.467" v="25631" actId="208"/>
          <ac:spMkLst>
            <pc:docMk/>
            <pc:sldMk cId="4188627449" sldId="281"/>
            <ac:spMk id="4" creationId="{BDCE2A4B-DBFD-D793-23EB-F577C63C8E32}"/>
          </ac:spMkLst>
        </pc:spChg>
        <pc:spChg chg="add mod">
          <ac:chgData name="Maria Pagano" userId="60497cb8cb4b67d3" providerId="LiveId" clId="{8B6C3C16-3878-4880-80DC-E23CF5567BF2}" dt="2024-07-03T16:22:52.195" v="28054" actId="20577"/>
          <ac:spMkLst>
            <pc:docMk/>
            <pc:sldMk cId="4188627449" sldId="281"/>
            <ac:spMk id="6" creationId="{AC8B7939-2C0C-3AFF-5CDF-18CEEEF4E31B}"/>
          </ac:spMkLst>
        </pc:spChg>
        <pc:spChg chg="add mod">
          <ac:chgData name="Maria Pagano" userId="60497cb8cb4b67d3" providerId="LiveId" clId="{8B6C3C16-3878-4880-80DC-E23CF5567BF2}" dt="2023-12-10T18:51:22.489" v="25746" actId="1076"/>
          <ac:spMkLst>
            <pc:docMk/>
            <pc:sldMk cId="4188627449" sldId="281"/>
            <ac:spMk id="7" creationId="{D1505132-8554-FC74-CA9B-397CD79878AB}"/>
          </ac:spMkLst>
        </pc:spChg>
        <pc:spChg chg="add mod">
          <ac:chgData name="Maria Pagano" userId="60497cb8cb4b67d3" providerId="LiveId" clId="{8B6C3C16-3878-4880-80DC-E23CF5567BF2}" dt="2024-07-03T16:23:43.760" v="28064" actId="1076"/>
          <ac:spMkLst>
            <pc:docMk/>
            <pc:sldMk cId="4188627449" sldId="281"/>
            <ac:spMk id="8" creationId="{A5822869-FA5E-ED00-6047-9723E1792556}"/>
          </ac:spMkLst>
        </pc:spChg>
        <pc:picChg chg="add mod modCrop">
          <ac:chgData name="Maria Pagano" userId="60497cb8cb4b67d3" providerId="LiveId" clId="{8B6C3C16-3878-4880-80DC-E23CF5567BF2}" dt="2024-07-03T16:23:45.552" v="28065" actId="1076"/>
          <ac:picMkLst>
            <pc:docMk/>
            <pc:sldMk cId="4188627449" sldId="281"/>
            <ac:picMk id="5" creationId="{3457C6E3-658C-8F6D-4698-D08C9281F47B}"/>
          </ac:picMkLst>
        </pc:picChg>
      </pc:sldChg>
      <pc:sldChg chg="addSp delSp modSp new mod">
        <pc:chgData name="Maria Pagano" userId="60497cb8cb4b67d3" providerId="LiveId" clId="{8B6C3C16-3878-4880-80DC-E23CF5567BF2}" dt="2024-07-03T16:26:58.913" v="28076" actId="1076"/>
        <pc:sldMkLst>
          <pc:docMk/>
          <pc:sldMk cId="171999787" sldId="282"/>
        </pc:sldMkLst>
        <pc:spChg chg="add mod">
          <ac:chgData name="Maria Pagano" userId="60497cb8cb4b67d3" providerId="LiveId" clId="{8B6C3C16-3878-4880-80DC-E23CF5567BF2}" dt="2023-12-04T21:00:21.707" v="15578" actId="1076"/>
          <ac:spMkLst>
            <pc:docMk/>
            <pc:sldMk cId="171999787" sldId="282"/>
            <ac:spMk id="2" creationId="{97208CAB-8261-94BD-7F02-5BF7189F03A5}"/>
          </ac:spMkLst>
        </pc:spChg>
        <pc:spChg chg="add mod">
          <ac:chgData name="Maria Pagano" userId="60497cb8cb4b67d3" providerId="LiveId" clId="{8B6C3C16-3878-4880-80DC-E23CF5567BF2}" dt="2024-07-03T16:26:43.057" v="28071" actId="1076"/>
          <ac:spMkLst>
            <pc:docMk/>
            <pc:sldMk cId="171999787" sldId="282"/>
            <ac:spMk id="3" creationId="{97091A24-7BA1-BF9A-1A54-732E4421DED3}"/>
          </ac:spMkLst>
        </pc:spChg>
        <pc:spChg chg="add mod">
          <ac:chgData name="Maria Pagano" userId="60497cb8cb4b67d3" providerId="LiveId" clId="{8B6C3C16-3878-4880-80DC-E23CF5567BF2}" dt="2024-07-03T16:26:58.913" v="28076" actId="1076"/>
          <ac:spMkLst>
            <pc:docMk/>
            <pc:sldMk cId="171999787" sldId="282"/>
            <ac:spMk id="5" creationId="{C5AECE96-E268-24F3-5B49-0F1B41B9E54C}"/>
          </ac:spMkLst>
        </pc:spChg>
        <pc:spChg chg="add del mod">
          <ac:chgData name="Maria Pagano" userId="60497cb8cb4b67d3" providerId="LiveId" clId="{8B6C3C16-3878-4880-80DC-E23CF5567BF2}" dt="2024-07-03T16:26:21.013" v="28066" actId="478"/>
          <ac:spMkLst>
            <pc:docMk/>
            <pc:sldMk cId="171999787" sldId="282"/>
            <ac:spMk id="6" creationId="{282D657C-0AA2-2C56-51AE-4C78B76AE7F7}"/>
          </ac:spMkLst>
        </pc:spChg>
        <pc:spChg chg="add mod">
          <ac:chgData name="Maria Pagano" userId="60497cb8cb4b67d3" providerId="LiveId" clId="{8B6C3C16-3878-4880-80DC-E23CF5567BF2}" dt="2024-07-03T15:16:47.181" v="27498"/>
          <ac:spMkLst>
            <pc:docMk/>
            <pc:sldMk cId="171999787" sldId="282"/>
            <ac:spMk id="7" creationId="{121128A7-123C-0D5F-0CD0-F444CB59BB99}"/>
          </ac:spMkLst>
        </pc:spChg>
        <pc:picChg chg="add mod">
          <ac:chgData name="Maria Pagano" userId="60497cb8cb4b67d3" providerId="LiveId" clId="{8B6C3C16-3878-4880-80DC-E23CF5567BF2}" dt="2024-07-03T16:26:46.013" v="28072" actId="1076"/>
          <ac:picMkLst>
            <pc:docMk/>
            <pc:sldMk cId="171999787" sldId="282"/>
            <ac:picMk id="4" creationId="{798E37DB-91AF-BFD6-7FC9-11DAB96CBF37}"/>
          </ac:picMkLst>
        </pc:picChg>
      </pc:sldChg>
      <pc:sldChg chg="addSp delSp modSp new mod">
        <pc:chgData name="Maria Pagano" userId="60497cb8cb4b67d3" providerId="LiveId" clId="{8B6C3C16-3878-4880-80DC-E23CF5567BF2}" dt="2024-07-03T16:28:04.867" v="28086" actId="1076"/>
        <pc:sldMkLst>
          <pc:docMk/>
          <pc:sldMk cId="962158815" sldId="283"/>
        </pc:sldMkLst>
        <pc:spChg chg="add mod">
          <ac:chgData name="Maria Pagano" userId="60497cb8cb4b67d3" providerId="LiveId" clId="{8B6C3C16-3878-4880-80DC-E23CF5567BF2}" dt="2023-12-04T21:00:52.229" v="15618" actId="1076"/>
          <ac:spMkLst>
            <pc:docMk/>
            <pc:sldMk cId="962158815" sldId="283"/>
            <ac:spMk id="2" creationId="{5689198B-87E7-F786-B8E5-C13A4F4C2486}"/>
          </ac:spMkLst>
        </pc:spChg>
        <pc:spChg chg="add del mod">
          <ac:chgData name="Maria Pagano" userId="60497cb8cb4b67d3" providerId="LiveId" clId="{8B6C3C16-3878-4880-80DC-E23CF5567BF2}" dt="2023-12-10T18:54:04.192" v="25778" actId="21"/>
          <ac:spMkLst>
            <pc:docMk/>
            <pc:sldMk cId="962158815" sldId="283"/>
            <ac:spMk id="3" creationId="{17BC4DA9-FF74-42A3-EF45-164CAD705152}"/>
          </ac:spMkLst>
        </pc:spChg>
        <pc:spChg chg="add mod">
          <ac:chgData name="Maria Pagano" userId="60497cb8cb4b67d3" providerId="LiveId" clId="{8B6C3C16-3878-4880-80DC-E23CF5567BF2}" dt="2024-07-03T15:16:55.435" v="27499"/>
          <ac:spMkLst>
            <pc:docMk/>
            <pc:sldMk cId="962158815" sldId="283"/>
            <ac:spMk id="3" creationId="{7F145733-89EF-3878-5A67-664400BF9F91}"/>
          </ac:spMkLst>
        </pc:spChg>
        <pc:spChg chg="add del mod">
          <ac:chgData name="Maria Pagano" userId="60497cb8cb4b67d3" providerId="LiveId" clId="{8B6C3C16-3878-4880-80DC-E23CF5567BF2}" dt="2023-12-10T18:52:56.001" v="25769"/>
          <ac:spMkLst>
            <pc:docMk/>
            <pc:sldMk cId="962158815" sldId="283"/>
            <ac:spMk id="4" creationId="{9D8D7A8D-0ED1-8B15-EB1A-F51BD9A0DA29}"/>
          </ac:spMkLst>
        </pc:spChg>
        <pc:spChg chg="add del mod">
          <ac:chgData name="Maria Pagano" userId="60497cb8cb4b67d3" providerId="LiveId" clId="{8B6C3C16-3878-4880-80DC-E23CF5567BF2}" dt="2023-12-10T18:53:51.660" v="25777" actId="21"/>
          <ac:spMkLst>
            <pc:docMk/>
            <pc:sldMk cId="962158815" sldId="283"/>
            <ac:spMk id="5" creationId="{7A60476E-DB81-C150-8A0C-4AE84E9AB44D}"/>
          </ac:spMkLst>
        </pc:spChg>
        <pc:spChg chg="add mod">
          <ac:chgData name="Maria Pagano" userId="60497cb8cb4b67d3" providerId="LiveId" clId="{8B6C3C16-3878-4880-80DC-E23CF5567BF2}" dt="2024-07-03T16:27:59.038" v="28084" actId="1076"/>
          <ac:spMkLst>
            <pc:docMk/>
            <pc:sldMk cId="962158815" sldId="283"/>
            <ac:spMk id="7" creationId="{F9B2B87D-3383-B95F-D88F-0A34980191FD}"/>
          </ac:spMkLst>
        </pc:spChg>
        <pc:spChg chg="add mod">
          <ac:chgData name="Maria Pagano" userId="60497cb8cb4b67d3" providerId="LiveId" clId="{8B6C3C16-3878-4880-80DC-E23CF5567BF2}" dt="2024-07-03T16:28:04.867" v="28086" actId="1076"/>
          <ac:spMkLst>
            <pc:docMk/>
            <pc:sldMk cId="962158815" sldId="283"/>
            <ac:spMk id="9" creationId="{7EA9A0FE-F859-1950-F5B3-A4DABD2E3E78}"/>
          </ac:spMkLst>
        </pc:spChg>
        <pc:spChg chg="add del mod">
          <ac:chgData name="Maria Pagano" userId="60497cb8cb4b67d3" providerId="LiveId" clId="{8B6C3C16-3878-4880-80DC-E23CF5567BF2}" dt="2024-07-03T16:27:10.837" v="28077" actId="478"/>
          <ac:spMkLst>
            <pc:docMk/>
            <pc:sldMk cId="962158815" sldId="283"/>
            <ac:spMk id="10" creationId="{84351524-C499-F3DC-CB68-B8804DAF0661}"/>
          </ac:spMkLst>
        </pc:spChg>
        <pc:picChg chg="add mod">
          <ac:chgData name="Maria Pagano" userId="60497cb8cb4b67d3" providerId="LiveId" clId="{8B6C3C16-3878-4880-80DC-E23CF5567BF2}" dt="2024-07-03T16:28:00.683" v="28085" actId="1076"/>
          <ac:picMkLst>
            <pc:docMk/>
            <pc:sldMk cId="962158815" sldId="283"/>
            <ac:picMk id="8" creationId="{ED58EBCA-5FC5-DAF0-007C-864D861CA204}"/>
          </ac:picMkLst>
        </pc:picChg>
      </pc:sldChg>
      <pc:sldChg chg="addSp modSp new mod">
        <pc:chgData name="Maria Pagano" userId="60497cb8cb4b67d3" providerId="LiveId" clId="{8B6C3C16-3878-4880-80DC-E23CF5567BF2}" dt="2024-07-03T16:29:42.750" v="28103" actId="1076"/>
        <pc:sldMkLst>
          <pc:docMk/>
          <pc:sldMk cId="1922041196" sldId="284"/>
        </pc:sldMkLst>
        <pc:spChg chg="add mod">
          <ac:chgData name="Maria Pagano" userId="60497cb8cb4b67d3" providerId="LiveId" clId="{8B6C3C16-3878-4880-80DC-E23CF5567BF2}" dt="2023-12-04T21:01:18.068" v="15666" actId="20577"/>
          <ac:spMkLst>
            <pc:docMk/>
            <pc:sldMk cId="1922041196" sldId="284"/>
            <ac:spMk id="2" creationId="{D57B01B8-3E42-8298-BAC2-8D504503D0F1}"/>
          </ac:spMkLst>
        </pc:spChg>
        <pc:spChg chg="add mod">
          <ac:chgData name="Maria Pagano" userId="60497cb8cb4b67d3" providerId="LiveId" clId="{8B6C3C16-3878-4880-80DC-E23CF5567BF2}" dt="2024-07-03T16:29:42.750" v="28103" actId="1076"/>
          <ac:spMkLst>
            <pc:docMk/>
            <pc:sldMk cId="1922041196" sldId="284"/>
            <ac:spMk id="4" creationId="{F71395D0-8E35-C5C3-9A5B-C1473C4C394D}"/>
          </ac:spMkLst>
        </pc:spChg>
        <pc:spChg chg="add mod">
          <ac:chgData name="Maria Pagano" userId="60497cb8cb4b67d3" providerId="LiveId" clId="{8B6C3C16-3878-4880-80DC-E23CF5567BF2}" dt="2023-12-13T17:19:28.389" v="26117" actId="1076"/>
          <ac:spMkLst>
            <pc:docMk/>
            <pc:sldMk cId="1922041196" sldId="284"/>
            <ac:spMk id="5" creationId="{182AA51F-A21C-5E8B-8F5E-9FA536CF0E92}"/>
          </ac:spMkLst>
        </pc:spChg>
        <pc:spChg chg="add mod">
          <ac:chgData name="Maria Pagano" userId="60497cb8cb4b67d3" providerId="LiveId" clId="{8B6C3C16-3878-4880-80DC-E23CF5567BF2}" dt="2024-07-03T16:29:39.484" v="28102" actId="1076"/>
          <ac:spMkLst>
            <pc:docMk/>
            <pc:sldMk cId="1922041196" sldId="284"/>
            <ac:spMk id="7" creationId="{045B7FAE-A6F7-F199-78C5-8CD332D9EC16}"/>
          </ac:spMkLst>
        </pc:spChg>
        <pc:picChg chg="add mod modCrop">
          <ac:chgData name="Maria Pagano" userId="60497cb8cb4b67d3" providerId="LiveId" clId="{8B6C3C16-3878-4880-80DC-E23CF5567BF2}" dt="2024-07-03T16:29:00.505" v="28095" actId="1076"/>
          <ac:picMkLst>
            <pc:docMk/>
            <pc:sldMk cId="1922041196" sldId="284"/>
            <ac:picMk id="3" creationId="{9B59B952-F003-067B-26BC-0DBBB4A4CF80}"/>
          </ac:picMkLst>
        </pc:picChg>
      </pc:sldChg>
      <pc:sldChg chg="addSp delSp modSp new mod">
        <pc:chgData name="Maria Pagano" userId="60497cb8cb4b67d3" providerId="LiveId" clId="{8B6C3C16-3878-4880-80DC-E23CF5567BF2}" dt="2024-07-03T16:31:14.691" v="28118" actId="1076"/>
        <pc:sldMkLst>
          <pc:docMk/>
          <pc:sldMk cId="1871332026" sldId="285"/>
        </pc:sldMkLst>
        <pc:spChg chg="add mod">
          <ac:chgData name="Maria Pagano" userId="60497cb8cb4b67d3" providerId="LiveId" clId="{8B6C3C16-3878-4880-80DC-E23CF5567BF2}" dt="2023-12-04T21:01:52.028" v="15709" actId="20577"/>
          <ac:spMkLst>
            <pc:docMk/>
            <pc:sldMk cId="1871332026" sldId="285"/>
            <ac:spMk id="2" creationId="{F8F0477F-E920-610C-4EE5-1C0581953379}"/>
          </ac:spMkLst>
        </pc:spChg>
        <pc:spChg chg="add del mod">
          <ac:chgData name="Maria Pagano" userId="60497cb8cb4b67d3" providerId="LiveId" clId="{8B6C3C16-3878-4880-80DC-E23CF5567BF2}" dt="2023-12-13T17:22:27.086" v="26395" actId="21"/>
          <ac:spMkLst>
            <pc:docMk/>
            <pc:sldMk cId="1871332026" sldId="285"/>
            <ac:spMk id="4" creationId="{46091EB2-DAA6-E84B-F3B3-6716FE62F59B}"/>
          </ac:spMkLst>
        </pc:spChg>
        <pc:spChg chg="add mod">
          <ac:chgData name="Maria Pagano" userId="60497cb8cb4b67d3" providerId="LiveId" clId="{8B6C3C16-3878-4880-80DC-E23CF5567BF2}" dt="2024-07-03T16:31:14.691" v="28118" actId="1076"/>
          <ac:spMkLst>
            <pc:docMk/>
            <pc:sldMk cId="1871332026" sldId="285"/>
            <ac:spMk id="5" creationId="{DD574290-01E2-6219-1C99-A92DA47D1C51}"/>
          </ac:spMkLst>
        </pc:spChg>
        <pc:spChg chg="add mod">
          <ac:chgData name="Maria Pagano" userId="60497cb8cb4b67d3" providerId="LiveId" clId="{8B6C3C16-3878-4880-80DC-E23CF5567BF2}" dt="2024-07-03T16:30:16.296" v="28109" actId="1076"/>
          <ac:spMkLst>
            <pc:docMk/>
            <pc:sldMk cId="1871332026" sldId="285"/>
            <ac:spMk id="6" creationId="{2EF67AB4-D9FF-168F-F7EE-77D0B2DCC8B8}"/>
          </ac:spMkLst>
        </pc:spChg>
        <pc:spChg chg="add mod">
          <ac:chgData name="Maria Pagano" userId="60497cb8cb4b67d3" providerId="LiveId" clId="{8B6C3C16-3878-4880-80DC-E23CF5567BF2}" dt="2024-07-03T16:31:08.864" v="28117" actId="1076"/>
          <ac:spMkLst>
            <pc:docMk/>
            <pc:sldMk cId="1871332026" sldId="285"/>
            <ac:spMk id="7" creationId="{96009645-0BB6-6007-5F3B-BB8BCE2DB75A}"/>
          </ac:spMkLst>
        </pc:spChg>
        <pc:picChg chg="add mod">
          <ac:chgData name="Maria Pagano" userId="60497cb8cb4b67d3" providerId="LiveId" clId="{8B6C3C16-3878-4880-80DC-E23CF5567BF2}" dt="2024-07-03T16:30:19.081" v="28110" actId="1076"/>
          <ac:picMkLst>
            <pc:docMk/>
            <pc:sldMk cId="1871332026" sldId="285"/>
            <ac:picMk id="3" creationId="{444B2DCE-ED27-5FC2-A948-94EA5BEE83F2}"/>
          </ac:picMkLst>
        </pc:picChg>
      </pc:sldChg>
      <pc:sldChg chg="addSp modSp new mod">
        <pc:chgData name="Maria Pagano" userId="60497cb8cb4b67d3" providerId="LiveId" clId="{8B6C3C16-3878-4880-80DC-E23CF5567BF2}" dt="2024-07-03T16:31:55.104" v="28130" actId="1076"/>
        <pc:sldMkLst>
          <pc:docMk/>
          <pc:sldMk cId="2636013245" sldId="286"/>
        </pc:sldMkLst>
        <pc:spChg chg="add mod">
          <ac:chgData name="Maria Pagano" userId="60497cb8cb4b67d3" providerId="LiveId" clId="{8B6C3C16-3878-4880-80DC-E23CF5567BF2}" dt="2023-12-04T21:03:34.607" v="15761" actId="1076"/>
          <ac:spMkLst>
            <pc:docMk/>
            <pc:sldMk cId="2636013245" sldId="286"/>
            <ac:spMk id="2" creationId="{C520D7B1-FA8D-A6D2-338C-AC08922772FD}"/>
          </ac:spMkLst>
        </pc:spChg>
        <pc:spChg chg="add mod">
          <ac:chgData name="Maria Pagano" userId="60497cb8cb4b67d3" providerId="LiveId" clId="{8B6C3C16-3878-4880-80DC-E23CF5567BF2}" dt="2024-07-03T16:31:55.104" v="28130" actId="1076"/>
          <ac:spMkLst>
            <pc:docMk/>
            <pc:sldMk cId="2636013245" sldId="286"/>
            <ac:spMk id="4" creationId="{C095E34B-C12C-88D0-E0E7-6EC63E26F7A5}"/>
          </ac:spMkLst>
        </pc:spChg>
        <pc:spChg chg="add mod">
          <ac:chgData name="Maria Pagano" userId="60497cb8cb4b67d3" providerId="LiveId" clId="{8B6C3C16-3878-4880-80DC-E23CF5567BF2}" dt="2024-07-03T16:31:51.401" v="28129" actId="1076"/>
          <ac:spMkLst>
            <pc:docMk/>
            <pc:sldMk cId="2636013245" sldId="286"/>
            <ac:spMk id="5" creationId="{D8324042-D140-0A9D-90BC-CEE2183729B8}"/>
          </ac:spMkLst>
        </pc:spChg>
        <pc:spChg chg="add mod">
          <ac:chgData name="Maria Pagano" userId="60497cb8cb4b67d3" providerId="LiveId" clId="{8B6C3C16-3878-4880-80DC-E23CF5567BF2}" dt="2024-07-03T16:31:37.025" v="28125" actId="1076"/>
          <ac:spMkLst>
            <pc:docMk/>
            <pc:sldMk cId="2636013245" sldId="286"/>
            <ac:spMk id="6" creationId="{15E61531-574E-F893-3243-B43CA1488FE5}"/>
          </ac:spMkLst>
        </pc:spChg>
        <pc:picChg chg="add mod">
          <ac:chgData name="Maria Pagano" userId="60497cb8cb4b67d3" providerId="LiveId" clId="{8B6C3C16-3878-4880-80DC-E23CF5567BF2}" dt="2024-07-03T16:31:39.003" v="28126" actId="1076"/>
          <ac:picMkLst>
            <pc:docMk/>
            <pc:sldMk cId="2636013245" sldId="286"/>
            <ac:picMk id="3" creationId="{DD9E859B-C3EA-7504-C288-E6214FB6D05B}"/>
          </ac:picMkLst>
        </pc:picChg>
      </pc:sldChg>
      <pc:sldChg chg="addSp delSp modSp new mod">
        <pc:chgData name="Maria Pagano" userId="60497cb8cb4b67d3" providerId="LiveId" clId="{8B6C3C16-3878-4880-80DC-E23CF5567BF2}" dt="2024-07-03T16:33:15.457" v="28145" actId="1076"/>
        <pc:sldMkLst>
          <pc:docMk/>
          <pc:sldMk cId="4180763330" sldId="287"/>
        </pc:sldMkLst>
        <pc:spChg chg="add mod">
          <ac:chgData name="Maria Pagano" userId="60497cb8cb4b67d3" providerId="LiveId" clId="{8B6C3C16-3878-4880-80DC-E23CF5567BF2}" dt="2023-12-04T21:03:58.002" v="15788" actId="20577"/>
          <ac:spMkLst>
            <pc:docMk/>
            <pc:sldMk cId="4180763330" sldId="287"/>
            <ac:spMk id="2" creationId="{92D00AE2-06E1-BB54-A4D2-3E564A30EB5B}"/>
          </ac:spMkLst>
        </pc:spChg>
        <pc:spChg chg="add del mod">
          <ac:chgData name="Maria Pagano" userId="60497cb8cb4b67d3" providerId="LiveId" clId="{8B6C3C16-3878-4880-80DC-E23CF5567BF2}" dt="2023-12-13T17:39:31.282" v="26513" actId="21"/>
          <ac:spMkLst>
            <pc:docMk/>
            <pc:sldMk cId="4180763330" sldId="287"/>
            <ac:spMk id="4" creationId="{D18180AB-9B8D-AB92-7B22-7D0B8358F675}"/>
          </ac:spMkLst>
        </pc:spChg>
        <pc:spChg chg="add mod">
          <ac:chgData name="Maria Pagano" userId="60497cb8cb4b67d3" providerId="LiveId" clId="{8B6C3C16-3878-4880-80DC-E23CF5567BF2}" dt="2024-07-03T16:33:15.457" v="28145" actId="1076"/>
          <ac:spMkLst>
            <pc:docMk/>
            <pc:sldMk cId="4180763330" sldId="287"/>
            <ac:spMk id="5" creationId="{1D4901DB-CA79-FF24-FE09-03CBD0001389}"/>
          </ac:spMkLst>
        </pc:spChg>
        <pc:spChg chg="add mod">
          <ac:chgData name="Maria Pagano" userId="60497cb8cb4b67d3" providerId="LiveId" clId="{8B6C3C16-3878-4880-80DC-E23CF5567BF2}" dt="2023-12-13T17:41:00.671" v="26572" actId="1076"/>
          <ac:spMkLst>
            <pc:docMk/>
            <pc:sldMk cId="4180763330" sldId="287"/>
            <ac:spMk id="6" creationId="{0B68E810-4ECE-AC3C-F808-DCBC1F7A94AB}"/>
          </ac:spMkLst>
        </pc:spChg>
        <pc:spChg chg="add mod">
          <ac:chgData name="Maria Pagano" userId="60497cb8cb4b67d3" providerId="LiveId" clId="{8B6C3C16-3878-4880-80DC-E23CF5567BF2}" dt="2024-07-03T16:33:03.137" v="28143" actId="1076"/>
          <ac:spMkLst>
            <pc:docMk/>
            <pc:sldMk cId="4180763330" sldId="287"/>
            <ac:spMk id="7" creationId="{46EEAD5F-2377-4E7C-EFEB-D3C1666508BA}"/>
          </ac:spMkLst>
        </pc:spChg>
        <pc:picChg chg="add mod modCrop">
          <ac:chgData name="Maria Pagano" userId="60497cb8cb4b67d3" providerId="LiveId" clId="{8B6C3C16-3878-4880-80DC-E23CF5567BF2}" dt="2024-07-03T16:32:17.697" v="28135" actId="1076"/>
          <ac:picMkLst>
            <pc:docMk/>
            <pc:sldMk cId="4180763330" sldId="287"/>
            <ac:picMk id="3" creationId="{95B3D99E-4E48-0A56-310F-15F3CEFD4EDD}"/>
          </ac:picMkLst>
        </pc:picChg>
      </pc:sldChg>
      <pc:sldChg chg="addSp delSp modSp new mod">
        <pc:chgData name="Maria Pagano" userId="60497cb8cb4b67d3" providerId="LiveId" clId="{8B6C3C16-3878-4880-80DC-E23CF5567BF2}" dt="2024-07-03T16:34:10.621" v="28158" actId="1076"/>
        <pc:sldMkLst>
          <pc:docMk/>
          <pc:sldMk cId="2894987899" sldId="288"/>
        </pc:sldMkLst>
        <pc:spChg chg="add mod">
          <ac:chgData name="Maria Pagano" userId="60497cb8cb4b67d3" providerId="LiveId" clId="{8B6C3C16-3878-4880-80DC-E23CF5567BF2}" dt="2023-12-04T21:04:27.908" v="15832" actId="20577"/>
          <ac:spMkLst>
            <pc:docMk/>
            <pc:sldMk cId="2894987899" sldId="288"/>
            <ac:spMk id="2" creationId="{35B9B079-1DDC-2768-FE5F-6F9CAF844310}"/>
          </ac:spMkLst>
        </pc:spChg>
        <pc:spChg chg="add mod">
          <ac:chgData name="Maria Pagano" userId="60497cb8cb4b67d3" providerId="LiveId" clId="{8B6C3C16-3878-4880-80DC-E23CF5567BF2}" dt="2024-07-03T16:34:01.294" v="28156" actId="1076"/>
          <ac:spMkLst>
            <pc:docMk/>
            <pc:sldMk cId="2894987899" sldId="288"/>
            <ac:spMk id="3" creationId="{C21F3330-1785-F84E-7AA0-F5D0DA0E4A68}"/>
          </ac:spMkLst>
        </pc:spChg>
        <pc:spChg chg="add del mod">
          <ac:chgData name="Maria Pagano" userId="60497cb8cb4b67d3" providerId="LiveId" clId="{8B6C3C16-3878-4880-80DC-E23CF5567BF2}" dt="2023-12-11T14:32:36.865" v="25899" actId="21"/>
          <ac:spMkLst>
            <pc:docMk/>
            <pc:sldMk cId="2894987899" sldId="288"/>
            <ac:spMk id="4" creationId="{BC4F516E-BEAD-15EB-585D-64525A3DAB5D}"/>
          </ac:spMkLst>
        </pc:spChg>
        <pc:spChg chg="add mod">
          <ac:chgData name="Maria Pagano" userId="60497cb8cb4b67d3" providerId="LiveId" clId="{8B6C3C16-3878-4880-80DC-E23CF5567BF2}" dt="2024-07-03T16:33:37.281" v="28149" actId="1076"/>
          <ac:spMkLst>
            <pc:docMk/>
            <pc:sldMk cId="2894987899" sldId="288"/>
            <ac:spMk id="5" creationId="{C3D58475-DB24-0D16-F65A-F53AECA3FA82}"/>
          </ac:spMkLst>
        </pc:spChg>
        <pc:spChg chg="add del mod">
          <ac:chgData name="Maria Pagano" userId="60497cb8cb4b67d3" providerId="LiveId" clId="{8B6C3C16-3878-4880-80DC-E23CF5567BF2}" dt="2023-12-11T14:32:36.865" v="25899" actId="21"/>
          <ac:spMkLst>
            <pc:docMk/>
            <pc:sldMk cId="2894987899" sldId="288"/>
            <ac:spMk id="5" creationId="{EFC3D6BA-6DDE-342B-A6F8-E395DA6C7C52}"/>
          </ac:spMkLst>
        </pc:spChg>
        <pc:spChg chg="add del mod">
          <ac:chgData name="Maria Pagano" userId="60497cb8cb4b67d3" providerId="LiveId" clId="{8B6C3C16-3878-4880-80DC-E23CF5567BF2}" dt="2023-12-13T17:46:55.464" v="26700" actId="21"/>
          <ac:spMkLst>
            <pc:docMk/>
            <pc:sldMk cId="2894987899" sldId="288"/>
            <ac:spMk id="7" creationId="{F4BB928C-A64F-A8F5-BA2E-67754E355A28}"/>
          </ac:spMkLst>
        </pc:spChg>
        <pc:spChg chg="add del">
          <ac:chgData name="Maria Pagano" userId="60497cb8cb4b67d3" providerId="LiveId" clId="{8B6C3C16-3878-4880-80DC-E23CF5567BF2}" dt="2023-12-13T17:55:22.660" v="26766" actId="22"/>
          <ac:spMkLst>
            <pc:docMk/>
            <pc:sldMk cId="2894987899" sldId="288"/>
            <ac:spMk id="8" creationId="{F6969819-EF26-340F-C906-5FBDAF3BE6AD}"/>
          </ac:spMkLst>
        </pc:spChg>
        <pc:spChg chg="add mod">
          <ac:chgData name="Maria Pagano" userId="60497cb8cb4b67d3" providerId="LiveId" clId="{8B6C3C16-3878-4880-80DC-E23CF5567BF2}" dt="2024-07-03T16:34:10.621" v="28158" actId="1076"/>
          <ac:spMkLst>
            <pc:docMk/>
            <pc:sldMk cId="2894987899" sldId="288"/>
            <ac:spMk id="9" creationId="{BE094C0D-7494-E08B-3005-774F01A33B27}"/>
          </ac:spMkLst>
        </pc:spChg>
        <pc:picChg chg="add del mod">
          <ac:chgData name="Maria Pagano" userId="60497cb8cb4b67d3" providerId="LiveId" clId="{8B6C3C16-3878-4880-80DC-E23CF5567BF2}" dt="2023-12-11T14:32:36.865" v="25899" actId="21"/>
          <ac:picMkLst>
            <pc:docMk/>
            <pc:sldMk cId="2894987899" sldId="288"/>
            <ac:picMk id="3" creationId="{26428C4A-E697-72F6-B8A5-0E0AA938C5C6}"/>
          </ac:picMkLst>
        </pc:picChg>
        <pc:picChg chg="add mod modCrop">
          <ac:chgData name="Maria Pagano" userId="60497cb8cb4b67d3" providerId="LiveId" clId="{8B6C3C16-3878-4880-80DC-E23CF5567BF2}" dt="2024-07-03T16:34:03.807" v="28157" actId="1076"/>
          <ac:picMkLst>
            <pc:docMk/>
            <pc:sldMk cId="2894987899" sldId="288"/>
            <ac:picMk id="4" creationId="{223811CB-E1C5-9895-1CED-DA7F7CEFC73A}"/>
          </ac:picMkLst>
        </pc:picChg>
      </pc:sldChg>
      <pc:sldChg chg="addSp delSp modSp new mod">
        <pc:chgData name="Maria Pagano" userId="60497cb8cb4b67d3" providerId="LiveId" clId="{8B6C3C16-3878-4880-80DC-E23CF5567BF2}" dt="2024-07-03T16:35:26.899" v="28189" actId="1076"/>
        <pc:sldMkLst>
          <pc:docMk/>
          <pc:sldMk cId="3364813311" sldId="289"/>
        </pc:sldMkLst>
        <pc:spChg chg="add mod">
          <ac:chgData name="Maria Pagano" userId="60497cb8cb4b67d3" providerId="LiveId" clId="{8B6C3C16-3878-4880-80DC-E23CF5567BF2}" dt="2023-12-04T21:04:42.899" v="15857" actId="20577"/>
          <ac:spMkLst>
            <pc:docMk/>
            <pc:sldMk cId="3364813311" sldId="289"/>
            <ac:spMk id="2" creationId="{C52D22A4-8A9A-21C1-E8B5-3AE33939234D}"/>
          </ac:spMkLst>
        </pc:spChg>
        <pc:spChg chg="add del mod">
          <ac:chgData name="Maria Pagano" userId="60497cb8cb4b67d3" providerId="LiveId" clId="{8B6C3C16-3878-4880-80DC-E23CF5567BF2}" dt="2023-12-13T18:08:08.637" v="26812" actId="21"/>
          <ac:spMkLst>
            <pc:docMk/>
            <pc:sldMk cId="3364813311" sldId="289"/>
            <ac:spMk id="4" creationId="{08EED1F5-2A84-6664-5756-73E6EC1E867B}"/>
          </ac:spMkLst>
        </pc:spChg>
        <pc:spChg chg="add del mod">
          <ac:chgData name="Maria Pagano" userId="60497cb8cb4b67d3" providerId="LiveId" clId="{8B6C3C16-3878-4880-80DC-E23CF5567BF2}" dt="2023-12-13T18:10:53.249" v="26953" actId="21"/>
          <ac:spMkLst>
            <pc:docMk/>
            <pc:sldMk cId="3364813311" sldId="289"/>
            <ac:spMk id="5" creationId="{448344F4-6C68-6D2D-21BB-BF59CC91ADC2}"/>
          </ac:spMkLst>
        </pc:spChg>
        <pc:spChg chg="add mod">
          <ac:chgData name="Maria Pagano" userId="60497cb8cb4b67d3" providerId="LiveId" clId="{8B6C3C16-3878-4880-80DC-E23CF5567BF2}" dt="2024-07-03T16:35:07.872" v="28185" actId="1076"/>
          <ac:spMkLst>
            <pc:docMk/>
            <pc:sldMk cId="3364813311" sldId="289"/>
            <ac:spMk id="6" creationId="{DBB3E0EC-BE10-EEBD-4035-7F192449CC25}"/>
          </ac:spMkLst>
        </pc:spChg>
        <pc:spChg chg="add mod">
          <ac:chgData name="Maria Pagano" userId="60497cb8cb4b67d3" providerId="LiveId" clId="{8B6C3C16-3878-4880-80DC-E23CF5567BF2}" dt="2024-07-03T16:35:22.435" v="28188" actId="208"/>
          <ac:spMkLst>
            <pc:docMk/>
            <pc:sldMk cId="3364813311" sldId="289"/>
            <ac:spMk id="7" creationId="{AE8555A5-0972-92A8-D0C8-4367896F536E}"/>
          </ac:spMkLst>
        </pc:spChg>
        <pc:spChg chg="add mod">
          <ac:chgData name="Maria Pagano" userId="60497cb8cb4b67d3" providerId="LiveId" clId="{8B6C3C16-3878-4880-80DC-E23CF5567BF2}" dt="2023-12-13T18:11:25.162" v="26958" actId="1076"/>
          <ac:spMkLst>
            <pc:docMk/>
            <pc:sldMk cId="3364813311" sldId="289"/>
            <ac:spMk id="8" creationId="{C1A98CEC-EE00-9C1D-52B8-D40BFF6FC6F7}"/>
          </ac:spMkLst>
        </pc:spChg>
        <pc:picChg chg="add mod modCrop">
          <ac:chgData name="Maria Pagano" userId="60497cb8cb4b67d3" providerId="LiveId" clId="{8B6C3C16-3878-4880-80DC-E23CF5567BF2}" dt="2024-07-03T16:35:26.899" v="28189" actId="1076"/>
          <ac:picMkLst>
            <pc:docMk/>
            <pc:sldMk cId="3364813311" sldId="289"/>
            <ac:picMk id="3" creationId="{D92383E4-ED42-1CD2-49DC-EF7F1E632C60}"/>
          </ac:picMkLst>
        </pc:picChg>
      </pc:sldChg>
      <pc:sldChg chg="addSp delSp modSp new mod">
        <pc:chgData name="Maria Pagano" userId="60497cb8cb4b67d3" providerId="LiveId" clId="{8B6C3C16-3878-4880-80DC-E23CF5567BF2}" dt="2024-07-03T16:36:20.466" v="28200" actId="1076"/>
        <pc:sldMkLst>
          <pc:docMk/>
          <pc:sldMk cId="3649694698" sldId="290"/>
        </pc:sldMkLst>
        <pc:spChg chg="add mod">
          <ac:chgData name="Maria Pagano" userId="60497cb8cb4b67d3" providerId="LiveId" clId="{8B6C3C16-3878-4880-80DC-E23CF5567BF2}" dt="2023-12-04T21:05:01.539" v="15882" actId="20577"/>
          <ac:spMkLst>
            <pc:docMk/>
            <pc:sldMk cId="3649694698" sldId="290"/>
            <ac:spMk id="2" creationId="{2391AAAA-6A8A-1519-FFA1-E0964204D015}"/>
          </ac:spMkLst>
        </pc:spChg>
        <pc:spChg chg="add del mod">
          <ac:chgData name="Maria Pagano" userId="60497cb8cb4b67d3" providerId="LiveId" clId="{8B6C3C16-3878-4880-80DC-E23CF5567BF2}" dt="2023-12-15T00:43:32.069" v="27074"/>
          <ac:spMkLst>
            <pc:docMk/>
            <pc:sldMk cId="3649694698" sldId="290"/>
            <ac:spMk id="4" creationId="{513C56BB-93F0-C7F1-8412-D0A99EB9CE22}"/>
          </ac:spMkLst>
        </pc:spChg>
        <pc:spChg chg="add mod">
          <ac:chgData name="Maria Pagano" userId="60497cb8cb4b67d3" providerId="LiveId" clId="{8B6C3C16-3878-4880-80DC-E23CF5567BF2}" dt="2024-07-03T16:36:20.466" v="28200" actId="1076"/>
          <ac:spMkLst>
            <pc:docMk/>
            <pc:sldMk cId="3649694698" sldId="290"/>
            <ac:spMk id="8" creationId="{D15F21D2-1BEB-EC22-AF92-9D371EDAE452}"/>
          </ac:spMkLst>
        </pc:spChg>
        <pc:spChg chg="add mod">
          <ac:chgData name="Maria Pagano" userId="60497cb8cb4b67d3" providerId="LiveId" clId="{8B6C3C16-3878-4880-80DC-E23CF5567BF2}" dt="2024-07-03T16:35:46.790" v="28192" actId="1076"/>
          <ac:spMkLst>
            <pc:docMk/>
            <pc:sldMk cId="3649694698" sldId="290"/>
            <ac:spMk id="9" creationId="{A85E8994-B45B-E609-ADFA-2137F69EF86E}"/>
          </ac:spMkLst>
        </pc:spChg>
        <pc:picChg chg="add del mod">
          <ac:chgData name="Maria Pagano" userId="60497cb8cb4b67d3" providerId="LiveId" clId="{8B6C3C16-3878-4880-80DC-E23CF5567BF2}" dt="2023-12-13T18:45:23.138" v="27012" actId="21"/>
          <ac:picMkLst>
            <pc:docMk/>
            <pc:sldMk cId="3649694698" sldId="290"/>
            <ac:picMk id="3" creationId="{ED580FC0-DE9F-6CEA-8DB8-11CFBCECCA5D}"/>
          </ac:picMkLst>
        </pc:picChg>
        <pc:picChg chg="add del mod modCrop">
          <ac:chgData name="Maria Pagano" userId="60497cb8cb4b67d3" providerId="LiveId" clId="{8B6C3C16-3878-4880-80DC-E23CF5567BF2}" dt="2023-12-13T18:40:33.318" v="27006" actId="21"/>
          <ac:picMkLst>
            <pc:docMk/>
            <pc:sldMk cId="3649694698" sldId="290"/>
            <ac:picMk id="5" creationId="{83560438-265D-691B-FFC5-3AF093359518}"/>
          </ac:picMkLst>
        </pc:picChg>
        <pc:picChg chg="add del mod modCrop">
          <ac:chgData name="Maria Pagano" userId="60497cb8cb4b67d3" providerId="LiveId" clId="{8B6C3C16-3878-4880-80DC-E23CF5567BF2}" dt="2023-12-13T18:40:54.800" v="27010" actId="21"/>
          <ac:picMkLst>
            <pc:docMk/>
            <pc:sldMk cId="3649694698" sldId="290"/>
            <ac:picMk id="6" creationId="{DF0B6161-D7BC-4D68-7AD1-A5BB14E6206A}"/>
          </ac:picMkLst>
        </pc:picChg>
        <pc:picChg chg="add mod">
          <ac:chgData name="Maria Pagano" userId="60497cb8cb4b67d3" providerId="LiveId" clId="{8B6C3C16-3878-4880-80DC-E23CF5567BF2}" dt="2024-07-03T16:36:16.664" v="28199" actId="1076"/>
          <ac:picMkLst>
            <pc:docMk/>
            <pc:sldMk cId="3649694698" sldId="290"/>
            <ac:picMk id="7" creationId="{85A0DAA1-0590-533B-6F02-0A78D5DDDFF1}"/>
          </ac:picMkLst>
        </pc:picChg>
      </pc:sldChg>
      <pc:sldChg chg="addSp modSp new mod">
        <pc:chgData name="Maria Pagano" userId="60497cb8cb4b67d3" providerId="LiveId" clId="{8B6C3C16-3878-4880-80DC-E23CF5567BF2}" dt="2023-12-15T14:07:28.191" v="27090" actId="1076"/>
        <pc:sldMkLst>
          <pc:docMk/>
          <pc:sldMk cId="313853873" sldId="291"/>
        </pc:sldMkLst>
        <pc:spChg chg="add mod">
          <ac:chgData name="Maria Pagano" userId="60497cb8cb4b67d3" providerId="LiveId" clId="{8B6C3C16-3878-4880-80DC-E23CF5567BF2}" dt="2023-12-04T21:07:09.379" v="15936" actId="1076"/>
          <ac:spMkLst>
            <pc:docMk/>
            <pc:sldMk cId="313853873" sldId="291"/>
            <ac:spMk id="2" creationId="{0E0CB5EF-CCFD-A977-B56B-F3E6146F86D9}"/>
          </ac:spMkLst>
        </pc:spChg>
        <pc:picChg chg="add mod">
          <ac:chgData name="Maria Pagano" userId="60497cb8cb4b67d3" providerId="LiveId" clId="{8B6C3C16-3878-4880-80DC-E23CF5567BF2}" dt="2023-12-15T14:07:28.191" v="27090" actId="1076"/>
          <ac:picMkLst>
            <pc:docMk/>
            <pc:sldMk cId="313853873" sldId="291"/>
            <ac:picMk id="3" creationId="{FCDE1253-A396-7374-545A-39A46496AC71}"/>
          </ac:picMkLst>
        </pc:picChg>
      </pc:sldChg>
      <pc:sldChg chg="addSp modSp new mod">
        <pc:chgData name="Maria Pagano" userId="60497cb8cb4b67d3" providerId="LiveId" clId="{8B6C3C16-3878-4880-80DC-E23CF5567BF2}" dt="2024-07-04T18:27:01.390" v="28374" actId="1076"/>
        <pc:sldMkLst>
          <pc:docMk/>
          <pc:sldMk cId="3755503828" sldId="292"/>
        </pc:sldMkLst>
        <pc:spChg chg="add mod">
          <ac:chgData name="Maria Pagano" userId="60497cb8cb4b67d3" providerId="LiveId" clId="{8B6C3C16-3878-4880-80DC-E23CF5567BF2}" dt="2023-12-04T21:07:51.855" v="15992" actId="1076"/>
          <ac:spMkLst>
            <pc:docMk/>
            <pc:sldMk cId="3755503828" sldId="292"/>
            <ac:spMk id="2" creationId="{2AA769F1-2673-E2A0-2FCE-7AACECF01EFB}"/>
          </ac:spMkLst>
        </pc:spChg>
        <pc:spChg chg="add mod">
          <ac:chgData name="Maria Pagano" userId="60497cb8cb4b67d3" providerId="LiveId" clId="{8B6C3C16-3878-4880-80DC-E23CF5567BF2}" dt="2024-07-03T15:17:38.005" v="27500"/>
          <ac:spMkLst>
            <pc:docMk/>
            <pc:sldMk cId="3755503828" sldId="292"/>
            <ac:spMk id="4" creationId="{E25F8981-E2FA-F781-6C23-13F74A270317}"/>
          </ac:spMkLst>
        </pc:spChg>
        <pc:spChg chg="add mod">
          <ac:chgData name="Maria Pagano" userId="60497cb8cb4b67d3" providerId="LiveId" clId="{8B6C3C16-3878-4880-80DC-E23CF5567BF2}" dt="2024-07-04T18:27:01.390" v="28374" actId="1076"/>
          <ac:spMkLst>
            <pc:docMk/>
            <pc:sldMk cId="3755503828" sldId="292"/>
            <ac:spMk id="6" creationId="{638DA9D3-F555-8B99-CCE7-F794C2C0DDFD}"/>
          </ac:spMkLst>
        </pc:spChg>
        <pc:picChg chg="add mod">
          <ac:chgData name="Maria Pagano" userId="60497cb8cb4b67d3" providerId="LiveId" clId="{8B6C3C16-3878-4880-80DC-E23CF5567BF2}" dt="2024-07-03T16:38:01.491" v="28214" actId="1076"/>
          <ac:picMkLst>
            <pc:docMk/>
            <pc:sldMk cId="3755503828" sldId="292"/>
            <ac:picMk id="3" creationId="{002F678F-1EB9-5819-33EA-C42E1CE56389}"/>
          </ac:picMkLst>
        </pc:picChg>
      </pc:sldChg>
      <pc:sldChg chg="addSp delSp modSp new del mod">
        <pc:chgData name="Maria Pagano" userId="60497cb8cb4b67d3" providerId="LiveId" clId="{8B6C3C16-3878-4880-80DC-E23CF5567BF2}" dt="2023-12-09T18:44:45.433" v="19426" actId="2696"/>
        <pc:sldMkLst>
          <pc:docMk/>
          <pc:sldMk cId="189082689" sldId="293"/>
        </pc:sldMkLst>
        <pc:spChg chg="add del mod">
          <ac:chgData name="Maria Pagano" userId="60497cb8cb4b67d3" providerId="LiveId" clId="{8B6C3C16-3878-4880-80DC-E23CF5567BF2}" dt="2023-12-09T18:44:43.578" v="19425"/>
          <ac:spMkLst>
            <pc:docMk/>
            <pc:sldMk cId="189082689" sldId="293"/>
            <ac:spMk id="4" creationId="{4EAA47FD-1BE7-8317-D4F9-B75C14A95303}"/>
          </ac:spMkLst>
        </pc:spChg>
        <pc:picChg chg="add del mod">
          <ac:chgData name="Maria Pagano" userId="60497cb8cb4b67d3" providerId="LiveId" clId="{8B6C3C16-3878-4880-80DC-E23CF5567BF2}" dt="2023-12-09T18:44:16.061" v="19420" actId="21"/>
          <ac:picMkLst>
            <pc:docMk/>
            <pc:sldMk cId="189082689" sldId="293"/>
            <ac:picMk id="2" creationId="{146E97A2-3F62-CAB3-0940-220CA6F47F1A}"/>
          </ac:picMkLst>
        </pc:picChg>
      </pc:sldChg>
      <pc:sldChg chg="addSp modSp new del mod">
        <pc:chgData name="Maria Pagano" userId="60497cb8cb4b67d3" providerId="LiveId" clId="{8B6C3C16-3878-4880-80DC-E23CF5567BF2}" dt="2024-02-03T18:18:33.919" v="27096" actId="2696"/>
        <pc:sldMkLst>
          <pc:docMk/>
          <pc:sldMk cId="473763785" sldId="293"/>
        </pc:sldMkLst>
        <pc:spChg chg="add mod">
          <ac:chgData name="Maria Pagano" userId="60497cb8cb4b67d3" providerId="LiveId" clId="{8B6C3C16-3878-4880-80DC-E23CF5567BF2}" dt="2023-12-10T16:52:39.390" v="22167" actId="1076"/>
          <ac:spMkLst>
            <pc:docMk/>
            <pc:sldMk cId="473763785" sldId="293"/>
            <ac:spMk id="2" creationId="{536A4B08-9175-7618-E7B8-2BC38564CADF}"/>
          </ac:spMkLst>
        </pc:spChg>
      </pc:sldChg>
      <pc:sldChg chg="addSp delSp modSp new mod ord setBg">
        <pc:chgData name="Maria Pagano" userId="60497cb8cb4b67d3" providerId="LiveId" clId="{8B6C3C16-3878-4880-80DC-E23CF5567BF2}" dt="2024-07-04T18:26:17.406" v="28330" actId="1076"/>
        <pc:sldMkLst>
          <pc:docMk/>
          <pc:sldMk cId="1633948248" sldId="294"/>
        </pc:sldMkLst>
        <pc:spChg chg="add del mod">
          <ac:chgData name="Maria Pagano" userId="60497cb8cb4b67d3" providerId="LiveId" clId="{8B6C3C16-3878-4880-80DC-E23CF5567BF2}" dt="2023-12-10T17:35:03.789" v="23460" actId="21"/>
          <ac:spMkLst>
            <pc:docMk/>
            <pc:sldMk cId="1633948248" sldId="294"/>
            <ac:spMk id="2" creationId="{20B3E924-EA6D-1B57-6F4D-D38568085071}"/>
          </ac:spMkLst>
        </pc:spChg>
        <pc:spChg chg="add mod">
          <ac:chgData name="Maria Pagano" userId="60497cb8cb4b67d3" providerId="LiveId" clId="{8B6C3C16-3878-4880-80DC-E23CF5567BF2}" dt="2024-07-03T15:16:21.944" v="27497" actId="1076"/>
          <ac:spMkLst>
            <pc:docMk/>
            <pc:sldMk cId="1633948248" sldId="294"/>
            <ac:spMk id="2" creationId="{56773E45-5CB7-41AE-0DA3-EB2877D2D22E}"/>
          </ac:spMkLst>
        </pc:spChg>
        <pc:spChg chg="add del">
          <ac:chgData name="Maria Pagano" userId="60497cb8cb4b67d3" providerId="LiveId" clId="{8B6C3C16-3878-4880-80DC-E23CF5567BF2}" dt="2023-12-10T17:32:01.876" v="23438" actId="26606"/>
          <ac:spMkLst>
            <pc:docMk/>
            <pc:sldMk cId="1633948248" sldId="294"/>
            <ac:spMk id="2" creationId="{F456E856-E0A7-46EB-379B-AC41D189D0A7}"/>
          </ac:spMkLst>
        </pc:spChg>
        <pc:spChg chg="add del">
          <ac:chgData name="Maria Pagano" userId="60497cb8cb4b67d3" providerId="LiveId" clId="{8B6C3C16-3878-4880-80DC-E23CF5567BF2}" dt="2023-12-10T17:32:01.876" v="23438" actId="26606"/>
          <ac:spMkLst>
            <pc:docMk/>
            <pc:sldMk cId="1633948248" sldId="294"/>
            <ac:spMk id="4" creationId="{4313E2CA-85E2-1163-50AA-E89EFBD49767}"/>
          </ac:spMkLst>
        </pc:spChg>
        <pc:spChg chg="add mod">
          <ac:chgData name="Maria Pagano" userId="60497cb8cb4b67d3" providerId="LiveId" clId="{8B6C3C16-3878-4880-80DC-E23CF5567BF2}" dt="2024-07-04T18:24:53.722" v="28290" actId="1076"/>
          <ac:spMkLst>
            <pc:docMk/>
            <pc:sldMk cId="1633948248" sldId="294"/>
            <ac:spMk id="4" creationId="{89CFA9E0-FBE4-346B-CC84-E2A4FCC9189E}"/>
          </ac:spMkLst>
        </pc:spChg>
        <pc:spChg chg="add mod">
          <ac:chgData name="Maria Pagano" userId="60497cb8cb4b67d3" providerId="LiveId" clId="{8B6C3C16-3878-4880-80DC-E23CF5567BF2}" dt="2023-12-10T17:35:32.759" v="23509" actId="20577"/>
          <ac:spMkLst>
            <pc:docMk/>
            <pc:sldMk cId="1633948248" sldId="294"/>
            <ac:spMk id="5" creationId="{E1A42A59-BDE7-022B-C7D7-411D2A117E5A}"/>
          </ac:spMkLst>
        </pc:spChg>
        <pc:spChg chg="add mod">
          <ac:chgData name="Maria Pagano" userId="60497cb8cb4b67d3" providerId="LiveId" clId="{8B6C3C16-3878-4880-80DC-E23CF5567BF2}" dt="2024-07-04T18:26:17.406" v="28330" actId="1076"/>
          <ac:spMkLst>
            <pc:docMk/>
            <pc:sldMk cId="1633948248" sldId="294"/>
            <ac:spMk id="6" creationId="{97E45650-37EE-5F0E-8B49-68057C6074EE}"/>
          </ac:spMkLst>
        </pc:spChg>
        <pc:spChg chg="add del mod">
          <ac:chgData name="Maria Pagano" userId="60497cb8cb4b67d3" providerId="LiveId" clId="{8B6C3C16-3878-4880-80DC-E23CF5567BF2}" dt="2024-07-03T15:16:16.383" v="27495" actId="478"/>
          <ac:spMkLst>
            <pc:docMk/>
            <pc:sldMk cId="1633948248" sldId="294"/>
            <ac:spMk id="7" creationId="{E44E948E-A82D-E2BD-F95F-93DD93D98F6C}"/>
          </ac:spMkLst>
        </pc:spChg>
        <pc:spChg chg="add del">
          <ac:chgData name="Maria Pagano" userId="60497cb8cb4b67d3" providerId="LiveId" clId="{8B6C3C16-3878-4880-80DC-E23CF5567BF2}" dt="2023-12-10T17:32:01.876" v="23438" actId="26606"/>
          <ac:spMkLst>
            <pc:docMk/>
            <pc:sldMk cId="1633948248" sldId="294"/>
            <ac:spMk id="10" creationId="{3ECBE1F1-D69B-4AFA-ABD5-8E41720EF6DE}"/>
          </ac:spMkLst>
        </pc:spChg>
        <pc:spChg chg="add del">
          <ac:chgData name="Maria Pagano" userId="60497cb8cb4b67d3" providerId="LiveId" clId="{8B6C3C16-3878-4880-80DC-E23CF5567BF2}" dt="2023-12-10T17:33:13.194" v="23447" actId="26606"/>
          <ac:spMkLst>
            <pc:docMk/>
            <pc:sldMk cId="1633948248" sldId="294"/>
            <ac:spMk id="11" creationId="{EDDBB197-D710-4A4F-A9CA-FD2177498BE8}"/>
          </ac:spMkLst>
        </pc:spChg>
        <pc:spChg chg="add del">
          <ac:chgData name="Maria Pagano" userId="60497cb8cb4b67d3" providerId="LiveId" clId="{8B6C3C16-3878-4880-80DC-E23CF5567BF2}" dt="2023-12-10T17:32:01.876" v="23438" actId="26606"/>
          <ac:spMkLst>
            <pc:docMk/>
            <pc:sldMk cId="1633948248" sldId="294"/>
            <ac:spMk id="12" creationId="{603A6265-E10C-4B85-9C20-E75FCAF9CC63}"/>
          </ac:spMkLst>
        </pc:spChg>
        <pc:spChg chg="add del">
          <ac:chgData name="Maria Pagano" userId="60497cb8cb4b67d3" providerId="LiveId" clId="{8B6C3C16-3878-4880-80DC-E23CF5567BF2}" dt="2023-12-10T17:33:13.194" v="23447" actId="26606"/>
          <ac:spMkLst>
            <pc:docMk/>
            <pc:sldMk cId="1633948248" sldId="294"/>
            <ac:spMk id="13" creationId="{975D1CFA-2CDB-4B64-BD9F-85744E8DA12F}"/>
          </ac:spMkLst>
        </pc:spChg>
        <pc:spChg chg="add del mod replId">
          <ac:chgData name="Maria Pagano" userId="60497cb8cb4b67d3" providerId="LiveId" clId="{8B6C3C16-3878-4880-80DC-E23CF5567BF2}" dt="2023-12-10T17:32:01.899" v="23440" actId="26606"/>
          <ac:spMkLst>
            <pc:docMk/>
            <pc:sldMk cId="1633948248" sldId="294"/>
            <ac:spMk id="20" creationId="{D4ED2A41-2A42-D4A8-D4F1-F6CA461649F9}"/>
          </ac:spMkLst>
        </pc:spChg>
        <pc:spChg chg="add del mod replId">
          <ac:chgData name="Maria Pagano" userId="60497cb8cb4b67d3" providerId="LiveId" clId="{8B6C3C16-3878-4880-80DC-E23CF5567BF2}" dt="2023-12-10T17:33:13.194" v="23447" actId="26606"/>
          <ac:spMkLst>
            <pc:docMk/>
            <pc:sldMk cId="1633948248" sldId="294"/>
            <ac:spMk id="21" creationId="{D3DB0F7F-A38D-C61D-7517-F1992D72804A}"/>
          </ac:spMkLst>
        </pc:spChg>
        <pc:spChg chg="add del mod replId">
          <ac:chgData name="Maria Pagano" userId="60497cb8cb4b67d3" providerId="LiveId" clId="{8B6C3C16-3878-4880-80DC-E23CF5567BF2}" dt="2023-12-10T17:32:01.899" v="23440" actId="26606"/>
          <ac:spMkLst>
            <pc:docMk/>
            <pc:sldMk cId="1633948248" sldId="294"/>
            <ac:spMk id="21" creationId="{FABD586F-8908-3DDB-E7B3-1A1B04365F51}"/>
          </ac:spMkLst>
        </pc:spChg>
        <pc:spChg chg="add del mod replId">
          <ac:chgData name="Maria Pagano" userId="60497cb8cb4b67d3" providerId="LiveId" clId="{8B6C3C16-3878-4880-80DC-E23CF5567BF2}" dt="2023-12-10T17:33:13.194" v="23447" actId="26606"/>
          <ac:spMkLst>
            <pc:docMk/>
            <pc:sldMk cId="1633948248" sldId="294"/>
            <ac:spMk id="22" creationId="{03D5DF83-9AA1-FC1E-A8F8-63ADE3F5CF7C}"/>
          </ac:spMkLst>
        </pc:spChg>
        <pc:spChg chg="add">
          <ac:chgData name="Maria Pagano" userId="60497cb8cb4b67d3" providerId="LiveId" clId="{8B6C3C16-3878-4880-80DC-E23CF5567BF2}" dt="2023-12-10T17:33:13.194" v="23447" actId="26606"/>
          <ac:spMkLst>
            <pc:docMk/>
            <pc:sldMk cId="1633948248" sldId="294"/>
            <ac:spMk id="24" creationId="{3346177D-ADC4-4968-B747-5CFCD390B5B9}"/>
          </ac:spMkLst>
        </pc:spChg>
        <pc:spChg chg="add">
          <ac:chgData name="Maria Pagano" userId="60497cb8cb4b67d3" providerId="LiveId" clId="{8B6C3C16-3878-4880-80DC-E23CF5567BF2}" dt="2023-12-10T17:33:13.194" v="23447" actId="26606"/>
          <ac:spMkLst>
            <pc:docMk/>
            <pc:sldMk cId="1633948248" sldId="294"/>
            <ac:spMk id="26" creationId="{0844A943-BF79-4FEA-ABB1-3BD54D236606}"/>
          </ac:spMkLst>
        </pc:spChg>
        <pc:spChg chg="add">
          <ac:chgData name="Maria Pagano" userId="60497cb8cb4b67d3" providerId="LiveId" clId="{8B6C3C16-3878-4880-80DC-E23CF5567BF2}" dt="2023-12-10T17:33:13.194" v="23447" actId="26606"/>
          <ac:spMkLst>
            <pc:docMk/>
            <pc:sldMk cId="1633948248" sldId="294"/>
            <ac:spMk id="28" creationId="{6437CC72-F4A8-4DC3-AFAB-D22C482C8100}"/>
          </ac:spMkLst>
        </pc:spChg>
        <pc:grpChg chg="add del">
          <ac:chgData name="Maria Pagano" userId="60497cb8cb4b67d3" providerId="LiveId" clId="{8B6C3C16-3878-4880-80DC-E23CF5567BF2}" dt="2023-12-10T17:33:13.194" v="23447" actId="26606"/>
          <ac:grpSpMkLst>
            <pc:docMk/>
            <pc:sldMk cId="1633948248" sldId="294"/>
            <ac:grpSpMk id="15" creationId="{25EE5136-01F1-466C-962D-BA9B4C6757AA}"/>
          </ac:grpSpMkLst>
        </pc:grpChg>
        <pc:picChg chg="add del">
          <ac:chgData name="Maria Pagano" userId="60497cb8cb4b67d3" providerId="LiveId" clId="{8B6C3C16-3878-4880-80DC-E23CF5567BF2}" dt="2023-12-10T17:32:01.876" v="23438" actId="26606"/>
          <ac:picMkLst>
            <pc:docMk/>
            <pc:sldMk cId="1633948248" sldId="294"/>
            <ac:picMk id="6" creationId="{AD9954FC-8B8C-0F0B-C7D3-56BBAD114CBE}"/>
          </ac:picMkLst>
        </pc:picChg>
        <pc:picChg chg="add mod">
          <ac:chgData name="Maria Pagano" userId="60497cb8cb4b67d3" providerId="LiveId" clId="{8B6C3C16-3878-4880-80DC-E23CF5567BF2}" dt="2024-07-04T18:24:57.482" v="28291" actId="1076"/>
          <ac:picMkLst>
            <pc:docMk/>
            <pc:sldMk cId="1633948248" sldId="294"/>
            <ac:picMk id="14" creationId="{6850AF9D-4CA2-58DD-4FA7-CA4CA93EE225}"/>
          </ac:picMkLst>
        </pc:picChg>
        <pc:picChg chg="add del mod replId">
          <ac:chgData name="Maria Pagano" userId="60497cb8cb4b67d3" providerId="LiveId" clId="{8B6C3C16-3878-4880-80DC-E23CF5567BF2}" dt="2023-12-10T17:33:13.194" v="23447" actId="26606"/>
          <ac:picMkLst>
            <pc:docMk/>
            <pc:sldMk cId="1633948248" sldId="294"/>
            <ac:picMk id="23" creationId="{7BD4B5A6-08EA-3B0A-79C9-F3DF33468630}"/>
          </ac:picMkLst>
        </pc:picChg>
      </pc:sldChg>
      <pc:sldChg chg="addSp delSp modSp new mod">
        <pc:chgData name="Maria Pagano" userId="60497cb8cb4b67d3" providerId="LiveId" clId="{8B6C3C16-3878-4880-80DC-E23CF5567BF2}" dt="2024-07-03T16:22:37.973" v="28053" actId="1076"/>
        <pc:sldMkLst>
          <pc:docMk/>
          <pc:sldMk cId="603727364" sldId="295"/>
        </pc:sldMkLst>
        <pc:spChg chg="add mod">
          <ac:chgData name="Maria Pagano" userId="60497cb8cb4b67d3" providerId="LiveId" clId="{8B6C3C16-3878-4880-80DC-E23CF5567BF2}" dt="2023-12-10T17:43:20.930" v="23642" actId="20577"/>
          <ac:spMkLst>
            <pc:docMk/>
            <pc:sldMk cId="603727364" sldId="295"/>
            <ac:spMk id="2" creationId="{378AF9F4-9260-848E-8CE9-C9B8DE945B7F}"/>
          </ac:spMkLst>
        </pc:spChg>
        <pc:spChg chg="add del mod">
          <ac:chgData name="Maria Pagano" userId="60497cb8cb4b67d3" providerId="LiveId" clId="{8B6C3C16-3878-4880-80DC-E23CF5567BF2}" dt="2023-12-10T17:45:18.426" v="23644"/>
          <ac:spMkLst>
            <pc:docMk/>
            <pc:sldMk cId="603727364" sldId="295"/>
            <ac:spMk id="3" creationId="{0CB5AE6A-B63B-F44F-F833-0934897C5525}"/>
          </ac:spMkLst>
        </pc:spChg>
        <pc:spChg chg="add mod">
          <ac:chgData name="Maria Pagano" userId="60497cb8cb4b67d3" providerId="LiveId" clId="{8B6C3C16-3878-4880-80DC-E23CF5567BF2}" dt="2024-07-03T16:22:08.567" v="28042" actId="14100"/>
          <ac:spMkLst>
            <pc:docMk/>
            <pc:sldMk cId="603727364" sldId="295"/>
            <ac:spMk id="4" creationId="{1ACE1FAA-3C32-5C2A-7F5A-120D4F3B747B}"/>
          </ac:spMkLst>
        </pc:spChg>
        <pc:spChg chg="add mod">
          <ac:chgData name="Maria Pagano" userId="60497cb8cb4b67d3" providerId="LiveId" clId="{8B6C3C16-3878-4880-80DC-E23CF5567BF2}" dt="2024-07-03T16:22:25.353" v="28049" actId="1076"/>
          <ac:spMkLst>
            <pc:docMk/>
            <pc:sldMk cId="603727364" sldId="295"/>
            <ac:spMk id="6" creationId="{C6EE1EE8-5A61-5EE2-3AC6-6256C4E74A26}"/>
          </ac:spMkLst>
        </pc:spChg>
        <pc:spChg chg="add mod">
          <ac:chgData name="Maria Pagano" userId="60497cb8cb4b67d3" providerId="LiveId" clId="{8B6C3C16-3878-4880-80DC-E23CF5567BF2}" dt="2024-07-03T16:22:37.973" v="28053" actId="1076"/>
          <ac:spMkLst>
            <pc:docMk/>
            <pc:sldMk cId="603727364" sldId="295"/>
            <ac:spMk id="7" creationId="{7034C942-9FBA-3483-ACB4-1795C0B869C5}"/>
          </ac:spMkLst>
        </pc:spChg>
        <pc:picChg chg="add mod">
          <ac:chgData name="Maria Pagano" userId="60497cb8cb4b67d3" providerId="LiveId" clId="{8B6C3C16-3878-4880-80DC-E23CF5567BF2}" dt="2024-07-03T16:22:32.897" v="28052" actId="1076"/>
          <ac:picMkLst>
            <pc:docMk/>
            <pc:sldMk cId="603727364" sldId="295"/>
            <ac:picMk id="5" creationId="{128CD4CD-441E-EB78-BB00-13257F7EE6B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8257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53E5-A1DB-CACD-DDF5-C85D18498E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55590F-EF42-6D6E-DC1D-20F9B06B58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F5E34-ED6A-DD90-54B3-88F2F71FAD2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16F94465-93D3-351D-244F-09F469EB6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EBDAA-0D99-FC47-CB3A-E15DEB764109}"/>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12171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7406B4-BD75-1644-99C6-09A716BB42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177FDB-8B76-92D1-2F64-725430C048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5651C9-2A5B-D8A7-7CAF-C16289196D2B}"/>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251BE05-B2B1-D79E-2F58-609A93553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B1E89F-D614-5A5E-09B8-6EAEA78379E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6697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914-CEF7-5644-C529-E6B4E0DABB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EAA2F3-1A7C-2E2A-B8C7-E40FE5AD8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11F00-D1FE-2C1F-209C-720EA18037F5}"/>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D2D3547-C573-BF1A-1AD1-F9C81A4814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2F48A-D0FD-D2D5-DD74-94EF6E74FF8C}"/>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260866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993B-6301-C420-010F-665F9E1F3F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1063F-9636-6861-B78E-A1946B528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1CC4D-935C-79B0-DCD4-B8E38CA03FD4}"/>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3D254A63-89EA-2E54-0BE0-E7718E0FB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52584-358E-805F-7686-558C906723D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71501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5D2A-C140-1E26-A8E1-DF219AF76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C1ADD6-C510-E019-D57A-3C3EDBEEF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7BC858-8E1F-D257-0D69-8934380C3C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12609E-85F1-E4DC-BFB1-DF975D796CD0}"/>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1C0237BF-7A55-C41D-2EE4-C4E072A9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777D87-F720-4B8C-49E4-21BC9324BC71}"/>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85711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B566-67C3-E2BD-A161-C4CC427ECB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F1129D-8ACC-82E3-6428-EDE1D54B1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063C3-1853-FFFE-6491-947D7EC45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102216-4035-7863-6EC9-271719373D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F2154-853D-429C-EF2B-DCF2A7AE0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9671BE-2AD6-CEC9-9C06-4748E3FD276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8" name="Footer Placeholder 7">
            <a:extLst>
              <a:ext uri="{FF2B5EF4-FFF2-40B4-BE49-F238E27FC236}">
                <a16:creationId xmlns:a16="http://schemas.microsoft.com/office/drawing/2014/main" id="{B4D80638-505C-8C66-6779-9664D8FE83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6D0428-44CA-CBFA-7FF2-BC673AE0C1A3}"/>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34015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8763-D394-0662-07D5-03F39A2586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7D813F-7337-6E30-38F5-8D1D8E2E2FAA}"/>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4" name="Footer Placeholder 3">
            <a:extLst>
              <a:ext uri="{FF2B5EF4-FFF2-40B4-BE49-F238E27FC236}">
                <a16:creationId xmlns:a16="http://schemas.microsoft.com/office/drawing/2014/main" id="{BD8D93E8-2C51-7D2F-947E-CBC047B83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82FF70-21DF-D6AB-31AE-7373483BB41F}"/>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88086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03EF0-66FF-88AD-31B9-D1574EAE21D7}"/>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3" name="Footer Placeholder 2">
            <a:extLst>
              <a:ext uri="{FF2B5EF4-FFF2-40B4-BE49-F238E27FC236}">
                <a16:creationId xmlns:a16="http://schemas.microsoft.com/office/drawing/2014/main" id="{D8716DEF-4366-9A3D-CF24-1AF8DC5D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641C75-DC3A-BF7C-D995-9B98EF47BC55}"/>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4863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0943-F6F4-5BC6-B287-BFBEBD0B7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ECB279-07DB-731C-F015-5B2C1240A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BCEC8C-4DAE-010C-1B4D-9149C5B1A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E81A0-F3A1-04CB-8DC6-6D1589E228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F5472520-8052-3401-B511-E8D09AD128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594B9-86F8-13BE-6DE2-698F5505CE16}"/>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0468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28D6-78CF-B0B6-F710-967235F0B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B1212-4314-2F37-29CC-14AC3DE7D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601177-5D3F-0138-C2E5-63CD3B0B7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8E7BE-DC47-7D1B-77F9-199BB019AD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55003B80-7C28-E6E4-0CF4-65DFC063DA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BCC5-16A0-33AC-2731-565F16E219E4}"/>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9993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A288B-E69D-4482-1315-CF72C45329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56A1F7-EEDA-D09C-2866-19DC032241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B3744-D268-A959-C960-0183657E1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4360271F-35FA-34F4-F05F-1C109C5F4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BC776B-944D-7AD7-8243-AC189AB38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8E35-DE80-42B5-B7AC-4B8F5C031193}" type="slidenum">
              <a:rPr lang="en-US" smtClean="0"/>
              <a:t>‹#›</a:t>
            </a:fld>
            <a:endParaRPr lang="en-US"/>
          </a:p>
        </p:txBody>
      </p:sp>
    </p:spTree>
    <p:extLst>
      <p:ext uri="{BB962C8B-B14F-4D97-AF65-F5344CB8AC3E}">
        <p14:creationId xmlns:p14="http://schemas.microsoft.com/office/powerpoint/2010/main" val="14221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creativecommons.org/licenses/by/4.0/deed.en" TargetMode="External"/><Relationship Id="rId2" Type="http://schemas.openxmlformats.org/officeDocument/2006/relationships/hyperlink" Target="https://openstax.org/details/books/psychology-2e?Instructor%20resources" TargetMode="Externa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hyperlink" Target="https://openstax.org/books/psychology-2e/pages/1-introduction"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openstax.org/books/psychology-2e/pages/1-introduction" TargetMode="External"/><Relationship Id="rId3" Type="http://schemas.openxmlformats.org/officeDocument/2006/relationships/hyperlink" Target="https://commons.wikimedia.org/wiki/File:Ivan_Pavlov_Laboratory.jpg" TargetMode="External"/><Relationship Id="rId7" Type="http://schemas.openxmlformats.org/officeDocument/2006/relationships/hyperlink" Target="https://creativecommons.org/licenses/by/4.0/deed.en" TargetMode="External"/><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hyperlink" Target="https://openstax.org/details/books/psychology-2e?Instructor%20resources" TargetMode="External"/><Relationship Id="rId5" Type="http://schemas.openxmlformats.org/officeDocument/2006/relationships/hyperlink" Target="https://creativecommons.org/licenses/by-sa/4.0/deed.en" TargetMode="External"/><Relationship Id="rId4" Type="http://schemas.openxmlformats.org/officeDocument/2006/relationships/hyperlink" Target="https://commons.wikimedia.org/w/index.php?title=User:Vibha_C_Kashyap&amp;action=edit&amp;redlink=1"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4.0/deed.en" TargetMode="External"/><Relationship Id="rId2" Type="http://schemas.openxmlformats.org/officeDocument/2006/relationships/hyperlink" Target="https://openstax.org/details/books/psychology-2e?Instructor%20resources" TargetMode="Externa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hyperlink" Target="https://openstax.org/books/psychology-2e/pages/1-introduction"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deed.en" TargetMode="External"/><Relationship Id="rId2" Type="http://schemas.openxmlformats.org/officeDocument/2006/relationships/hyperlink" Target="https://openstax.org/details/books/psychology-2e?Instructor%20resources" TargetMode="Externa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hyperlink" Target="https://openstax.org/books/psychology-2e/pages/1-introduction"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openstax.org/l/crogers1" TargetMode="External"/><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hyperlink" Target="https://openstax.org/books/psychology-2e/pages/1-introduction" TargetMode="External"/><Relationship Id="rId5" Type="http://schemas.openxmlformats.org/officeDocument/2006/relationships/hyperlink" Target="https://creativecommons.org/licenses/by/4.0/deed.en" TargetMode="External"/><Relationship Id="rId4" Type="http://schemas.openxmlformats.org/officeDocument/2006/relationships/hyperlink" Target="https://openstax.org/details/books/psychology-2e?Instructor%20resources"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openstax.org/l/crogers2" TargetMode="External"/><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hyperlink" Target="https://openstax.org/books/psychology-2e/pages/1-introduction" TargetMode="External"/><Relationship Id="rId5" Type="http://schemas.openxmlformats.org/officeDocument/2006/relationships/hyperlink" Target="https://creativecommons.org/licenses/by/4.0/deed.en" TargetMode="External"/><Relationship Id="rId4" Type="http://schemas.openxmlformats.org/officeDocument/2006/relationships/hyperlink" Target="https://openstax.org/details/books/psychology-2e?Instructor%20resources"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hyperlink" Target="https://openstax.org/books/psychology-2e/pages/1-introduction" TargetMode="External"/><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hyperlink" Target="https://creativecommons.org/licenses/by/4.0/deed.en" TargetMode="External"/><Relationship Id="rId5" Type="http://schemas.openxmlformats.org/officeDocument/2006/relationships/hyperlink" Target="https://openstax.org/details/books/psychology-2e?Instructor%20resources" TargetMode="Externa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hyperlink" Target="https://openstax.org/books/psychology-2e/pages/1-introduction" TargetMode="External"/><Relationship Id="rId5" Type="http://schemas.openxmlformats.org/officeDocument/2006/relationships/hyperlink" Target="https://creativecommons.org/licenses/by/4.0/deed.en" TargetMode="External"/><Relationship Id="rId4" Type="http://schemas.openxmlformats.org/officeDocument/2006/relationships/hyperlink" Target="https://openstax.org/details/books/psychology-2e?Instructor%20resources"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openstax.org/l/studentresource" TargetMode="External"/><Relationship Id="rId3" Type="http://schemas.openxmlformats.org/officeDocument/2006/relationships/image" Target="../media/image32.svg"/><Relationship Id="rId7" Type="http://schemas.openxmlformats.org/officeDocument/2006/relationships/hyperlink" Target="http://openstax.org/l/biopsychology" TargetMode="External"/><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hyperlink" Target="https://openstax.org/books/psychology-2e/pages/1-introduction" TargetMode="External"/><Relationship Id="rId5" Type="http://schemas.openxmlformats.org/officeDocument/2006/relationships/hyperlink" Target="https://creativecommons.org/licenses/by/4.0/deed.en" TargetMode="External"/><Relationship Id="rId4" Type="http://schemas.openxmlformats.org/officeDocument/2006/relationships/hyperlink" Target="https://openstax.org/details/books/psychology-2e?Instructor%20resource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commons.wikimedia.org/wiki/File:Evolution_of_man_and_technology.jpg" TargetMode="External"/><Relationship Id="rId3" Type="http://schemas.openxmlformats.org/officeDocument/2006/relationships/hyperlink" Target="https://corporate.britannica.com/termsofuse.html" TargetMode="External"/><Relationship Id="rId7" Type="http://schemas.openxmlformats.org/officeDocument/2006/relationships/hyperlink" Target="https://commons.wikimedia.org/w/index.php?title=User:Private&amp;action=edit&amp;redlink=1" TargetMode="External"/><Relationship Id="rId2" Type="http://schemas.openxmlformats.org/officeDocument/2006/relationships/hyperlink" Target="https://www.britannica.com/science/evolutionary-psychology" TargetMode="External"/><Relationship Id="rId1" Type="http://schemas.openxmlformats.org/officeDocument/2006/relationships/slideLayout" Target="../slideLayouts/slideLayout7.xml"/><Relationship Id="rId6" Type="http://schemas.openxmlformats.org/officeDocument/2006/relationships/hyperlink" Target="https://creativecommons.org/licenses/by/4.0/" TargetMode="External"/><Relationship Id="rId5" Type="http://schemas.openxmlformats.org/officeDocument/2006/relationships/hyperlink" Target="https://pressbooks.cuny.edu/openstaxpsychologynycctversion2ndedition" TargetMode="External"/><Relationship Id="rId4" Type="http://schemas.openxmlformats.org/officeDocument/2006/relationships/image" Target="../media/image34.png"/><Relationship Id="rId9" Type="http://schemas.openxmlformats.org/officeDocument/2006/relationships/hyperlink" Target="https://creativecommons.org/licenses/by-sa/3.0/deed.en"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s://openstax.org/books/psychology-2e/pages/1-introduction" TargetMode="External"/><Relationship Id="rId3" Type="http://schemas.openxmlformats.org/officeDocument/2006/relationships/hyperlink" Target="https://commons.wikimedia.org/w/index.php?title=User:Private&amp;action=edit&amp;redlink=1" TargetMode="External"/><Relationship Id="rId7" Type="http://schemas.openxmlformats.org/officeDocument/2006/relationships/hyperlink" Target="https://openstax.org/details/books/psychology-2e?Instructor%20resources" TargetMode="External"/><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hyperlink" Target="https://creativecommons.org/licenses/by/4.0/deed.en" TargetMode="External"/><Relationship Id="rId5" Type="http://schemas.openxmlformats.org/officeDocument/2006/relationships/hyperlink" Target="https://thenounproject.com/browse/collection-icon/mental-health-and-disorder-outline-79023/?p=1" TargetMode="External"/><Relationship Id="rId4" Type="http://schemas.openxmlformats.org/officeDocument/2006/relationships/hyperlink" Target="https://commons.wikimedia.org/wiki/File:Alzheimer_2686167_Dissociative.svg"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creativecommons.org/licenses/by/4.0/deed.en" TargetMode="External"/><Relationship Id="rId3" Type="http://schemas.openxmlformats.org/officeDocument/2006/relationships/hyperlink" Target="https://commons.wikimedia.org/w/index.php?title=User:Private&amp;action=edit&amp;redlink=1" TargetMode="External"/><Relationship Id="rId7" Type="http://schemas.openxmlformats.org/officeDocument/2006/relationships/hyperlink" Target="https://openstax.org/details/books/psychology-2e?Instructor%20resources" TargetMode="External"/><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hyperlink" Target="https://en.wikipedia.org/wiki/Public_domain" TargetMode="External"/><Relationship Id="rId5" Type="http://schemas.openxmlformats.org/officeDocument/2006/relationships/hyperlink" Target="https://commons.wikimedia.org/w/index.php?title=User:Kucharek&amp;action=edit&amp;redlink=1" TargetMode="External"/><Relationship Id="rId4" Type="http://schemas.openxmlformats.org/officeDocument/2006/relationships/hyperlink" Target="https://commons.wikimedia.org/wiki/File:Walter_de_Maria_Vertikaler_Erdkilometer.jpg" TargetMode="External"/><Relationship Id="rId9" Type="http://schemas.openxmlformats.org/officeDocument/2006/relationships/hyperlink" Target="https://openstax.org/books/psychology-2e/pages/1-introduction"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openstax.org/books/psychology-2e/pages/1-introduction" TargetMode="External"/><Relationship Id="rId3" Type="http://schemas.openxmlformats.org/officeDocument/2006/relationships/hyperlink" Target="https://commons.wikimedia.org/wiki/File:The_Scientific_Method.svg" TargetMode="External"/><Relationship Id="rId7" Type="http://schemas.openxmlformats.org/officeDocument/2006/relationships/hyperlink" Target="https://creativecommons.org/licenses/by/4.0/deed.en" TargetMode="Externa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https://openstax.org/details/books/psychology-2e?Instructor%20resources" TargetMode="External"/><Relationship Id="rId5" Type="http://schemas.openxmlformats.org/officeDocument/2006/relationships/hyperlink" Target="https://creativecommons.org/licenses/by/4.0/" TargetMode="External"/><Relationship Id="rId4" Type="http://schemas.openxmlformats.org/officeDocument/2006/relationships/hyperlink" Target="https://commons.wikimedia.org/w/index.php?title=User:Efbrazil&amp;action=edit&amp;redlink=1"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s://en.wikipedia.org/wiki/Public_domain" TargetMode="External"/><Relationship Id="rId3" Type="http://schemas.openxmlformats.org/officeDocument/2006/relationships/hyperlink" Target="https://pressbooks.cuny.edu/openstaxpsychologynycctversion2ndedition" TargetMode="External"/><Relationship Id="rId7" Type="http://schemas.openxmlformats.org/officeDocument/2006/relationships/hyperlink" Target="https://commons.wikimedia.org/wiki/User:Mbrickn" TargetMode="External"/><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hyperlink" Target="https://commons.wikimedia.org/wiki/File:Society_for_Industrial_and_Organizational_Psychology_Office_Focus.jpg" TargetMode="External"/><Relationship Id="rId5" Type="http://schemas.openxmlformats.org/officeDocument/2006/relationships/hyperlink" Target="https://commons.wikimedia.org/w/index.php?title=User:Private&amp;action=edit&amp;redlink=1" TargetMode="External"/><Relationship Id="rId4" Type="http://schemas.openxmlformats.org/officeDocument/2006/relationships/hyperlink" Target="https://creativecommons.org/licenses/by/4.0/"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s://en.wikipedia.org/wiki/Public_domain" TargetMode="External"/><Relationship Id="rId3" Type="http://schemas.openxmlformats.org/officeDocument/2006/relationships/hyperlink" Target="https://pressbooks.cuny.edu/openstaxpsychologynycctversion2ndedition" TargetMode="External"/><Relationship Id="rId7" Type="http://schemas.openxmlformats.org/officeDocument/2006/relationships/hyperlink" Target="https://commons.wikimedia.org/wiki/User:Pedros.lol" TargetMode="External"/><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hyperlink" Target="https://commons.wikimedia.org/wiki/File:Brainfood_Pyramid.png" TargetMode="External"/><Relationship Id="rId5" Type="http://schemas.openxmlformats.org/officeDocument/2006/relationships/hyperlink" Target="https://commons.wikimedia.org/w/index.php?title=User:Private&amp;action=edit&amp;redlink=1" TargetMode="External"/><Relationship Id="rId4" Type="http://schemas.openxmlformats.org/officeDocument/2006/relationships/hyperlink" Target="https://creativecommons.org/licenses/by/4.0/"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44.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hyperlink" Target="http://openstax.org/l/degreecareer" TargetMode="Externa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creativecommons.org/licenses/by/4.0/deed.en" TargetMode="External"/><Relationship Id="rId3" Type="http://schemas.openxmlformats.org/officeDocument/2006/relationships/hyperlink" Target="https://commons.wikimedia.org/wiki/File:Taalkundig_experiment_van_farao_Psammetichus_Taalproef_van_Psammeticus_(titel_op_object),_RP-P-OB-7266.jpg" TargetMode="External"/><Relationship Id="rId7" Type="http://schemas.openxmlformats.org/officeDocument/2006/relationships/hyperlink" Target="https://openstax.org/details/books/psychology-2e?Instructor%20resources" TargetMode="Externa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hyperlink" Target="http://openstax.org/l/psycmajor" TargetMode="External"/><Relationship Id="rId5" Type="http://schemas.openxmlformats.org/officeDocument/2006/relationships/hyperlink" Target="https://fairuse.stanford.edu/overview/public-domain/welcome/#:~:text=The%20term%20%E2%80%9Cpublic%20domain%E2%80%9D%20refers,one%20can%20ever%20own%20it." TargetMode="External"/><Relationship Id="rId4" Type="http://schemas.openxmlformats.org/officeDocument/2006/relationships/hyperlink" Target="https://www.rijksmuseum.nl/en/collection/RP-P-OB-7266" TargetMode="External"/><Relationship Id="rId9" Type="http://schemas.openxmlformats.org/officeDocument/2006/relationships/hyperlink" Target="https://openstax.org/books/psychology-2e/pages/1-introduction"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https://openstax.org/books/psychology-2e/pages/1-introduction" TargetMode="External"/><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hyperlink" Target="https://creativecommons.org/licenses/by/4.0/deed.en" TargetMode="External"/><Relationship Id="rId5" Type="http://schemas.openxmlformats.org/officeDocument/2006/relationships/hyperlink" Target="https://openstax.org/details/books/psychology-2e?Instructor%20resources" TargetMode="Externa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hyperlink" Target="https://openstax.org/books/psychology-2e/pages/1-introduction" TargetMode="External"/><Relationship Id="rId5" Type="http://schemas.openxmlformats.org/officeDocument/2006/relationships/hyperlink" Target="https://creativecommons.org/licenses/by/4.0/deed.en" TargetMode="External"/><Relationship Id="rId4" Type="http://schemas.openxmlformats.org/officeDocument/2006/relationships/hyperlink" Target="https://openstax.org/details/books/psychology-2e?Instructor%20resource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5J4ndwX8MPw" TargetMode="External"/><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hyperlink" Target="https://openstax.org/books/psychology-2e/pages/1-introduction" TargetMode="External"/><Relationship Id="rId5" Type="http://schemas.openxmlformats.org/officeDocument/2006/relationships/hyperlink" Target="https://creativecommons.org/licenses/by/4.0/deed.en" TargetMode="External"/><Relationship Id="rId4" Type="http://schemas.openxmlformats.org/officeDocument/2006/relationships/hyperlink" Target="https://openstax.org/details/books/psychology-2e?Instructor%20resource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hyperlink" Target="https://openstax.org/books/psychology-2e/pages/1-introduction" TargetMode="Externa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hyperlink" Target="https://creativecommons.org/licenses/by/4.0/deed.en" TargetMode="External"/><Relationship Id="rId5" Type="http://schemas.openxmlformats.org/officeDocument/2006/relationships/hyperlink" Target="https://openstax.org/details/books/psychology-2e?Instructor%20resources" TargetMode="External"/><Relationship Id="rId4" Type="http://schemas.openxmlformats.org/officeDocument/2006/relationships/hyperlink" Target="https://www.freud.org.uk/about-us/the-house/sigmund-freuds-famous-psychoanalytic-cou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640080" y="320040"/>
            <a:ext cx="6692827" cy="3892669"/>
          </a:xfrm>
        </p:spPr>
        <p:txBody>
          <a:bodyPr>
            <a:normAutofit/>
          </a:bodyPr>
          <a:lstStyle/>
          <a:p>
            <a:pPr algn="l"/>
            <a:r>
              <a:rPr lang="en-US" sz="6600" dirty="0">
                <a:solidFill>
                  <a:schemeClr val="accent1">
                    <a:lumMod val="60000"/>
                    <a:lumOff val="40000"/>
                  </a:schemeClr>
                </a:solidFill>
              </a:rPr>
              <a:t>Chapter 1 Introduction to Psychology</a:t>
            </a: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640080" y="4631161"/>
            <a:ext cx="6692827" cy="513494"/>
          </a:xfrm>
        </p:spPr>
        <p:txBody>
          <a:bodyPr>
            <a:normAutofit/>
          </a:bodyPr>
          <a:lstStyle/>
          <a:p>
            <a:pPr algn="l"/>
            <a:r>
              <a:rPr lang="en-US" dirty="0">
                <a:solidFill>
                  <a:schemeClr val="accent1">
                    <a:lumMod val="75000"/>
                  </a:schemeClr>
                </a:solidFill>
              </a:rPr>
              <a:t>OpenStax Psychology 2E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781544" y="1101376"/>
            <a:ext cx="4087368" cy="4418774"/>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16601" y="6252194"/>
            <a:ext cx="10700162" cy="400110"/>
          </a:xfrm>
          <a:prstGeom prst="rect">
            <a:avLst/>
          </a:prstGeom>
          <a:noFill/>
        </p:spPr>
        <p:txBody>
          <a:bodyPr wrap="square" rtlCol="0">
            <a:spAutoFit/>
          </a:bodyPr>
          <a:lstStyle/>
          <a:p>
            <a:r>
              <a:rPr lang="en-US" sz="1000" dirty="0">
                <a:hlinkClick r:id="rId3"/>
              </a:rPr>
              <a:t>OpenStax ancillary resource </a:t>
            </a:r>
            <a:r>
              <a:rPr lang="en-US" sz="1000" dirty="0"/>
              <a:t>is © Rice University under a </a:t>
            </a:r>
            <a:r>
              <a:rPr lang="en-US" sz="1000" dirty="0">
                <a:hlinkClick r:id="rId4"/>
              </a:rPr>
              <a:t>CC-BY-4.0 DEED </a:t>
            </a:r>
            <a:r>
              <a:rPr lang="en-US" sz="1000" dirty="0"/>
              <a:t>license and may be used with proper attributes.  Unless otherwise noted all material and text contained in these ancillary materials is from </a:t>
            </a:r>
            <a:r>
              <a:rPr lang="en-US" sz="1000" b="0" i="0" dirty="0">
                <a:solidFill>
                  <a:srgbClr val="333333"/>
                </a:solidFill>
                <a:effectLst/>
                <a:latin typeface="UniversLight"/>
                <a:hlinkClick r:id="rId5"/>
              </a:rPr>
              <a:t>Spielman, R. M., Jenkins, W. J., &amp; Lovett, M. D. (2020). </a:t>
            </a:r>
            <a:r>
              <a:rPr lang="en-US" sz="1000" b="0" i="1" dirty="0">
                <a:solidFill>
                  <a:srgbClr val="333333"/>
                </a:solidFill>
                <a:effectLst/>
                <a:latin typeface="UniversLight"/>
                <a:hlinkClick r:id="rId5"/>
              </a:rPr>
              <a:t>Psychology 2E</a:t>
            </a:r>
            <a:r>
              <a:rPr lang="en-US" sz="1000" b="0" i="0" dirty="0">
                <a:solidFill>
                  <a:srgbClr val="333333"/>
                </a:solidFill>
                <a:effectLst/>
                <a:latin typeface="UniversLight"/>
                <a:hlinkClick r:id="rId5"/>
              </a:rPr>
              <a:t>. OpenStax</a:t>
            </a:r>
            <a:r>
              <a:rPr lang="en-US" sz="1000" dirty="0">
                <a:solidFill>
                  <a:srgbClr val="333333"/>
                </a:solidFill>
                <a:latin typeface="UniversLight"/>
              </a:rPr>
              <a:t> and is licensed under CC BY </a:t>
            </a:r>
            <a:r>
              <a:rPr lang="en-US" sz="1000" dirty="0">
                <a:solidFill>
                  <a:srgbClr val="333333"/>
                </a:solidFill>
                <a:latin typeface="UniversLight"/>
                <a:hlinkClick r:id="rId4"/>
              </a:rPr>
              <a:t>4.0 DEED</a:t>
            </a:r>
            <a:r>
              <a:rPr lang="en-US" sz="1000" dirty="0">
                <a:solidFill>
                  <a:srgbClr val="333333"/>
                </a:solidFill>
                <a:latin typeface="UniversLight"/>
              </a:rPr>
              <a:t>.</a:t>
            </a:r>
            <a:endParaRPr lang="en-US" sz="100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420B379-1FD8-013F-4305-5ECDF9AF9BA2}"/>
              </a:ext>
            </a:extLst>
          </p:cNvPr>
          <p:cNvSpPr txBox="1">
            <a:spLocks/>
          </p:cNvSpPr>
          <p:nvPr/>
        </p:nvSpPr>
        <p:spPr>
          <a:xfrm>
            <a:off x="1385454" y="229127"/>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Gestalt Psychology</a:t>
            </a:r>
          </a:p>
          <a:p>
            <a:pPr algn="ctr"/>
            <a:r>
              <a:rPr lang="en-US" sz="2400" dirty="0">
                <a:solidFill>
                  <a:schemeClr val="accent1">
                    <a:lumMod val="75000"/>
                  </a:schemeClr>
                </a:solidFill>
                <a:latin typeface="Arial" panose="020B0604020202020204" pitchFamily="34" charset="0"/>
                <a:cs typeface="Arial" panose="020B0604020202020204" pitchFamily="34" charset="0"/>
              </a:rPr>
              <a:t>Max Wertheimer, Kurt </a:t>
            </a:r>
            <a:r>
              <a:rPr lang="en-US" sz="2400" dirty="0" err="1">
                <a:solidFill>
                  <a:schemeClr val="accent1">
                    <a:lumMod val="75000"/>
                  </a:schemeClr>
                </a:solidFill>
                <a:latin typeface="Arial" panose="020B0604020202020204" pitchFamily="34" charset="0"/>
                <a:cs typeface="Arial" panose="020B0604020202020204" pitchFamily="34" charset="0"/>
              </a:rPr>
              <a:t>Koffka</a:t>
            </a:r>
            <a:r>
              <a:rPr lang="en-US" sz="2400" dirty="0">
                <a:solidFill>
                  <a:schemeClr val="accent1">
                    <a:lumMod val="75000"/>
                  </a:schemeClr>
                </a:solidFill>
                <a:latin typeface="Arial" panose="020B0604020202020204" pitchFamily="34" charset="0"/>
                <a:cs typeface="Arial" panose="020B0604020202020204" pitchFamily="34" charset="0"/>
              </a:rPr>
              <a:t>, and Wolfgang Kohler</a:t>
            </a:r>
          </a:p>
        </p:txBody>
      </p:sp>
      <p:sp>
        <p:nvSpPr>
          <p:cNvPr id="7" name="TextBox 6">
            <a:extLst>
              <a:ext uri="{FF2B5EF4-FFF2-40B4-BE49-F238E27FC236}">
                <a16:creationId xmlns:a16="http://schemas.microsoft.com/office/drawing/2014/main" id="{E45EB9A9-1F10-5899-2F94-DCF2E8BF718F}"/>
              </a:ext>
            </a:extLst>
          </p:cNvPr>
          <p:cNvSpPr txBox="1"/>
          <p:nvPr/>
        </p:nvSpPr>
        <p:spPr>
          <a:xfrm>
            <a:off x="109338" y="1267242"/>
            <a:ext cx="6516821" cy="4709494"/>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dirty="0">
                <a:latin typeface="Arial" panose="020B0604020202020204" pitchFamily="34" charset="0"/>
                <a:cs typeface="Arial" panose="020B0604020202020204" pitchFamily="34" charset="0"/>
              </a:rPr>
              <a:t>Wertheimer, </a:t>
            </a:r>
            <a:r>
              <a:rPr lang="en-US" dirty="0" err="1">
                <a:latin typeface="Arial" panose="020B0604020202020204" pitchFamily="34" charset="0"/>
                <a:cs typeface="Arial" panose="020B0604020202020204" pitchFamily="34" charset="0"/>
              </a:rPr>
              <a:t>Koffka</a:t>
            </a:r>
            <a:r>
              <a:rPr lang="en-US" dirty="0">
                <a:latin typeface="Arial" panose="020B0604020202020204" pitchFamily="34" charset="0"/>
                <a:cs typeface="Arial" panose="020B0604020202020204" pitchFamily="34" charset="0"/>
              </a:rPr>
              <a:t>, and Kohler </a:t>
            </a:r>
            <a:r>
              <a:rPr lang="en-US" sz="1800" dirty="0">
                <a:latin typeface="Arial" panose="020B0604020202020204" pitchFamily="34" charset="0"/>
                <a:cs typeface="Arial" panose="020B0604020202020204" pitchFamily="34" charset="0"/>
              </a:rPr>
              <a:t>were German psychologists who immigrated to the U.S. to escape Nazi Germany and</a:t>
            </a:r>
            <a:r>
              <a:rPr lang="en-US" dirty="0">
                <a:latin typeface="Arial" panose="020B0604020202020204" pitchFamily="34" charset="0"/>
                <a:cs typeface="Arial" panose="020B0604020202020204" pitchFamily="34" charset="0"/>
              </a:rPr>
              <a:t> introduced the idea of </a:t>
            </a:r>
            <a:r>
              <a:rPr lang="en-US" u="sng" dirty="0">
                <a:latin typeface="Arial" panose="020B0604020202020204" pitchFamily="34" charset="0"/>
                <a:cs typeface="Arial" panose="020B0604020202020204" pitchFamily="34" charset="0"/>
              </a:rPr>
              <a:t>Gestalt psychology.</a:t>
            </a:r>
          </a:p>
          <a:p>
            <a:pPr>
              <a:lnSpc>
                <a:spcPct val="150000"/>
              </a:lnSpc>
            </a:pPr>
            <a:endParaRPr lang="en-US" u="sng" dirty="0">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dirty="0">
                <a:latin typeface="Arial" panose="020B0604020202020204" pitchFamily="34" charset="0"/>
                <a:cs typeface="Arial" panose="020B0604020202020204" pitchFamily="34" charset="0"/>
              </a:rPr>
              <a:t>The word Gestalt translates to “whole”</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Gestalt psychology is based on the idea that while a sensory experience can be broken down into individual parts, how those parts relate to each other to create a whole is often what the individual responds to in terms of perception.</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Gestalt psychology continues to influence research on sensation and perception even today.</a:t>
            </a:r>
          </a:p>
        </p:txBody>
      </p:sp>
      <p:sp>
        <p:nvSpPr>
          <p:cNvPr id="3" name="TextBox 2">
            <a:extLst>
              <a:ext uri="{FF2B5EF4-FFF2-40B4-BE49-F238E27FC236}">
                <a16:creationId xmlns:a16="http://schemas.microsoft.com/office/drawing/2014/main" id="{9A7F910D-50EC-161C-3C49-2A2FECE89C54}"/>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2"/>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3"/>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4"/>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4"/>
              </a:rPr>
              <a:t>Psychology 2E</a:t>
            </a:r>
            <a:r>
              <a:rPr lang="en-US" sz="800" b="0" i="0" dirty="0">
                <a:solidFill>
                  <a:srgbClr val="333333"/>
                </a:solidFill>
                <a:effectLst/>
                <a:latin typeface="Arial" panose="020B0604020202020204" pitchFamily="34" charset="0"/>
                <a:cs typeface="Arial" panose="020B0604020202020204" pitchFamily="34" charset="0"/>
                <a:hlinkClick r:id="rId4"/>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3"/>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DF8B91C0-DB17-1521-1E32-6F198DA80E8E}"/>
              </a:ext>
            </a:extLst>
          </p:cNvPr>
          <p:cNvSpPr txBox="1"/>
          <p:nvPr/>
        </p:nvSpPr>
        <p:spPr>
          <a:xfrm>
            <a:off x="6922794" y="4132796"/>
            <a:ext cx="5130660" cy="1600438"/>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1.9 (a) Max Wertheimer was also interested in perception and is credited with being the first to demonstrate what he called the phi phenomenon. (b) Kurt </a:t>
            </a:r>
            <a:r>
              <a:rPr lang="en-US" sz="1400" dirty="0" err="1">
                <a:latin typeface="Arial" panose="020B0604020202020204" pitchFamily="34" charset="0"/>
                <a:cs typeface="Arial" panose="020B0604020202020204" pitchFamily="34" charset="0"/>
              </a:rPr>
              <a:t>Koffka</a:t>
            </a:r>
            <a:r>
              <a:rPr lang="en-US" sz="1400" dirty="0">
                <a:latin typeface="Arial" panose="020B0604020202020204" pitchFamily="34" charset="0"/>
                <a:cs typeface="Arial" panose="020B0604020202020204" pitchFamily="34" charset="0"/>
              </a:rPr>
              <a:t> became interested in Gestalt psychology after taking part in Wertheimer's phi phenomenon studies. (c) Wolfgang Kohler was critical of both introspection and behaviorism. He, too met Wertheimer by taking part in phi phenomenon studies.</a:t>
            </a:r>
          </a:p>
        </p:txBody>
      </p:sp>
      <p:pic>
        <p:nvPicPr>
          <p:cNvPr id="11" name="Picture 10">
            <a:extLst>
              <a:ext uri="{FF2B5EF4-FFF2-40B4-BE49-F238E27FC236}">
                <a16:creationId xmlns:a16="http://schemas.microsoft.com/office/drawing/2014/main" id="{572BB61A-F72D-C636-FC96-FE17200ACD6E}"/>
              </a:ext>
            </a:extLst>
          </p:cNvPr>
          <p:cNvPicPr>
            <a:picLocks noChangeAspect="1"/>
          </p:cNvPicPr>
          <p:nvPr/>
        </p:nvPicPr>
        <p:blipFill>
          <a:blip r:embed="rId5"/>
          <a:stretch>
            <a:fillRect/>
          </a:stretch>
        </p:blipFill>
        <p:spPr>
          <a:xfrm>
            <a:off x="6789081" y="1682558"/>
            <a:ext cx="5130660" cy="2194560"/>
          </a:xfrm>
          <a:prstGeom prst="rect">
            <a:avLst/>
          </a:prstGeom>
        </p:spPr>
      </p:pic>
    </p:spTree>
    <p:extLst>
      <p:ext uri="{BB962C8B-B14F-4D97-AF65-F5344CB8AC3E}">
        <p14:creationId xmlns:p14="http://schemas.microsoft.com/office/powerpoint/2010/main" val="3106655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8105D39-50FF-CB27-B7D5-8C6CB2392EAB}"/>
              </a:ext>
            </a:extLst>
          </p:cNvPr>
          <p:cNvSpPr txBox="1">
            <a:spLocks/>
          </p:cNvSpPr>
          <p:nvPr/>
        </p:nvSpPr>
        <p:spPr>
          <a:xfrm>
            <a:off x="1385454" y="229127"/>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Behaviorism</a:t>
            </a:r>
          </a:p>
          <a:p>
            <a:pPr algn="ctr"/>
            <a:r>
              <a:rPr lang="en-US" sz="2400" dirty="0">
                <a:solidFill>
                  <a:schemeClr val="accent1">
                    <a:lumMod val="75000"/>
                  </a:schemeClr>
                </a:solidFill>
                <a:latin typeface="Arial" panose="020B0604020202020204" pitchFamily="34" charset="0"/>
                <a:cs typeface="Arial" panose="020B0604020202020204" pitchFamily="34" charset="0"/>
              </a:rPr>
              <a:t>Ivan Pavlov</a:t>
            </a:r>
          </a:p>
        </p:txBody>
      </p:sp>
      <p:sp>
        <p:nvSpPr>
          <p:cNvPr id="8" name="TextBox 7">
            <a:extLst>
              <a:ext uri="{FF2B5EF4-FFF2-40B4-BE49-F238E27FC236}">
                <a16:creationId xmlns:a16="http://schemas.microsoft.com/office/drawing/2014/main" id="{08696281-748C-2513-F81D-74F023AB55E6}"/>
              </a:ext>
            </a:extLst>
          </p:cNvPr>
          <p:cNvSpPr txBox="1"/>
          <p:nvPr/>
        </p:nvSpPr>
        <p:spPr>
          <a:xfrm>
            <a:off x="510944" y="1418767"/>
            <a:ext cx="5918413" cy="4478662"/>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Pavlov was a Russian physiologist who studied a form of learning called the conditioned reflex.  He called this type of learning </a:t>
            </a:r>
            <a:r>
              <a:rPr lang="en-US" sz="1600" u="sng" dirty="0">
                <a:latin typeface="Arial" panose="020B0604020202020204" pitchFamily="34" charset="0"/>
                <a:cs typeface="Arial" panose="020B0604020202020204" pitchFamily="34" charset="0"/>
              </a:rPr>
              <a:t>classical conditioning</a:t>
            </a:r>
            <a:r>
              <a:rPr lang="en-US" sz="1600" dirty="0">
                <a:latin typeface="Arial" panose="020B0604020202020204" pitchFamily="34" charset="0"/>
                <a:cs typeface="Arial" panose="020B0604020202020204" pitchFamily="34" charset="0"/>
              </a:rPr>
              <a:t>. </a:t>
            </a:r>
            <a:endParaRPr lang="en-US" sz="1600" u="sng" dirty="0">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Prior to conditioning, an animal or human will naturally produce a reflex response to a stimulus.  For examples, the sight of food will make a human or animal salivate if they are hungry.</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However, if another stimulus (the sound of a bell) is introduced immediately prior to the sight of the food, then the individual or animal will associate the sight of the bell with the food and will consequently salivate when they hear the bell.</a:t>
            </a:r>
          </a:p>
        </p:txBody>
      </p:sp>
      <p:pic>
        <p:nvPicPr>
          <p:cNvPr id="9" name="Picture 8">
            <a:extLst>
              <a:ext uri="{FF2B5EF4-FFF2-40B4-BE49-F238E27FC236}">
                <a16:creationId xmlns:a16="http://schemas.microsoft.com/office/drawing/2014/main" id="{B64127B5-222B-C2F6-D07E-1185BBB5EC9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132009" y="1799438"/>
            <a:ext cx="4394285" cy="3108960"/>
          </a:xfrm>
          <a:prstGeom prst="rect">
            <a:avLst/>
          </a:prstGeom>
        </p:spPr>
      </p:pic>
      <p:sp>
        <p:nvSpPr>
          <p:cNvPr id="11" name="TextBox 10">
            <a:extLst>
              <a:ext uri="{FF2B5EF4-FFF2-40B4-BE49-F238E27FC236}">
                <a16:creationId xmlns:a16="http://schemas.microsoft.com/office/drawing/2014/main" id="{3321A19D-936D-C053-B20E-1B830C8C0B2B}"/>
              </a:ext>
            </a:extLst>
          </p:cNvPr>
          <p:cNvSpPr txBox="1"/>
          <p:nvPr/>
        </p:nvSpPr>
        <p:spPr>
          <a:xfrm>
            <a:off x="7132009" y="5008168"/>
            <a:ext cx="4549047"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(Image of Pavlov working in his lab with his associates from  </a:t>
            </a:r>
            <a:r>
              <a:rPr lang="en-US" sz="800" dirty="0">
                <a:latin typeface="Arial" panose="020B0604020202020204" pitchFamily="34" charset="0"/>
                <a:cs typeface="Arial" panose="020B0604020202020204" pitchFamily="34" charset="0"/>
                <a:hlinkClick r:id="rId3"/>
              </a:rPr>
              <a:t>Wikimedia Commons</a:t>
            </a:r>
            <a:r>
              <a:rPr lang="en-US" sz="800" dirty="0">
                <a:latin typeface="Arial" panose="020B0604020202020204" pitchFamily="34" charset="0"/>
                <a:cs typeface="Arial" panose="020B0604020202020204" pitchFamily="34" charset="0"/>
              </a:rPr>
              <a:t> by </a:t>
            </a:r>
            <a:r>
              <a:rPr lang="en-US" sz="800" dirty="0">
                <a:latin typeface="Arial" panose="020B0604020202020204" pitchFamily="34" charset="0"/>
                <a:cs typeface="Arial" panose="020B0604020202020204" pitchFamily="34" charset="0"/>
                <a:hlinkClick r:id="rId4"/>
              </a:rPr>
              <a:t>Vibha C Kashyap </a:t>
            </a:r>
            <a:r>
              <a:rPr lang="en-US" sz="800" dirty="0">
                <a:latin typeface="Arial" panose="020B0604020202020204" pitchFamily="34" charset="0"/>
                <a:cs typeface="Arial" panose="020B0604020202020204" pitchFamily="34" charset="0"/>
              </a:rPr>
              <a:t>Licensed under </a:t>
            </a:r>
            <a:r>
              <a:rPr lang="en-US" sz="800" dirty="0">
                <a:latin typeface="Arial" panose="020B0604020202020204" pitchFamily="34" charset="0"/>
                <a:cs typeface="Arial" panose="020B0604020202020204" pitchFamily="34" charset="0"/>
                <a:hlinkClick r:id="rId5"/>
              </a:rPr>
              <a:t>CC BY SA 4.0 DEED</a:t>
            </a:r>
            <a:r>
              <a:rPr lang="en-US" sz="800" dirty="0">
                <a:latin typeface="Arial" panose="020B0604020202020204" pitchFamily="34" charset="0"/>
                <a:cs typeface="Arial" panose="020B0604020202020204" pitchFamily="34" charset="0"/>
              </a:rPr>
              <a:t>)</a:t>
            </a:r>
          </a:p>
        </p:txBody>
      </p:sp>
      <p:sp>
        <p:nvSpPr>
          <p:cNvPr id="2" name="TextBox 1">
            <a:extLst>
              <a:ext uri="{FF2B5EF4-FFF2-40B4-BE49-F238E27FC236}">
                <a16:creationId xmlns:a16="http://schemas.microsoft.com/office/drawing/2014/main" id="{3E0C0113-852D-464C-5A95-FFD48E9B6634}"/>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6"/>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7"/>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8"/>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8"/>
              </a:rPr>
              <a:t>Psychology 2E</a:t>
            </a:r>
            <a:r>
              <a:rPr lang="en-US" sz="800" b="0" i="0" dirty="0">
                <a:solidFill>
                  <a:srgbClr val="333333"/>
                </a:solidFill>
                <a:effectLst/>
                <a:latin typeface="Arial" panose="020B0604020202020204" pitchFamily="34" charset="0"/>
                <a:cs typeface="Arial" panose="020B0604020202020204" pitchFamily="34" charset="0"/>
                <a:hlinkClick r:id="rId8"/>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7"/>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4369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D90E-21A9-949F-3585-AE7C85DD8136}"/>
              </a:ext>
            </a:extLst>
          </p:cNvPr>
          <p:cNvSpPr txBox="1">
            <a:spLocks/>
          </p:cNvSpPr>
          <p:nvPr/>
        </p:nvSpPr>
        <p:spPr>
          <a:xfrm>
            <a:off x="1385454" y="229127"/>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Behaviorism</a:t>
            </a:r>
          </a:p>
          <a:p>
            <a:pPr algn="ctr"/>
            <a:r>
              <a:rPr lang="en-US" sz="2400" dirty="0">
                <a:solidFill>
                  <a:schemeClr val="accent1">
                    <a:lumMod val="75000"/>
                  </a:schemeClr>
                </a:solidFill>
                <a:latin typeface="Arial" panose="020B0604020202020204" pitchFamily="34" charset="0"/>
                <a:cs typeface="Arial" panose="020B0604020202020204" pitchFamily="34" charset="0"/>
              </a:rPr>
              <a:t>John B. Watson</a:t>
            </a:r>
          </a:p>
        </p:txBody>
      </p:sp>
      <p:sp>
        <p:nvSpPr>
          <p:cNvPr id="3" name="TextBox 2">
            <a:extLst>
              <a:ext uri="{FF2B5EF4-FFF2-40B4-BE49-F238E27FC236}">
                <a16:creationId xmlns:a16="http://schemas.microsoft.com/office/drawing/2014/main" id="{5DC15430-7333-9ED2-CEDD-695F1F940634}"/>
              </a:ext>
            </a:extLst>
          </p:cNvPr>
          <p:cNvSpPr txBox="1"/>
          <p:nvPr/>
        </p:nvSpPr>
        <p:spPr>
          <a:xfrm>
            <a:off x="593223" y="1533625"/>
            <a:ext cx="5918413" cy="3739998"/>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Watson is known as the father of behaviorism within psychology and applied Pavlov’s principles to human learning. </a:t>
            </a:r>
            <a:endParaRPr lang="en-US" sz="1600" u="sng" dirty="0">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Watson believed that objective analysis of the mind was impossible and that the focus of psychology should be on observable behavior and ways to bring that behavior under control.</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Behaviorism dominated experimental psychology for several decades and is still used in behavioral and cognitive-behavioral therapies.</a:t>
            </a:r>
          </a:p>
        </p:txBody>
      </p:sp>
      <p:pic>
        <p:nvPicPr>
          <p:cNvPr id="4" name="Picture 3">
            <a:extLst>
              <a:ext uri="{FF2B5EF4-FFF2-40B4-BE49-F238E27FC236}">
                <a16:creationId xmlns:a16="http://schemas.microsoft.com/office/drawing/2014/main" id="{43197CBC-1375-7C3E-0EFD-5509A3CB910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934036" y="1322411"/>
            <a:ext cx="2895600" cy="4162425"/>
          </a:xfrm>
          <a:prstGeom prst="rect">
            <a:avLst/>
          </a:prstGeom>
        </p:spPr>
      </p:pic>
      <p:sp>
        <p:nvSpPr>
          <p:cNvPr id="7" name="TextBox 6">
            <a:extLst>
              <a:ext uri="{FF2B5EF4-FFF2-40B4-BE49-F238E27FC236}">
                <a16:creationId xmlns:a16="http://schemas.microsoft.com/office/drawing/2014/main" id="{2D9FEECD-06EE-9A68-9BF9-470EEC71A84E}"/>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3"/>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4"/>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5"/>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5"/>
              </a:rPr>
              <a:t>Psychology 2E</a:t>
            </a:r>
            <a:r>
              <a:rPr lang="en-US" sz="800" b="0" i="0" dirty="0">
                <a:solidFill>
                  <a:srgbClr val="333333"/>
                </a:solidFill>
                <a:effectLst/>
                <a:latin typeface="Arial" panose="020B0604020202020204" pitchFamily="34" charset="0"/>
                <a:cs typeface="Arial" panose="020B0604020202020204" pitchFamily="34" charset="0"/>
                <a:hlinkClick r:id="rId5"/>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4"/>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16A824C9-2496-37E5-BC8A-07CDF272E60C}"/>
              </a:ext>
            </a:extLst>
          </p:cNvPr>
          <p:cNvSpPr txBox="1"/>
          <p:nvPr/>
        </p:nvSpPr>
        <p:spPr>
          <a:xfrm>
            <a:off x="7640781" y="5617132"/>
            <a:ext cx="3482110"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1.11 John B. Watson is known as the father of behaviorism within psychology.</a:t>
            </a:r>
          </a:p>
        </p:txBody>
      </p:sp>
    </p:spTree>
    <p:extLst>
      <p:ext uri="{BB962C8B-B14F-4D97-AF65-F5344CB8AC3E}">
        <p14:creationId xmlns:p14="http://schemas.microsoft.com/office/powerpoint/2010/main" val="3812873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1228958" y="138472"/>
            <a:ext cx="9882909" cy="49883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Behaviorism: B.F Skinner</a:t>
            </a:r>
          </a:p>
        </p:txBody>
      </p:sp>
      <p:sp>
        <p:nvSpPr>
          <p:cNvPr id="4" name="TextBox 3">
            <a:extLst>
              <a:ext uri="{FF2B5EF4-FFF2-40B4-BE49-F238E27FC236}">
                <a16:creationId xmlns:a16="http://schemas.microsoft.com/office/drawing/2014/main" id="{63884E23-F22E-00A7-13AD-703A18A2B44C}"/>
              </a:ext>
            </a:extLst>
          </p:cNvPr>
          <p:cNvSpPr txBox="1"/>
          <p:nvPr/>
        </p:nvSpPr>
        <p:spPr>
          <a:xfrm>
            <a:off x="429490" y="634496"/>
            <a:ext cx="11333018" cy="2632003"/>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Like Watson, Skinner was also a behaviorist.</a:t>
            </a:r>
            <a:endParaRPr lang="en-US" sz="1600" u="sng" dirty="0">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His research focused on how behavior was affected by the consequences which followed the behavior.</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He called this type of learning </a:t>
            </a:r>
            <a:r>
              <a:rPr lang="en-US" sz="1600" u="sng" dirty="0">
                <a:latin typeface="Arial" panose="020B0604020202020204" pitchFamily="34" charset="0"/>
                <a:cs typeface="Arial" panose="020B0604020202020204" pitchFamily="34" charset="0"/>
              </a:rPr>
              <a:t>operant conditioning</a:t>
            </a:r>
          </a:p>
          <a:p>
            <a:pPr marL="1657350" lvl="3"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Operant conditioning is a type of learning that occurs via the rewards or punishments that follow a behavior.</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Studied the principles of modifying behavior through reinforcement and punishment which he saw as major factors in driving behavior.</a:t>
            </a:r>
          </a:p>
        </p:txBody>
      </p:sp>
      <p:sp>
        <p:nvSpPr>
          <p:cNvPr id="6" name="TextBox 5">
            <a:extLst>
              <a:ext uri="{FF2B5EF4-FFF2-40B4-BE49-F238E27FC236}">
                <a16:creationId xmlns:a16="http://schemas.microsoft.com/office/drawing/2014/main" id="{DAD77CEE-051B-4973-FD84-7B66F30D8F80}"/>
              </a:ext>
            </a:extLst>
          </p:cNvPr>
          <p:cNvSpPr txBox="1"/>
          <p:nvPr/>
        </p:nvSpPr>
        <p:spPr>
          <a:xfrm>
            <a:off x="429490" y="5526379"/>
            <a:ext cx="11333018" cy="954107"/>
          </a:xfrm>
          <a:prstGeom prst="rect">
            <a:avLst/>
          </a:prstGeom>
          <a:noFill/>
          <a:ln>
            <a:solidFill>
              <a:schemeClr val="accent1">
                <a:lumMod val="60000"/>
                <a:lumOff val="40000"/>
              </a:schemeClr>
            </a:solidFill>
          </a:ln>
        </p:spPr>
        <p:txBody>
          <a:bodyPr wrap="square">
            <a:spAutoFit/>
          </a:bodyPr>
          <a:lstStyle/>
          <a:p>
            <a:pPr lvl="1">
              <a:buClr>
                <a:schemeClr val="accent1">
                  <a:lumMod val="60000"/>
                  <a:lumOff val="40000"/>
                </a:schemeClr>
              </a:buClr>
            </a:pPr>
            <a:r>
              <a:rPr lang="en-US" sz="1400" dirty="0">
                <a:latin typeface="Arial" panose="020B0604020202020204" pitchFamily="34" charset="0"/>
                <a:cs typeface="Arial" panose="020B0604020202020204" pitchFamily="34" charset="0"/>
              </a:rPr>
              <a:t>Figure 1.12(a) B. F. Skinner is famous for his research on operant conditioning. (b) Modified versions of the operant conditioning chamber, or Skinner box, are still widely used in research settings today. </a:t>
            </a:r>
            <a:r>
              <a:rPr lang="en-US" sz="1400" dirty="0">
                <a:effectLst/>
                <a:latin typeface="Arial" panose="020B0604020202020204" pitchFamily="34" charset="0"/>
                <a:cs typeface="Arial" panose="020B0604020202020204" pitchFamily="34" charset="0"/>
              </a:rPr>
              <a:t>When the animal pushes the button or lever, the box can deliver a reinforcement of the behavior (such as food) or a punishment (such as a noise) or a token conditioner (such as a light) that is correlated with either the reinforcement or punishment.</a:t>
            </a:r>
            <a:endParaRPr lang="en-US" sz="14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CFB4E008-D413-289F-825E-D3BF28217E75}"/>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2"/>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3"/>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4"/>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4"/>
              </a:rPr>
              <a:t>Psychology 2E</a:t>
            </a:r>
            <a:r>
              <a:rPr lang="en-US" sz="800" b="0" i="0" dirty="0">
                <a:solidFill>
                  <a:srgbClr val="333333"/>
                </a:solidFill>
                <a:effectLst/>
                <a:latin typeface="Arial" panose="020B0604020202020204" pitchFamily="34" charset="0"/>
                <a:cs typeface="Arial" panose="020B0604020202020204" pitchFamily="34" charset="0"/>
                <a:hlinkClick r:id="rId4"/>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3"/>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533A11D6-AC63-0DB9-EF3C-EBDB204FC949}"/>
              </a:ext>
            </a:extLst>
          </p:cNvPr>
          <p:cNvPicPr>
            <a:picLocks noChangeAspect="1"/>
          </p:cNvPicPr>
          <p:nvPr/>
        </p:nvPicPr>
        <p:blipFill>
          <a:blip r:embed="rId5"/>
          <a:stretch>
            <a:fillRect/>
          </a:stretch>
        </p:blipFill>
        <p:spPr>
          <a:xfrm>
            <a:off x="3094271" y="3385147"/>
            <a:ext cx="6152282" cy="2103120"/>
          </a:xfrm>
          <a:prstGeom prst="rect">
            <a:avLst/>
          </a:prstGeom>
        </p:spPr>
      </p:pic>
    </p:spTree>
    <p:extLst>
      <p:ext uri="{BB962C8B-B14F-4D97-AF65-F5344CB8AC3E}">
        <p14:creationId xmlns:p14="http://schemas.microsoft.com/office/powerpoint/2010/main" val="836248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1154544" y="211980"/>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Humanism</a:t>
            </a:r>
          </a:p>
          <a:p>
            <a:pPr algn="ctr"/>
            <a:r>
              <a:rPr lang="en-US" sz="2400" dirty="0">
                <a:solidFill>
                  <a:schemeClr val="accent1">
                    <a:lumMod val="75000"/>
                  </a:schemeClr>
                </a:solidFill>
                <a:latin typeface="Arial" panose="020B0604020202020204" pitchFamily="34" charset="0"/>
                <a:cs typeface="Arial" panose="020B0604020202020204" pitchFamily="34" charset="0"/>
              </a:rPr>
              <a:t>Abraham Maslow</a:t>
            </a:r>
          </a:p>
        </p:txBody>
      </p:sp>
      <p:sp>
        <p:nvSpPr>
          <p:cNvPr id="4" name="TextBox 3">
            <a:extLst>
              <a:ext uri="{FF2B5EF4-FFF2-40B4-BE49-F238E27FC236}">
                <a16:creationId xmlns:a16="http://schemas.microsoft.com/office/drawing/2014/main" id="{ADD9D180-A4F4-33CE-11D4-1232BF8E5E6A}"/>
              </a:ext>
            </a:extLst>
          </p:cNvPr>
          <p:cNvSpPr txBox="1"/>
          <p:nvPr/>
        </p:nvSpPr>
        <p:spPr>
          <a:xfrm>
            <a:off x="344032" y="1010375"/>
            <a:ext cx="11333018" cy="1815882"/>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srgbClr val="000000"/>
                </a:solidFill>
                <a:latin typeface="Arial" panose="020B0604020202020204" pitchFamily="34" charset="0"/>
                <a:cs typeface="Arial" panose="020B0604020202020204" pitchFamily="34" charset="0"/>
              </a:rPr>
              <a:t>Maslow asserted that so long as basic needs necessary for survival were met (e.g., food, water, shelter), higher-level needs (e.g., social needs) would begin to motivate behavior.</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Like most humanist psychologists, Maslow rejected, on principle, the research approach based on reductionist experimentation in the tradition of the physical and biological sciences, because it missed the “whole” human being.</a:t>
            </a:r>
          </a:p>
          <a:p>
            <a:pPr lvl="1">
              <a:buClr>
                <a:schemeClr val="accent1">
                  <a:lumMod val="60000"/>
                  <a:lumOff val="40000"/>
                </a:schemeClr>
              </a:buClr>
            </a:pPr>
            <a:endParaRPr lang="en-US" sz="1600" dirty="0">
              <a:solidFill>
                <a:srgbClr val="000000"/>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4DF5518-D9E8-3052-0995-103355F40C4B}"/>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2"/>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3"/>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4"/>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4"/>
              </a:rPr>
              <a:t>Psychology 2E</a:t>
            </a:r>
            <a:r>
              <a:rPr lang="en-US" sz="800" b="0" i="0" dirty="0">
                <a:solidFill>
                  <a:srgbClr val="333333"/>
                </a:solidFill>
                <a:effectLst/>
                <a:latin typeface="Arial" panose="020B0604020202020204" pitchFamily="34" charset="0"/>
                <a:cs typeface="Arial" panose="020B0604020202020204" pitchFamily="34" charset="0"/>
                <a:hlinkClick r:id="rId4"/>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3"/>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864FB842-836A-8E73-6D57-6DBA34518EC5}"/>
              </a:ext>
            </a:extLst>
          </p:cNvPr>
          <p:cNvPicPr>
            <a:picLocks noChangeAspect="1"/>
          </p:cNvPicPr>
          <p:nvPr/>
        </p:nvPicPr>
        <p:blipFill>
          <a:blip r:embed="rId5"/>
          <a:stretch>
            <a:fillRect/>
          </a:stretch>
        </p:blipFill>
        <p:spPr>
          <a:xfrm>
            <a:off x="572653" y="2921932"/>
            <a:ext cx="6440479" cy="3566160"/>
          </a:xfrm>
          <a:prstGeom prst="rect">
            <a:avLst/>
          </a:prstGeom>
        </p:spPr>
      </p:pic>
      <p:sp>
        <p:nvSpPr>
          <p:cNvPr id="10" name="TextBox 9">
            <a:extLst>
              <a:ext uri="{FF2B5EF4-FFF2-40B4-BE49-F238E27FC236}">
                <a16:creationId xmlns:a16="http://schemas.microsoft.com/office/drawing/2014/main" id="{E39C6DE0-277B-59FF-7FFD-45CEA19A7E2B}"/>
              </a:ext>
            </a:extLst>
          </p:cNvPr>
          <p:cNvSpPr txBox="1"/>
          <p:nvPr/>
        </p:nvSpPr>
        <p:spPr>
          <a:xfrm>
            <a:off x="7287490" y="5134109"/>
            <a:ext cx="4765964" cy="1169551"/>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1.13(a) Maslow's studies of self-actualization began under the supervision of one of his mentors, Gestalt psychologist Max Wertheimer. (b) Maslow's hierarch of needs, represented as a pyramid with the more basic needs at the bottom. </a:t>
            </a:r>
          </a:p>
        </p:txBody>
      </p:sp>
    </p:spTree>
    <p:extLst>
      <p:ext uri="{BB962C8B-B14F-4D97-AF65-F5344CB8AC3E}">
        <p14:creationId xmlns:p14="http://schemas.microsoft.com/office/powerpoint/2010/main" val="3380813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2331287" y="208959"/>
            <a:ext cx="7721601" cy="45989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Humanism: Carl Rogers</a:t>
            </a:r>
          </a:p>
        </p:txBody>
      </p:sp>
      <p:sp>
        <p:nvSpPr>
          <p:cNvPr id="3" name="TextBox 2">
            <a:extLst>
              <a:ext uri="{FF2B5EF4-FFF2-40B4-BE49-F238E27FC236}">
                <a16:creationId xmlns:a16="http://schemas.microsoft.com/office/drawing/2014/main" id="{151C4A55-FAD3-6AAD-B1BD-F0BCD1A6C3D3}"/>
              </a:ext>
            </a:extLst>
          </p:cNvPr>
          <p:cNvSpPr txBox="1"/>
          <p:nvPr/>
        </p:nvSpPr>
        <p:spPr>
          <a:xfrm>
            <a:off x="320940" y="762290"/>
            <a:ext cx="5751968" cy="5139869"/>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srgbClr val="000000"/>
                </a:solidFill>
                <a:latin typeface="Arial" panose="020B0604020202020204" pitchFamily="34" charset="0"/>
                <a:cs typeface="Arial" panose="020B0604020202020204" pitchFamily="34" charset="0"/>
              </a:rPr>
              <a:t>Like Maslow, Rogers emphasized the potential for good that exists within all people. </a:t>
            </a:r>
          </a:p>
          <a:p>
            <a:pPr marL="285750" indent="-285750">
              <a:lnSpc>
                <a:spcPct val="150000"/>
              </a:lnSpc>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Rogers developed the therapeutic technique known as </a:t>
            </a:r>
            <a:r>
              <a:rPr lang="en-US" sz="1600" u="sng" dirty="0">
                <a:latin typeface="Arial" panose="020B0604020202020204" pitchFamily="34" charset="0"/>
                <a:cs typeface="Arial" panose="020B0604020202020204" pitchFamily="34" charset="0"/>
              </a:rPr>
              <a:t>client-centered therapy</a:t>
            </a:r>
            <a:r>
              <a:rPr lang="en-US" sz="1600" dirty="0">
                <a:latin typeface="Arial" panose="020B0604020202020204" pitchFamily="34" charset="0"/>
                <a:cs typeface="Arial" panose="020B0604020202020204" pitchFamily="34" charset="0"/>
              </a:rPr>
              <a:t>.</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Unlike the psychoanalytic approach, client-centered therapy involves the patient taking a lead role in the session.</a:t>
            </a:r>
          </a:p>
          <a:p>
            <a:pPr marL="285750" indent="-285750">
              <a:lnSpc>
                <a:spcPct val="150000"/>
              </a:lnSpc>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Rogers believed that a therapist needed to display three </a:t>
            </a:r>
            <a:r>
              <a:rPr lang="en-US" sz="1600" b="0" i="0" dirty="0">
                <a:solidFill>
                  <a:srgbClr val="373D3F"/>
                </a:solidFill>
                <a:effectLst/>
                <a:latin typeface="Arial" panose="020B0604020202020204" pitchFamily="34" charset="0"/>
                <a:cs typeface="Arial" panose="020B0604020202020204" pitchFamily="34" charset="0"/>
              </a:rPr>
              <a:t>features to maximize the effectiveness of this approach: unconditional positive regard, genuineness, and empathy.</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solidFill>
                  <a:srgbClr val="373D3F"/>
                </a:solidFill>
                <a:latin typeface="Arial" panose="020B0604020202020204" pitchFamily="34" charset="0"/>
                <a:cs typeface="Arial" panose="020B0604020202020204" pitchFamily="34" charset="0"/>
              </a:rPr>
              <a:t>Unconditional positive regard refers to the fact that </a:t>
            </a:r>
            <a:r>
              <a:rPr lang="en-US" sz="1600" b="0" i="0" dirty="0">
                <a:solidFill>
                  <a:srgbClr val="373D3F"/>
                </a:solidFill>
                <a:effectLst/>
                <a:latin typeface="Arial" panose="020B0604020202020204" pitchFamily="34" charset="0"/>
                <a:cs typeface="Arial" panose="020B0604020202020204" pitchFamily="34" charset="0"/>
              </a:rPr>
              <a:t>the therapist accepts their client for who they are, no matter what he or she might say.</a:t>
            </a:r>
            <a:endParaRPr lang="en-US" sz="1600" dirty="0">
              <a:latin typeface="Arial" panose="020B0604020202020204" pitchFamily="34" charset="0"/>
              <a:cs typeface="Arial" panose="020B0604020202020204" pitchFamily="34" charset="0"/>
            </a:endParaRPr>
          </a:p>
          <a:p>
            <a:pPr lvl="1">
              <a:buClr>
                <a:schemeClr val="accent1">
                  <a:lumMod val="60000"/>
                  <a:lumOff val="40000"/>
                </a:schemeClr>
              </a:buClr>
            </a:pPr>
            <a:endParaRPr lang="en-US" sz="1600" dirty="0">
              <a:solidFill>
                <a:srgbClr val="00000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17A51099-2FBA-A102-2950-1BD2A7AE87C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75419" y="1013223"/>
            <a:ext cx="2946369" cy="3383280"/>
          </a:xfrm>
          <a:prstGeom prst="rect">
            <a:avLst/>
          </a:prstGeom>
        </p:spPr>
      </p:pic>
      <p:sp>
        <p:nvSpPr>
          <p:cNvPr id="5" name="TextBox 4">
            <a:extLst>
              <a:ext uri="{FF2B5EF4-FFF2-40B4-BE49-F238E27FC236}">
                <a16:creationId xmlns:a16="http://schemas.microsoft.com/office/drawing/2014/main" id="{C158B860-E731-8E09-AFF2-BCFB6A32C14A}"/>
              </a:ext>
            </a:extLst>
          </p:cNvPr>
          <p:cNvSpPr txBox="1"/>
          <p:nvPr/>
        </p:nvSpPr>
        <p:spPr>
          <a:xfrm>
            <a:off x="6961575" y="5902159"/>
            <a:ext cx="4713190" cy="461665"/>
          </a:xfrm>
          <a:prstGeom prst="rect">
            <a:avLst/>
          </a:prstGeom>
          <a:noFill/>
          <a:ln>
            <a:solidFill>
              <a:schemeClr val="accent1">
                <a:lumMod val="60000"/>
                <a:lumOff val="40000"/>
              </a:schemeClr>
            </a:solidFill>
          </a:ln>
        </p:spPr>
        <p:txBody>
          <a:bodyPr wrap="square" rtlCol="0">
            <a:spAutoFit/>
          </a:bodyPr>
          <a:lstStyle/>
          <a:p>
            <a:r>
              <a:rPr lang="en-US" sz="1200" b="1" dirty="0">
                <a:latin typeface="Arial" panose="020B0604020202020204" pitchFamily="34" charset="0"/>
                <a:cs typeface="Arial" panose="020B0604020202020204" pitchFamily="34" charset="0"/>
              </a:rPr>
              <a:t>Link to Learning Video</a:t>
            </a:r>
            <a:r>
              <a:rPr lang="en-US" sz="1200" dirty="0">
                <a:latin typeface="Arial" panose="020B0604020202020204" pitchFamily="34" charset="0"/>
                <a:cs typeface="Arial" panose="020B0604020202020204" pitchFamily="34" charset="0"/>
              </a:rPr>
              <a:t>: </a:t>
            </a:r>
            <a:r>
              <a:rPr lang="en-US" sz="1200" b="0" i="0" dirty="0">
                <a:solidFill>
                  <a:srgbClr val="373D3F"/>
                </a:solidFill>
                <a:effectLst/>
                <a:latin typeface="Arial" panose="020B0604020202020204" pitchFamily="34" charset="0"/>
                <a:cs typeface="Arial" panose="020B0604020202020204" pitchFamily="34" charset="0"/>
              </a:rPr>
              <a:t>View a brief </a:t>
            </a:r>
            <a:r>
              <a:rPr lang="en-US" sz="1200" b="0" i="0" u="sng" dirty="0">
                <a:effectLst/>
                <a:latin typeface="Arial" panose="020B0604020202020204" pitchFamily="34" charset="0"/>
                <a:cs typeface="Arial" panose="020B0604020202020204" pitchFamily="34" charset="0"/>
                <a:hlinkClick r:id="rId3"/>
              </a:rPr>
              <a:t>video of Carl Rogers describing his therapeutic approach</a:t>
            </a:r>
            <a:r>
              <a:rPr lang="en-US" sz="1200" b="0" i="0" dirty="0">
                <a:solidFill>
                  <a:srgbClr val="373D3F"/>
                </a:solidFill>
                <a:effectLst/>
                <a:latin typeface="Arial" panose="020B0604020202020204" pitchFamily="34" charset="0"/>
                <a:cs typeface="Arial" panose="020B0604020202020204" pitchFamily="34" charset="0"/>
              </a:rPr>
              <a:t> to learn more (1:48).</a:t>
            </a:r>
            <a:endParaRPr lang="en-US" sz="1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B1BF54E-5C3A-915F-67B1-C911772CD6B2}"/>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4"/>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5"/>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6"/>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6"/>
              </a:rPr>
              <a:t>Psychology 2E</a:t>
            </a:r>
            <a:r>
              <a:rPr lang="en-US" sz="800" b="0" i="0" dirty="0">
                <a:solidFill>
                  <a:srgbClr val="333333"/>
                </a:solidFill>
                <a:effectLst/>
                <a:latin typeface="Arial" panose="020B0604020202020204" pitchFamily="34" charset="0"/>
                <a:cs typeface="Arial" panose="020B0604020202020204" pitchFamily="34" charset="0"/>
                <a:hlinkClick r:id="rId6"/>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5"/>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7A8DB1D5-A22D-6636-E04C-EE1FF7059A1B}"/>
              </a:ext>
            </a:extLst>
          </p:cNvPr>
          <p:cNvSpPr txBox="1"/>
          <p:nvPr/>
        </p:nvSpPr>
        <p:spPr>
          <a:xfrm>
            <a:off x="7767767" y="4497445"/>
            <a:ext cx="2761672" cy="1169551"/>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1.14 Carl Rogers, shown in this portrait, developed a client-centered therapy method that has been influential in clinical settings.</a:t>
            </a:r>
          </a:p>
        </p:txBody>
      </p:sp>
    </p:spTree>
    <p:extLst>
      <p:ext uri="{BB962C8B-B14F-4D97-AF65-F5344CB8AC3E}">
        <p14:creationId xmlns:p14="http://schemas.microsoft.com/office/powerpoint/2010/main" val="439961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1248721" y="220581"/>
            <a:ext cx="9882909" cy="56611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The Cognitive Revolution: Frederic C. Bartlett</a:t>
            </a:r>
          </a:p>
        </p:txBody>
      </p:sp>
      <p:pic>
        <p:nvPicPr>
          <p:cNvPr id="13" name="Picture 12">
            <a:extLst>
              <a:ext uri="{FF2B5EF4-FFF2-40B4-BE49-F238E27FC236}">
                <a16:creationId xmlns:a16="http://schemas.microsoft.com/office/drawing/2014/main" id="{BB086ABA-9831-0C2C-4476-A1852143B8F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796244" y="1231343"/>
            <a:ext cx="2545919" cy="3383280"/>
          </a:xfrm>
          <a:prstGeom prst="rect">
            <a:avLst/>
          </a:prstGeom>
        </p:spPr>
      </p:pic>
      <p:sp>
        <p:nvSpPr>
          <p:cNvPr id="19" name="TextBox 18">
            <a:extLst>
              <a:ext uri="{FF2B5EF4-FFF2-40B4-BE49-F238E27FC236}">
                <a16:creationId xmlns:a16="http://schemas.microsoft.com/office/drawing/2014/main" id="{485BD3F5-BB79-56A7-7E64-08239E329422}"/>
              </a:ext>
            </a:extLst>
          </p:cNvPr>
          <p:cNvSpPr txBox="1"/>
          <p:nvPr/>
        </p:nvSpPr>
        <p:spPr>
          <a:xfrm>
            <a:off x="289949" y="1031622"/>
            <a:ext cx="5900226" cy="4847994"/>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srgbClr val="374151"/>
                </a:solidFill>
                <a:latin typeface="Arial" panose="020B0604020202020204" pitchFamily="34" charset="0"/>
                <a:cs typeface="Arial" panose="020B0604020202020204" pitchFamily="34" charset="0"/>
              </a:rPr>
              <a:t>Bartlett was appointed the first professor of experimental psychology at the University of Cambridge in 1931.</a:t>
            </a:r>
            <a:endParaRPr lang="en-US" sz="1600" b="0" i="0" dirty="0">
              <a:solidFill>
                <a:srgbClr val="374151"/>
              </a:solidFill>
              <a:effectLst/>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srgbClr val="374151"/>
                </a:solidFill>
                <a:latin typeface="Arial" panose="020B0604020202020204" pitchFamily="34" charset="0"/>
                <a:cs typeface="Arial" panose="020B0604020202020204" pitchFamily="34" charset="0"/>
              </a:rPr>
              <a:t>P</a:t>
            </a:r>
            <a:r>
              <a:rPr lang="en-US" sz="1600" b="0" i="0" dirty="0">
                <a:solidFill>
                  <a:srgbClr val="374151"/>
                </a:solidFill>
                <a:effectLst/>
                <a:latin typeface="Arial" panose="020B0604020202020204" pitchFamily="34" charset="0"/>
                <a:cs typeface="Arial" panose="020B0604020202020204" pitchFamily="34" charset="0"/>
              </a:rPr>
              <a:t>roposed that memories of past events and experiences are mental reconstructions </a:t>
            </a:r>
            <a:r>
              <a:rPr lang="en-US" sz="1600" dirty="0">
                <a:solidFill>
                  <a:srgbClr val="374151"/>
                </a:solidFill>
                <a:latin typeface="Arial" panose="020B0604020202020204" pitchFamily="34" charset="0"/>
                <a:cs typeface="Arial" panose="020B0604020202020204" pitchFamily="34" charset="0"/>
              </a:rPr>
              <a:t>that</a:t>
            </a:r>
            <a:r>
              <a:rPr lang="en-US" sz="1600" b="0" i="0" dirty="0">
                <a:solidFill>
                  <a:srgbClr val="374151"/>
                </a:solidFill>
                <a:effectLst/>
                <a:latin typeface="Arial" panose="020B0604020202020204" pitchFamily="34" charset="0"/>
                <a:cs typeface="Arial" panose="020B0604020202020204" pitchFamily="34" charset="0"/>
              </a:rPr>
              <a:t> are influenced by cultural </a:t>
            </a:r>
            <a:r>
              <a:rPr lang="en-US" sz="1600" dirty="0">
                <a:solidFill>
                  <a:srgbClr val="374151"/>
                </a:solidFill>
                <a:latin typeface="Arial" panose="020B0604020202020204" pitchFamily="34" charset="0"/>
                <a:cs typeface="Arial" panose="020B0604020202020204" pitchFamily="34" charset="0"/>
              </a:rPr>
              <a:t>norms and beliefs</a:t>
            </a:r>
            <a:r>
              <a:rPr lang="en-US" sz="1600" b="0" i="0" dirty="0">
                <a:solidFill>
                  <a:srgbClr val="374151"/>
                </a:solidFill>
                <a:effectLst/>
                <a:latin typeface="Arial" panose="020B0604020202020204" pitchFamily="34" charset="0"/>
                <a:cs typeface="Arial" panose="020B0604020202020204" pitchFamily="34" charset="0"/>
              </a:rPr>
              <a:t> and individual behaviors.  As a result of th</a:t>
            </a:r>
            <a:r>
              <a:rPr lang="en-US" sz="1600" dirty="0">
                <a:solidFill>
                  <a:srgbClr val="374151"/>
                </a:solidFill>
                <a:latin typeface="Arial" panose="020B0604020202020204" pitchFamily="34" charset="0"/>
                <a:cs typeface="Arial" panose="020B0604020202020204" pitchFamily="34" charset="0"/>
              </a:rPr>
              <a:t>is influence, recollections of these events and experiences are shaped by the process of reconstructing the memory.</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srgbClr val="374151"/>
                </a:solidFill>
                <a:latin typeface="Arial" panose="020B0604020202020204" pitchFamily="34" charset="0"/>
                <a:cs typeface="Arial" panose="020B0604020202020204" pitchFamily="34" charset="0"/>
              </a:rPr>
              <a:t>D</a:t>
            </a:r>
            <a:r>
              <a:rPr lang="en-US" sz="1600" b="0" i="0" dirty="0">
                <a:solidFill>
                  <a:srgbClr val="374151"/>
                </a:solidFill>
                <a:effectLst/>
                <a:latin typeface="Arial" panose="020B0604020202020204" pitchFamily="34" charset="0"/>
                <a:cs typeface="Arial" panose="020B0604020202020204" pitchFamily="34" charset="0"/>
              </a:rPr>
              <a:t>emonstrated that only a small portion of an event is perceived in the moment in which it occurs, and during the reconstruction of this memory, any gaps in observation or perception are filled in with the assistance of prior experiences.</a:t>
            </a:r>
            <a:endParaRPr lang="en-US" sz="16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DBA8D20-40C0-7A92-AC7E-A826C7689F6E}"/>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3"/>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4"/>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5"/>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5"/>
              </a:rPr>
              <a:t>Psychology 2E</a:t>
            </a:r>
            <a:r>
              <a:rPr lang="en-US" sz="800" b="0" i="0" dirty="0">
                <a:solidFill>
                  <a:srgbClr val="333333"/>
                </a:solidFill>
                <a:effectLst/>
                <a:latin typeface="Arial" panose="020B0604020202020204" pitchFamily="34" charset="0"/>
                <a:cs typeface="Arial" panose="020B0604020202020204" pitchFamily="34" charset="0"/>
                <a:hlinkClick r:id="rId5"/>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4"/>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927464E7-B592-B233-07AD-86D0538A79CA}"/>
              </a:ext>
            </a:extLst>
          </p:cNvPr>
          <p:cNvSpPr txBox="1"/>
          <p:nvPr/>
        </p:nvSpPr>
        <p:spPr>
          <a:xfrm>
            <a:off x="6714837" y="4883128"/>
            <a:ext cx="5022770" cy="1169551"/>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1.15(a) Frederic C. Bartlett was the Chair of Experimental Psychology at Cambridge when he published the book he is most famously recognized for: Remembering (1932), which look at how cultural attitudes and personal habits affected recollection of memory.</a:t>
            </a:r>
          </a:p>
        </p:txBody>
      </p:sp>
    </p:spTree>
    <p:extLst>
      <p:ext uri="{BB962C8B-B14F-4D97-AF65-F5344CB8AC3E}">
        <p14:creationId xmlns:p14="http://schemas.microsoft.com/office/powerpoint/2010/main" val="2748221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654E8F8-B275-A57D-20BB-FED9066075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382738" y="1391685"/>
            <a:ext cx="2355150" cy="3474720"/>
          </a:xfrm>
          <a:prstGeom prst="rect">
            <a:avLst/>
          </a:prstGeom>
        </p:spPr>
      </p:pic>
      <p:sp>
        <p:nvSpPr>
          <p:cNvPr id="10" name="Title 1">
            <a:extLst>
              <a:ext uri="{FF2B5EF4-FFF2-40B4-BE49-F238E27FC236}">
                <a16:creationId xmlns:a16="http://schemas.microsoft.com/office/drawing/2014/main" id="{223FB94D-60D5-94EA-85B3-8D1B475CCA23}"/>
              </a:ext>
            </a:extLst>
          </p:cNvPr>
          <p:cNvSpPr txBox="1">
            <a:spLocks/>
          </p:cNvSpPr>
          <p:nvPr/>
        </p:nvSpPr>
        <p:spPr>
          <a:xfrm>
            <a:off x="1248721" y="220581"/>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The Cognitive Revolution</a:t>
            </a:r>
          </a:p>
          <a:p>
            <a:pPr algn="ctr"/>
            <a:r>
              <a:rPr lang="en-US" sz="2400" dirty="0">
                <a:solidFill>
                  <a:schemeClr val="accent1">
                    <a:lumMod val="75000"/>
                  </a:schemeClr>
                </a:solidFill>
                <a:latin typeface="Arial" panose="020B0604020202020204" pitchFamily="34" charset="0"/>
                <a:cs typeface="Arial" panose="020B0604020202020204" pitchFamily="34" charset="0"/>
              </a:rPr>
              <a:t>Jerome Bruner</a:t>
            </a:r>
          </a:p>
        </p:txBody>
      </p:sp>
      <p:sp>
        <p:nvSpPr>
          <p:cNvPr id="3" name="TextBox 2">
            <a:extLst>
              <a:ext uri="{FF2B5EF4-FFF2-40B4-BE49-F238E27FC236}">
                <a16:creationId xmlns:a16="http://schemas.microsoft.com/office/drawing/2014/main" id="{98CEDBBA-872D-2476-2D4B-BA1FC82E41AE}"/>
              </a:ext>
            </a:extLst>
          </p:cNvPr>
          <p:cNvSpPr txBox="1"/>
          <p:nvPr/>
        </p:nvSpPr>
        <p:spPr>
          <a:xfrm>
            <a:off x="309417" y="1189669"/>
            <a:ext cx="6541157" cy="4478662"/>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srgbClr val="374151"/>
                </a:solidFill>
                <a:latin typeface="Arial" panose="020B0604020202020204" pitchFamily="34" charset="0"/>
                <a:cs typeface="Arial" panose="020B0604020202020204" pitchFamily="34" charset="0"/>
              </a:rPr>
              <a:t>Bruner is credited as one of the pioneers in cognitive psychology.</a:t>
            </a:r>
            <a:endParaRPr lang="en-US" sz="1600" b="0" i="0" dirty="0">
              <a:solidFill>
                <a:srgbClr val="374151"/>
              </a:solidFill>
              <a:effectLst/>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srgbClr val="374151"/>
                </a:solidFill>
                <a:latin typeface="Arial" panose="020B0604020202020204" pitchFamily="34" charset="0"/>
                <a:cs typeface="Arial" panose="020B0604020202020204" pitchFamily="34" charset="0"/>
              </a:rPr>
              <a:t>His early research looked at how one’s environment and culture shaped the way we perceive the world around us. </a:t>
            </a:r>
          </a:p>
          <a:p>
            <a:pPr marL="742950" lvl="1" indent="-285750">
              <a:lnSpc>
                <a:spcPct val="150000"/>
              </a:lnSpc>
              <a:buClr>
                <a:schemeClr val="accent1">
                  <a:lumMod val="60000"/>
                  <a:lumOff val="40000"/>
                </a:schemeClr>
              </a:buClr>
              <a:buFont typeface="Wingdings" panose="05000000000000000000" pitchFamily="2" charset="2"/>
              <a:buChar char="ü"/>
            </a:pPr>
            <a:r>
              <a:rPr lang="en-US" sz="1600" b="0" i="0" dirty="0">
                <a:solidFill>
                  <a:srgbClr val="374151"/>
                </a:solidFill>
                <a:effectLst/>
                <a:latin typeface="Arial" panose="020B0604020202020204" pitchFamily="34" charset="0"/>
                <a:cs typeface="Arial" panose="020B0604020202020204" pitchFamily="34" charset="0"/>
              </a:rPr>
              <a:t>Bruner posited that organisms struggle to perceive elements that deviate from their expectations.</a:t>
            </a:r>
          </a:p>
          <a:p>
            <a:pPr marL="1200150" lvl="2" indent="-285750">
              <a:lnSpc>
                <a:spcPct val="150000"/>
              </a:lnSpc>
              <a:buClr>
                <a:schemeClr val="accent1">
                  <a:lumMod val="60000"/>
                  <a:lumOff val="40000"/>
                </a:schemeClr>
              </a:buClr>
              <a:buFont typeface="Wingdings" panose="05000000000000000000" pitchFamily="2" charset="2"/>
              <a:buChar char="ü"/>
            </a:pPr>
            <a:r>
              <a:rPr lang="en-US" sz="1600" dirty="0">
                <a:solidFill>
                  <a:srgbClr val="374151"/>
                </a:solidFill>
                <a:latin typeface="Arial" panose="020B0604020202020204" pitchFamily="34" charset="0"/>
                <a:cs typeface="Arial" panose="020B0604020202020204" pitchFamily="34" charset="0"/>
              </a:rPr>
              <a:t>For example, Bruner found that when he rearranged the colors and suits of a deck of playing cards (e.g., red spades and black hearts) p</a:t>
            </a:r>
            <a:r>
              <a:rPr lang="en-US" sz="1600" b="0" i="0" dirty="0">
                <a:solidFill>
                  <a:srgbClr val="374151"/>
                </a:solidFill>
                <a:effectLst/>
                <a:latin typeface="Arial" panose="020B0604020202020204" pitchFamily="34" charset="0"/>
                <a:cs typeface="Arial" panose="020B0604020202020204" pitchFamily="34" charset="0"/>
              </a:rPr>
              <a:t>articipants showed </a:t>
            </a:r>
            <a:r>
              <a:rPr lang="en-US" sz="1600" dirty="0">
                <a:solidFill>
                  <a:srgbClr val="374151"/>
                </a:solidFill>
                <a:latin typeface="Arial" panose="020B0604020202020204" pitchFamily="34" charset="0"/>
                <a:cs typeface="Arial" panose="020B0604020202020204" pitchFamily="34" charset="0"/>
              </a:rPr>
              <a:t>slower reaction times and less accurate answers, </a:t>
            </a:r>
            <a:r>
              <a:rPr lang="en-US" sz="1600" b="0" i="0" dirty="0">
                <a:solidFill>
                  <a:srgbClr val="374151"/>
                </a:solidFill>
                <a:effectLst/>
                <a:latin typeface="Arial" panose="020B0604020202020204" pitchFamily="34" charset="0"/>
                <a:cs typeface="Arial" panose="020B0604020202020204" pitchFamily="34" charset="0"/>
              </a:rPr>
              <a:t>particularly when such cards followed a "normal" playing card. However, once subjects became aware of the </a:t>
            </a:r>
            <a:r>
              <a:rPr lang="en-US" sz="1600" dirty="0">
                <a:solidFill>
                  <a:srgbClr val="374151"/>
                </a:solidFill>
                <a:latin typeface="Arial" panose="020B0604020202020204" pitchFamily="34" charset="0"/>
                <a:cs typeface="Arial" panose="020B0604020202020204" pitchFamily="34" charset="0"/>
              </a:rPr>
              <a:t>differences</a:t>
            </a:r>
            <a:r>
              <a:rPr lang="en-US" sz="1600" b="0" i="0" dirty="0">
                <a:solidFill>
                  <a:srgbClr val="374151"/>
                </a:solidFill>
                <a:effectLst/>
                <a:latin typeface="Arial" panose="020B0604020202020204" pitchFamily="34" charset="0"/>
                <a:cs typeface="Arial" panose="020B0604020202020204" pitchFamily="34" charset="0"/>
              </a:rPr>
              <a:t>, they demonstrated improved accuracy.</a:t>
            </a:r>
          </a:p>
        </p:txBody>
      </p:sp>
      <p:sp>
        <p:nvSpPr>
          <p:cNvPr id="2" name="TextBox 1">
            <a:extLst>
              <a:ext uri="{FF2B5EF4-FFF2-40B4-BE49-F238E27FC236}">
                <a16:creationId xmlns:a16="http://schemas.microsoft.com/office/drawing/2014/main" id="{0C509AD4-3880-7CB6-3749-2BD5169C01A6}"/>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3"/>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4"/>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5"/>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5"/>
              </a:rPr>
              <a:t>Psychology 2E</a:t>
            </a:r>
            <a:r>
              <a:rPr lang="en-US" sz="800" b="0" i="0" dirty="0">
                <a:solidFill>
                  <a:srgbClr val="333333"/>
                </a:solidFill>
                <a:effectLst/>
                <a:latin typeface="Arial" panose="020B0604020202020204" pitchFamily="34" charset="0"/>
                <a:cs typeface="Arial" panose="020B0604020202020204" pitchFamily="34" charset="0"/>
                <a:hlinkClick r:id="rId5"/>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4"/>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1709FEB-BBA4-0783-777B-E2C7EC665E89}"/>
              </a:ext>
            </a:extLst>
          </p:cNvPr>
          <p:cNvSpPr txBox="1"/>
          <p:nvPr/>
        </p:nvSpPr>
        <p:spPr>
          <a:xfrm>
            <a:off x="7419785" y="5096983"/>
            <a:ext cx="4281055"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1.15b Jerome S. Bruner developed theories on several aspects of cognition, including perception and learning. </a:t>
            </a:r>
          </a:p>
        </p:txBody>
      </p:sp>
    </p:spTree>
    <p:extLst>
      <p:ext uri="{BB962C8B-B14F-4D97-AF65-F5344CB8AC3E}">
        <p14:creationId xmlns:p14="http://schemas.microsoft.com/office/powerpoint/2010/main" val="27679946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EC0373-EE97-494C-8EC4-905B4C0EA3A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165851" y="1548173"/>
            <a:ext cx="2591692" cy="3566160"/>
          </a:xfrm>
          <a:prstGeom prst="rect">
            <a:avLst/>
          </a:prstGeom>
        </p:spPr>
      </p:pic>
      <p:sp>
        <p:nvSpPr>
          <p:cNvPr id="5" name="Title 1">
            <a:extLst>
              <a:ext uri="{FF2B5EF4-FFF2-40B4-BE49-F238E27FC236}">
                <a16:creationId xmlns:a16="http://schemas.microsoft.com/office/drawing/2014/main" id="{B1B50403-8B7C-1E78-1238-74EAD6347B1B}"/>
              </a:ext>
            </a:extLst>
          </p:cNvPr>
          <p:cNvSpPr txBox="1">
            <a:spLocks/>
          </p:cNvSpPr>
          <p:nvPr/>
        </p:nvSpPr>
        <p:spPr>
          <a:xfrm>
            <a:off x="1248721" y="220581"/>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The Cognitive Revolution</a:t>
            </a:r>
          </a:p>
          <a:p>
            <a:pPr algn="ctr"/>
            <a:r>
              <a:rPr lang="en-US" sz="2400" dirty="0">
                <a:solidFill>
                  <a:schemeClr val="accent1">
                    <a:lumMod val="75000"/>
                  </a:schemeClr>
                </a:solidFill>
                <a:latin typeface="Arial" panose="020B0604020202020204" pitchFamily="34" charset="0"/>
                <a:cs typeface="Arial" panose="020B0604020202020204" pitchFamily="34" charset="0"/>
              </a:rPr>
              <a:t>George Miller</a:t>
            </a:r>
          </a:p>
        </p:txBody>
      </p:sp>
      <p:sp>
        <p:nvSpPr>
          <p:cNvPr id="2" name="TextBox 1">
            <a:extLst>
              <a:ext uri="{FF2B5EF4-FFF2-40B4-BE49-F238E27FC236}">
                <a16:creationId xmlns:a16="http://schemas.microsoft.com/office/drawing/2014/main" id="{88B68049-216F-BD6C-04E4-83A38A0C6312}"/>
              </a:ext>
            </a:extLst>
          </p:cNvPr>
          <p:cNvSpPr txBox="1"/>
          <p:nvPr/>
        </p:nvSpPr>
        <p:spPr>
          <a:xfrm>
            <a:off x="332508" y="1645920"/>
            <a:ext cx="6541157" cy="3370666"/>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srgbClr val="374151"/>
                </a:solidFill>
                <a:latin typeface="Arial" panose="020B0604020202020204" pitchFamily="34" charset="0"/>
                <a:cs typeface="Arial" panose="020B0604020202020204" pitchFamily="34" charset="0"/>
              </a:rPr>
              <a:t> Like Bartlett and Bruner, Miller is also considered one of the founders of cognitive psychology.</a:t>
            </a:r>
            <a:endParaRPr lang="en-US" sz="1600" b="0" i="0" dirty="0">
              <a:solidFill>
                <a:srgbClr val="374151"/>
              </a:solidFill>
              <a:effectLst/>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srgbClr val="374151"/>
                </a:solidFill>
                <a:latin typeface="Arial" panose="020B0604020202020204" pitchFamily="34" charset="0"/>
                <a:cs typeface="Arial" panose="020B0604020202020204" pitchFamily="34" charset="0"/>
              </a:rPr>
              <a:t>His most famous publication, :The Magical Number Seven, Plus or Minus Two” showed that, on average, human short-term-memory was limited to an average capacity of 7 items, plus or minus two.</a:t>
            </a:r>
          </a:p>
          <a:p>
            <a:pPr marL="742950" lvl="1" indent="-285750">
              <a:lnSpc>
                <a:spcPct val="150000"/>
              </a:lnSpc>
              <a:buClr>
                <a:schemeClr val="accent1">
                  <a:lumMod val="60000"/>
                  <a:lumOff val="40000"/>
                </a:schemeClr>
              </a:buClr>
              <a:buFont typeface="Wingdings" panose="05000000000000000000" pitchFamily="2" charset="2"/>
              <a:buChar char="ü"/>
            </a:pPr>
            <a:r>
              <a:rPr lang="en-US" sz="1600" b="0" i="0" dirty="0">
                <a:solidFill>
                  <a:srgbClr val="374151"/>
                </a:solidFill>
                <a:effectLst/>
                <a:latin typeface="Arial" panose="020B0604020202020204" pitchFamily="34" charset="0"/>
                <a:cs typeface="Arial" panose="020B0604020202020204" pitchFamily="34" charset="0"/>
              </a:rPr>
              <a:t>Miller also coined the term “chunk,” or “chunking,” to describe how individuals could enhance the capacity limit posed by short-term-memory by grouping elements.  </a:t>
            </a:r>
          </a:p>
        </p:txBody>
      </p:sp>
      <p:sp>
        <p:nvSpPr>
          <p:cNvPr id="6" name="TextBox 5">
            <a:extLst>
              <a:ext uri="{FF2B5EF4-FFF2-40B4-BE49-F238E27FC236}">
                <a16:creationId xmlns:a16="http://schemas.microsoft.com/office/drawing/2014/main" id="{146722B1-AA8F-0F80-5D6C-7EEB0CBE3B46}"/>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3"/>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4"/>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5"/>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5"/>
              </a:rPr>
              <a:t>Psychology 2E</a:t>
            </a:r>
            <a:r>
              <a:rPr lang="en-US" sz="800" b="0" i="0" dirty="0">
                <a:solidFill>
                  <a:srgbClr val="333333"/>
                </a:solidFill>
                <a:effectLst/>
                <a:latin typeface="Arial" panose="020B0604020202020204" pitchFamily="34" charset="0"/>
                <a:cs typeface="Arial" panose="020B0604020202020204" pitchFamily="34" charset="0"/>
                <a:hlinkClick r:id="rId5"/>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4"/>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71F4D05-ACB7-1219-861D-E7F067388196}"/>
              </a:ext>
            </a:extLst>
          </p:cNvPr>
          <p:cNvSpPr txBox="1"/>
          <p:nvPr/>
        </p:nvSpPr>
        <p:spPr>
          <a:xfrm>
            <a:off x="7417705" y="5309827"/>
            <a:ext cx="4284768"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1.15c George A. Miller contributed not only to cognitive psychology but also contributed to the founding of the field of psycholinguistics.</a:t>
            </a:r>
          </a:p>
        </p:txBody>
      </p:sp>
    </p:spTree>
    <p:extLst>
      <p:ext uri="{BB962C8B-B14F-4D97-AF65-F5344CB8AC3E}">
        <p14:creationId xmlns:p14="http://schemas.microsoft.com/office/powerpoint/2010/main" val="42574264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F2CC0BF-1A1C-E4E9-7ACD-0D4BC3A486EE}"/>
              </a:ext>
            </a:extLst>
          </p:cNvPr>
          <p:cNvSpPr txBox="1">
            <a:spLocks/>
          </p:cNvSpPr>
          <p:nvPr/>
        </p:nvSpPr>
        <p:spPr>
          <a:xfrm>
            <a:off x="1248721" y="220581"/>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Multicultural and Cross-Cultural Psychology</a:t>
            </a:r>
          </a:p>
          <a:p>
            <a:pPr algn="ctr"/>
            <a:r>
              <a:rPr lang="en-US" sz="2400" dirty="0">
                <a:solidFill>
                  <a:schemeClr val="accent1">
                    <a:lumMod val="75000"/>
                  </a:schemeClr>
                </a:solidFill>
                <a:latin typeface="Arial" panose="020B0604020202020204" pitchFamily="34" charset="0"/>
                <a:cs typeface="Arial" panose="020B0604020202020204" pitchFamily="34" charset="0"/>
              </a:rPr>
              <a:t>Francis C. Sumner</a:t>
            </a:r>
          </a:p>
        </p:txBody>
      </p:sp>
      <p:pic>
        <p:nvPicPr>
          <p:cNvPr id="1026" name="Picture 2" descr="Photograph of Francis Cecil Sumner in his doctoral robe on the Cover of the Drs. Nicholas and Dorothy Cummings, &quot;Center for the History of Psychology&quot; at the University of Akron.">
            <a:extLst>
              <a:ext uri="{FF2B5EF4-FFF2-40B4-BE49-F238E27FC236}">
                <a16:creationId xmlns:a16="http://schemas.microsoft.com/office/drawing/2014/main" id="{6F3DB5ED-256B-8993-49AD-010F60D0F5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6146" y="1371600"/>
            <a:ext cx="2478058" cy="4114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E0E696C-DB40-A287-348C-B06A4CD28F59}"/>
              </a:ext>
            </a:extLst>
          </p:cNvPr>
          <p:cNvSpPr txBox="1"/>
          <p:nvPr/>
        </p:nvSpPr>
        <p:spPr>
          <a:xfrm>
            <a:off x="455966" y="1531852"/>
            <a:ext cx="6541157" cy="3739998"/>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srgbClr val="374151"/>
                </a:solidFill>
                <a:latin typeface="Arial" panose="020B0604020202020204" pitchFamily="34" charset="0"/>
                <a:cs typeface="Arial" panose="020B0604020202020204" pitchFamily="34" charset="0"/>
              </a:rPr>
              <a:t> In addition to being known as the first African-American to receive a Ph.D. in psychology, Sumner was also widely known as a leader in education reform.</a:t>
            </a:r>
            <a:endParaRPr lang="en-US" sz="1600" b="0" i="0" dirty="0">
              <a:solidFill>
                <a:srgbClr val="374151"/>
              </a:solidFill>
              <a:effectLst/>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srgbClr val="374151"/>
                </a:solidFill>
                <a:latin typeface="Arial" panose="020B0604020202020204" pitchFamily="34" charset="0"/>
                <a:cs typeface="Arial" panose="020B0604020202020204" pitchFamily="34" charset="0"/>
              </a:rPr>
              <a:t>From 1928 until his death in 1954, Sumner served as the chair of the psychology department at Howard University.</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srgbClr val="374151"/>
                </a:solidFill>
                <a:latin typeface="Arial" panose="020B0604020202020204" pitchFamily="34" charset="0"/>
                <a:cs typeface="Arial" panose="020B0604020202020204" pitchFamily="34" charset="0"/>
              </a:rPr>
              <a:t>Sumner’s research in psychology focused on how to understand and eliminate racial bias in the administration of justice and he was one of the first to contribute to the fields of psychology, religion, and the administration of justice collectively.</a:t>
            </a:r>
            <a:endParaRPr lang="en-US" sz="1600" b="0" i="0" dirty="0">
              <a:solidFill>
                <a:srgbClr val="374151"/>
              </a:solidFill>
              <a:effectLst/>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AF9A94DD-D367-CC78-3B5F-CCC93158CB94}"/>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3"/>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4"/>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5"/>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5"/>
              </a:rPr>
              <a:t>Psychology 2E</a:t>
            </a:r>
            <a:r>
              <a:rPr lang="en-US" sz="800" b="0" i="0" dirty="0">
                <a:solidFill>
                  <a:srgbClr val="333333"/>
                </a:solidFill>
                <a:effectLst/>
                <a:latin typeface="Arial" panose="020B0604020202020204" pitchFamily="34" charset="0"/>
                <a:cs typeface="Arial" panose="020B0604020202020204" pitchFamily="34" charset="0"/>
                <a:hlinkClick r:id="rId5"/>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4"/>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11ECDF66-4D9C-916E-C27C-44CD65264E6E}"/>
              </a:ext>
            </a:extLst>
          </p:cNvPr>
          <p:cNvSpPr txBox="1"/>
          <p:nvPr/>
        </p:nvSpPr>
        <p:spPr>
          <a:xfrm>
            <a:off x="7407564" y="5617914"/>
            <a:ext cx="4147128"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1.16 Francis C. Sumner earned his psychology degree  under G. Stanley Hall at Clark University on June 14, 1920.</a:t>
            </a:r>
          </a:p>
        </p:txBody>
      </p:sp>
    </p:spTree>
    <p:extLst>
      <p:ext uri="{BB962C8B-B14F-4D97-AF65-F5344CB8AC3E}">
        <p14:creationId xmlns:p14="http://schemas.microsoft.com/office/powerpoint/2010/main" val="3423787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6AF4E-5AAB-35F0-F481-EA33D8362978}"/>
              </a:ext>
            </a:extLst>
          </p:cNvPr>
          <p:cNvSpPr>
            <a:spLocks noGrp="1"/>
          </p:cNvSpPr>
          <p:nvPr>
            <p:ph type="title"/>
          </p:nvPr>
        </p:nvSpPr>
        <p:spPr>
          <a:xfrm>
            <a:off x="3641221" y="200631"/>
            <a:ext cx="4477284" cy="762919"/>
          </a:xfrm>
        </p:spPr>
        <p:txBody>
          <a:bodyPr>
            <a:no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What is Psychology?</a:t>
            </a:r>
          </a:p>
        </p:txBody>
      </p:sp>
      <p:pic>
        <p:nvPicPr>
          <p:cNvPr id="3" name="Picture 2" descr="A close-up of words&#10;&#10;Description automatically generated">
            <a:extLst>
              <a:ext uri="{FF2B5EF4-FFF2-40B4-BE49-F238E27FC236}">
                <a16:creationId xmlns:a16="http://schemas.microsoft.com/office/drawing/2014/main" id="{FC04BB28-56BE-F3AE-647B-F65FE08C0E03}"/>
              </a:ext>
            </a:extLst>
          </p:cNvPr>
          <p:cNvPicPr>
            <a:picLocks noChangeAspect="1"/>
          </p:cNvPicPr>
          <p:nvPr/>
        </p:nvPicPr>
        <p:blipFill>
          <a:blip r:embed="rId2"/>
          <a:stretch>
            <a:fillRect/>
          </a:stretch>
        </p:blipFill>
        <p:spPr>
          <a:xfrm>
            <a:off x="2395696" y="1886355"/>
            <a:ext cx="6968332" cy="3499407"/>
          </a:xfrm>
          <a:prstGeom prst="rect">
            <a:avLst/>
          </a:prstGeom>
        </p:spPr>
      </p:pic>
      <p:sp>
        <p:nvSpPr>
          <p:cNvPr id="5" name="TextBox 4">
            <a:extLst>
              <a:ext uri="{FF2B5EF4-FFF2-40B4-BE49-F238E27FC236}">
                <a16:creationId xmlns:a16="http://schemas.microsoft.com/office/drawing/2014/main" id="{5CFDCCD6-CEF0-0434-E7EE-F67F56336F36}"/>
              </a:ext>
            </a:extLst>
          </p:cNvPr>
          <p:cNvSpPr txBox="1"/>
          <p:nvPr/>
        </p:nvSpPr>
        <p:spPr>
          <a:xfrm>
            <a:off x="2904695" y="1072128"/>
            <a:ext cx="6708533" cy="400110"/>
          </a:xfrm>
          <a:prstGeom prst="rect">
            <a:avLst/>
          </a:prstGeom>
          <a:noFill/>
        </p:spPr>
        <p:txBody>
          <a:bodyPr wrap="square">
            <a:spAutoFit/>
          </a:bodyPr>
          <a:lstStyle/>
          <a:p>
            <a:pPr>
              <a:spcBef>
                <a:spcPct val="20000"/>
              </a:spcBef>
              <a:buClr>
                <a:srgbClr val="6CB255"/>
              </a:buClr>
            </a:pPr>
            <a:r>
              <a:rPr lang="en-US" sz="2000" u="sng" dirty="0">
                <a:solidFill>
                  <a:srgbClr val="000000"/>
                </a:solidFill>
                <a:latin typeface="Arial" panose="020B0604020202020204" pitchFamily="34" charset="0"/>
                <a:cs typeface="Arial" panose="020B0604020202020204" pitchFamily="34" charset="0"/>
              </a:rPr>
              <a:t>Psychology</a:t>
            </a:r>
            <a:r>
              <a:rPr lang="en-US" sz="2000" dirty="0">
                <a:solidFill>
                  <a:srgbClr val="000000"/>
                </a:solidFill>
                <a:latin typeface="Arial" panose="020B0604020202020204" pitchFamily="34" charset="0"/>
                <a:cs typeface="Arial" panose="020B0604020202020204" pitchFamily="34" charset="0"/>
              </a:rPr>
              <a:t> is the scientific study of mind and behavior. </a:t>
            </a:r>
          </a:p>
        </p:txBody>
      </p:sp>
      <p:sp>
        <p:nvSpPr>
          <p:cNvPr id="7" name="TextBox 6">
            <a:extLst>
              <a:ext uri="{FF2B5EF4-FFF2-40B4-BE49-F238E27FC236}">
                <a16:creationId xmlns:a16="http://schemas.microsoft.com/office/drawing/2014/main" id="{2F6F3C4E-1A9B-25C0-C3E5-C3AE9F835162}"/>
              </a:ext>
            </a:extLst>
          </p:cNvPr>
          <p:cNvSpPr txBox="1"/>
          <p:nvPr/>
        </p:nvSpPr>
        <p:spPr>
          <a:xfrm>
            <a:off x="83127" y="6488092"/>
            <a:ext cx="12025745"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3"/>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4"/>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5"/>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5"/>
              </a:rPr>
              <a:t>Psychology 2E</a:t>
            </a:r>
            <a:r>
              <a:rPr lang="en-US" sz="800" b="0" i="0" dirty="0">
                <a:solidFill>
                  <a:srgbClr val="333333"/>
                </a:solidFill>
                <a:effectLst/>
                <a:latin typeface="Arial" panose="020B0604020202020204" pitchFamily="34" charset="0"/>
                <a:cs typeface="Arial" panose="020B0604020202020204" pitchFamily="34" charset="0"/>
                <a:hlinkClick r:id="rId5"/>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4"/>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3837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7F88-A0D4-6822-D509-F0583ACCE19E}"/>
              </a:ext>
            </a:extLst>
          </p:cNvPr>
          <p:cNvSpPr txBox="1">
            <a:spLocks/>
          </p:cNvSpPr>
          <p:nvPr/>
        </p:nvSpPr>
        <p:spPr>
          <a:xfrm>
            <a:off x="1248721" y="166846"/>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Multicultural and Cross-Cultural Psychology</a:t>
            </a:r>
          </a:p>
          <a:p>
            <a:pPr algn="ctr"/>
            <a:r>
              <a:rPr lang="en-US" sz="2400" dirty="0">
                <a:solidFill>
                  <a:schemeClr val="accent1">
                    <a:lumMod val="75000"/>
                  </a:schemeClr>
                </a:solidFill>
                <a:latin typeface="Arial" panose="020B0604020202020204" pitchFamily="34" charset="0"/>
                <a:cs typeface="Arial" panose="020B0604020202020204" pitchFamily="34" charset="0"/>
              </a:rPr>
              <a:t>Kenneth Clark and Mamie Phipps Clark</a:t>
            </a:r>
          </a:p>
        </p:txBody>
      </p:sp>
      <p:pic>
        <p:nvPicPr>
          <p:cNvPr id="3" name="Picture 2">
            <a:extLst>
              <a:ext uri="{FF2B5EF4-FFF2-40B4-BE49-F238E27FC236}">
                <a16:creationId xmlns:a16="http://schemas.microsoft.com/office/drawing/2014/main" id="{6797F53D-EB11-987F-DC2D-3F75F5C5C8A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836161" y="1424283"/>
            <a:ext cx="4661860" cy="2651760"/>
          </a:xfrm>
          <a:prstGeom prst="rect">
            <a:avLst/>
          </a:prstGeom>
        </p:spPr>
      </p:pic>
      <p:sp>
        <p:nvSpPr>
          <p:cNvPr id="6" name="TextBox 5">
            <a:extLst>
              <a:ext uri="{FF2B5EF4-FFF2-40B4-BE49-F238E27FC236}">
                <a16:creationId xmlns:a16="http://schemas.microsoft.com/office/drawing/2014/main" id="{FA499951-15B2-35C2-620F-B6156B9CB6F6}"/>
              </a:ext>
            </a:extLst>
          </p:cNvPr>
          <p:cNvSpPr txBox="1"/>
          <p:nvPr/>
        </p:nvSpPr>
        <p:spPr>
          <a:xfrm>
            <a:off x="239779" y="901434"/>
            <a:ext cx="6314930" cy="5586658"/>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solidFill>
                  <a:srgbClr val="374151"/>
                </a:solidFill>
                <a:latin typeface="Arial" panose="020B0604020202020204" pitchFamily="34" charset="0"/>
                <a:cs typeface="Arial" panose="020B0604020202020204" pitchFamily="34" charset="0"/>
              </a:rPr>
              <a:t>Approximately fourteen years before testifying before the Supreme Court, Kenneth and Mamie Clark conducted studies with African-American children which led the Clarkes to conclude that, prejudice, discrimination, and segregation created a feeling of inferiority among African-American children and damaged their self-esteem.</a:t>
            </a:r>
          </a:p>
          <a:p>
            <a:pPr>
              <a:lnSpc>
                <a:spcPct val="150000"/>
              </a:lnSpc>
              <a:buClr>
                <a:schemeClr val="accent1">
                  <a:lumMod val="60000"/>
                  <a:lumOff val="40000"/>
                </a:schemeClr>
              </a:buClr>
            </a:pPr>
            <a:endParaRPr lang="en-US" sz="1600" dirty="0">
              <a:solidFill>
                <a:srgbClr val="374151"/>
              </a:solidFill>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solidFill>
                  <a:srgbClr val="374151"/>
                </a:solidFill>
                <a:latin typeface="Arial" panose="020B0604020202020204" pitchFamily="34" charset="0"/>
                <a:cs typeface="Arial" panose="020B0604020202020204" pitchFamily="34" charset="0"/>
              </a:rPr>
              <a:t>Both Kenneth and Mamie Clark testified before the Supreme Court as </a:t>
            </a:r>
            <a:r>
              <a:rPr lang="en-US" sz="1600" b="0" i="0" dirty="0">
                <a:solidFill>
                  <a:srgbClr val="374151"/>
                </a:solidFill>
                <a:effectLst/>
                <a:latin typeface="Arial" panose="020B0604020202020204" pitchFamily="34" charset="0"/>
                <a:cs typeface="Arial" panose="020B0604020202020204" pitchFamily="34" charset="0"/>
              </a:rPr>
              <a:t>expert witnesses in Briggs v. Elliott (1952), one of the five cases consolidated into Brown v. Board of Education (1954).</a:t>
            </a:r>
          </a:p>
          <a:p>
            <a:pPr lvl="1">
              <a:lnSpc>
                <a:spcPct val="150000"/>
              </a:lnSpc>
              <a:buClr>
                <a:schemeClr val="accent1">
                  <a:lumMod val="60000"/>
                  <a:lumOff val="40000"/>
                </a:schemeClr>
              </a:buClr>
            </a:pPr>
            <a:endParaRPr lang="en-US" sz="1600" b="0" i="0" dirty="0">
              <a:solidFill>
                <a:srgbClr val="374151"/>
              </a:solidFill>
              <a:effectLst/>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b="0" i="0" dirty="0">
                <a:solidFill>
                  <a:srgbClr val="374151"/>
                </a:solidFill>
                <a:effectLst/>
                <a:latin typeface="Arial" panose="020B0604020202020204" pitchFamily="34" charset="0"/>
                <a:cs typeface="Arial" panose="020B0604020202020204" pitchFamily="34" charset="0"/>
              </a:rPr>
              <a:t>Their testimony played a crucial role in the U.S. Supreme Court's decision, declaring that legally mandated racial segregation in public education was unconstitutional.</a:t>
            </a:r>
          </a:p>
        </p:txBody>
      </p:sp>
      <p:sp>
        <p:nvSpPr>
          <p:cNvPr id="8" name="TextBox 7">
            <a:extLst>
              <a:ext uri="{FF2B5EF4-FFF2-40B4-BE49-F238E27FC236}">
                <a16:creationId xmlns:a16="http://schemas.microsoft.com/office/drawing/2014/main" id="{A78C2D13-30B1-B24B-84C1-DA4381E634A7}"/>
              </a:ext>
            </a:extLst>
          </p:cNvPr>
          <p:cNvSpPr txBox="1"/>
          <p:nvPr/>
        </p:nvSpPr>
        <p:spPr>
          <a:xfrm>
            <a:off x="7130895" y="4754681"/>
            <a:ext cx="3914332" cy="830997"/>
          </a:xfrm>
          <a:prstGeom prst="rect">
            <a:avLst/>
          </a:prstGeom>
          <a:noFill/>
          <a:ln>
            <a:solidFill>
              <a:schemeClr val="accent1">
                <a:lumMod val="60000"/>
                <a:lumOff val="40000"/>
              </a:schemeClr>
            </a:solidFill>
          </a:ln>
        </p:spPr>
        <p:txBody>
          <a:bodyPr wrap="square">
            <a:spAutoFit/>
          </a:bodyPr>
          <a:lstStyle/>
          <a:p>
            <a:r>
              <a:rPr lang="en-US" sz="1200" b="1" dirty="0">
                <a:latin typeface="Arial" panose="020B0604020202020204" pitchFamily="34" charset="0"/>
                <a:cs typeface="Arial" panose="020B0604020202020204" pitchFamily="34" charset="0"/>
              </a:rPr>
              <a:t>Link to Learning Podcast</a:t>
            </a:r>
            <a:r>
              <a:rPr lang="en-US" sz="1200" dirty="0">
                <a:latin typeface="Arial" panose="020B0604020202020204" pitchFamily="34" charset="0"/>
                <a:cs typeface="Arial" panose="020B0604020202020204" pitchFamily="34" charset="0"/>
              </a:rPr>
              <a:t>: </a:t>
            </a:r>
            <a:r>
              <a:rPr lang="en-US" sz="1200" dirty="0"/>
              <a:t>Listen to a </a:t>
            </a:r>
            <a:r>
              <a:rPr lang="en-US" sz="1200" dirty="0">
                <a:hlinkClick r:id="rId3"/>
              </a:rPr>
              <a:t>podcast about the influence of an African American's psychology research on the historic </a:t>
            </a:r>
            <a:r>
              <a:rPr lang="en-US" sz="1200" i="1" dirty="0">
                <a:hlinkClick r:id="rId3"/>
              </a:rPr>
              <a:t>Brown v. Board of Education</a:t>
            </a:r>
            <a:r>
              <a:rPr lang="en-US" sz="1200" dirty="0">
                <a:hlinkClick r:id="rId3"/>
              </a:rPr>
              <a:t> civil rights case</a:t>
            </a:r>
            <a:r>
              <a:rPr lang="en-US" sz="1200" dirty="0"/>
              <a:t> to learn more (8:00)</a:t>
            </a:r>
            <a:r>
              <a:rPr lang="en-US" sz="1200" b="0" i="0" dirty="0">
                <a:solidFill>
                  <a:srgbClr val="373D3F"/>
                </a:solidFill>
                <a:effectLst/>
                <a:latin typeface="Encode Sans"/>
              </a:rPr>
              <a:t> </a:t>
            </a:r>
            <a:endParaRPr lang="en-US" sz="1200" dirty="0"/>
          </a:p>
        </p:txBody>
      </p:sp>
      <p:sp>
        <p:nvSpPr>
          <p:cNvPr id="4" name="TextBox 3">
            <a:extLst>
              <a:ext uri="{FF2B5EF4-FFF2-40B4-BE49-F238E27FC236}">
                <a16:creationId xmlns:a16="http://schemas.microsoft.com/office/drawing/2014/main" id="{949B977F-BBCA-6360-C570-9B1A89998D6A}"/>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4"/>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5"/>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6"/>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6"/>
              </a:rPr>
              <a:t>Psychology 2E</a:t>
            </a:r>
            <a:r>
              <a:rPr lang="en-US" sz="800" b="0" i="0" dirty="0">
                <a:solidFill>
                  <a:srgbClr val="333333"/>
                </a:solidFill>
                <a:effectLst/>
                <a:latin typeface="Arial" panose="020B0604020202020204" pitchFamily="34" charset="0"/>
                <a:cs typeface="Arial" panose="020B0604020202020204" pitchFamily="34" charset="0"/>
                <a:hlinkClick r:id="rId6"/>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5"/>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B1A80403-ED96-5262-2E24-06843EFBBF2E}"/>
              </a:ext>
            </a:extLst>
          </p:cNvPr>
          <p:cNvSpPr txBox="1"/>
          <p:nvPr/>
        </p:nvSpPr>
        <p:spPr>
          <a:xfrm>
            <a:off x="6728691" y="4227308"/>
            <a:ext cx="4876800"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1.17 Kenneth Clark, Mamie Clark and their children.</a:t>
            </a:r>
          </a:p>
        </p:txBody>
      </p:sp>
    </p:spTree>
    <p:extLst>
      <p:ext uri="{BB962C8B-B14F-4D97-AF65-F5344CB8AC3E}">
        <p14:creationId xmlns:p14="http://schemas.microsoft.com/office/powerpoint/2010/main" val="28942809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BDFFD-FC35-C4E4-65EE-BFBADA7FBBFD}"/>
              </a:ext>
            </a:extLst>
          </p:cNvPr>
          <p:cNvSpPr txBox="1">
            <a:spLocks/>
          </p:cNvSpPr>
          <p:nvPr/>
        </p:nvSpPr>
        <p:spPr>
          <a:xfrm>
            <a:off x="1248721" y="220581"/>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Multicultural and Cross-Cultural Psychology</a:t>
            </a:r>
          </a:p>
          <a:p>
            <a:pPr algn="ctr"/>
            <a:r>
              <a:rPr lang="en-US" sz="2400" dirty="0">
                <a:solidFill>
                  <a:schemeClr val="accent1">
                    <a:lumMod val="75000"/>
                  </a:schemeClr>
                </a:solidFill>
                <a:latin typeface="Arial" panose="020B0604020202020204" pitchFamily="34" charset="0"/>
                <a:cs typeface="Arial" panose="020B0604020202020204" pitchFamily="34" charset="0"/>
              </a:rPr>
              <a:t>George Sanchez</a:t>
            </a:r>
          </a:p>
        </p:txBody>
      </p:sp>
      <p:pic>
        <p:nvPicPr>
          <p:cNvPr id="2050" name="Picture 2" descr="Photograph of George I Sanchez">
            <a:extLst>
              <a:ext uri="{FF2B5EF4-FFF2-40B4-BE49-F238E27FC236}">
                <a16:creationId xmlns:a16="http://schemas.microsoft.com/office/drawing/2014/main" id="{7DAF2B13-57BA-8007-39D2-DEC3DFA165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4110" y="1282807"/>
            <a:ext cx="3017520" cy="30175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6F0D085-41E2-7B08-D780-689C1065AEA7}"/>
              </a:ext>
            </a:extLst>
          </p:cNvPr>
          <p:cNvSpPr txBox="1"/>
          <p:nvPr/>
        </p:nvSpPr>
        <p:spPr>
          <a:xfrm>
            <a:off x="340865" y="1287795"/>
            <a:ext cx="7254992" cy="4847994"/>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b="0" i="0" dirty="0">
                <a:solidFill>
                  <a:srgbClr val="374151"/>
                </a:solidFill>
                <a:effectLst/>
                <a:latin typeface="Arial" panose="020B0604020202020204" pitchFamily="34" charset="0"/>
                <a:cs typeface="Arial" panose="020B0604020202020204" pitchFamily="34" charset="0"/>
              </a:rPr>
              <a:t>In 1940, Sánchez released his most renowned publication, "Forgotten People: A Study of New Mexicans." Thi</a:t>
            </a:r>
            <a:r>
              <a:rPr lang="en-US" sz="1600" dirty="0">
                <a:solidFill>
                  <a:srgbClr val="374151"/>
                </a:solidFill>
                <a:latin typeface="Arial" panose="020B0604020202020204" pitchFamily="34" charset="0"/>
                <a:cs typeface="Arial" panose="020B0604020202020204" pitchFamily="34" charset="0"/>
              </a:rPr>
              <a:t>s publication chronicled </a:t>
            </a:r>
            <a:r>
              <a:rPr lang="en-US" sz="1600" b="0" i="0" dirty="0">
                <a:solidFill>
                  <a:srgbClr val="374151"/>
                </a:solidFill>
                <a:effectLst/>
                <a:latin typeface="Arial" panose="020B0604020202020204" pitchFamily="34" charset="0"/>
                <a:cs typeface="Arial" panose="020B0604020202020204" pitchFamily="34" charset="0"/>
              </a:rPr>
              <a:t>the disparities encountered by schoolchildren in the state and highlighted the many different challenges faced by Spanish-speaking children living in New Mexico such as literacy rates, insufficient educational funding, and notably low enrollment in schools catering to Spanish-speaking children.</a:t>
            </a:r>
          </a:p>
          <a:p>
            <a:pPr>
              <a:lnSpc>
                <a:spcPct val="150000"/>
              </a:lnSpc>
              <a:buClr>
                <a:schemeClr val="accent1">
                  <a:lumMod val="60000"/>
                  <a:lumOff val="40000"/>
                </a:schemeClr>
              </a:buClr>
            </a:pPr>
            <a:endParaRPr lang="en-US" sz="1600" b="0" i="0" dirty="0">
              <a:solidFill>
                <a:srgbClr val="374151"/>
              </a:solidFill>
              <a:effectLst/>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pPr>
            <a:r>
              <a:rPr lang="en-US" sz="1600" b="0" i="0" dirty="0">
                <a:solidFill>
                  <a:srgbClr val="374151"/>
                </a:solidFill>
                <a:effectLst/>
                <a:latin typeface="Arial" panose="020B0604020202020204" pitchFamily="34" charset="0"/>
                <a:cs typeface="Arial" panose="020B0604020202020204" pitchFamily="34" charset="0"/>
              </a:rPr>
              <a:t>In 1946 and 1947 Sánchez conducted surveys for the U.S. Department of the Interior regarding the state of Navajo education. The results of this survey concluded that only about a quarter of Navajo children attended school.  Moreover, in order to attend school these children often encountered rough road conditions and insufficient educational materials and establishments.</a:t>
            </a:r>
          </a:p>
        </p:txBody>
      </p:sp>
      <p:sp>
        <p:nvSpPr>
          <p:cNvPr id="3" name="TextBox 2">
            <a:extLst>
              <a:ext uri="{FF2B5EF4-FFF2-40B4-BE49-F238E27FC236}">
                <a16:creationId xmlns:a16="http://schemas.microsoft.com/office/drawing/2014/main" id="{3EC69E60-051F-D4D0-040A-AC6B091899CC}"/>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3"/>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4"/>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5"/>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5"/>
              </a:rPr>
              <a:t>Psychology 2E</a:t>
            </a:r>
            <a:r>
              <a:rPr lang="en-US" sz="800" b="0" i="0" dirty="0">
                <a:solidFill>
                  <a:srgbClr val="333333"/>
                </a:solidFill>
                <a:effectLst/>
                <a:latin typeface="Arial" panose="020B0604020202020204" pitchFamily="34" charset="0"/>
                <a:cs typeface="Arial" panose="020B0604020202020204" pitchFamily="34" charset="0"/>
                <a:hlinkClick r:id="rId5"/>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4"/>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D25A38A5-66BB-0A05-A0C0-F71E63A39702}"/>
              </a:ext>
            </a:extLst>
          </p:cNvPr>
          <p:cNvSpPr txBox="1"/>
          <p:nvPr/>
        </p:nvSpPr>
        <p:spPr>
          <a:xfrm>
            <a:off x="8294343" y="4420420"/>
            <a:ext cx="2657053" cy="1815882"/>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1.17 George Sanchez was involved in many different legal cases either as an advisor or expert witness. One such landmark case  Delgado v. </a:t>
            </a:r>
            <a:r>
              <a:rPr lang="en-US" sz="1400" dirty="0" err="1">
                <a:latin typeface="Arial" panose="020B0604020202020204" pitchFamily="34" charset="0"/>
                <a:cs typeface="Arial" panose="020B0604020202020204" pitchFamily="34" charset="0"/>
              </a:rPr>
              <a:t>Gracy</a:t>
            </a:r>
            <a:r>
              <a:rPr lang="en-US" sz="1400" dirty="0">
                <a:latin typeface="Arial" panose="020B0604020202020204" pitchFamily="34" charset="0"/>
                <a:cs typeface="Arial" panose="020B0604020202020204" pitchFamily="34" charset="0"/>
              </a:rPr>
              <a:t> ended the policy of school segregation of Mexican Americans.</a:t>
            </a:r>
          </a:p>
        </p:txBody>
      </p:sp>
    </p:spTree>
    <p:extLst>
      <p:ext uri="{BB962C8B-B14F-4D97-AF65-F5344CB8AC3E}">
        <p14:creationId xmlns:p14="http://schemas.microsoft.com/office/powerpoint/2010/main" val="38510858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CA631-9696-8734-8159-54464B77DFD3}"/>
              </a:ext>
            </a:extLst>
          </p:cNvPr>
          <p:cNvSpPr txBox="1">
            <a:spLocks/>
          </p:cNvSpPr>
          <p:nvPr/>
        </p:nvSpPr>
        <p:spPr>
          <a:xfrm>
            <a:off x="1248721" y="120633"/>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Women in Psychology</a:t>
            </a:r>
          </a:p>
          <a:p>
            <a:pPr algn="ctr"/>
            <a:r>
              <a:rPr lang="en-US" sz="2400" dirty="0">
                <a:solidFill>
                  <a:schemeClr val="accent1">
                    <a:lumMod val="75000"/>
                  </a:schemeClr>
                </a:solidFill>
                <a:latin typeface="Arial" panose="020B0604020202020204" pitchFamily="34" charset="0"/>
                <a:cs typeface="Arial" panose="020B0604020202020204" pitchFamily="34" charset="0"/>
              </a:rPr>
              <a:t>Mary Whiton Calkins, Margaret Floy Washburn and Mary Cover Jones</a:t>
            </a:r>
          </a:p>
        </p:txBody>
      </p:sp>
      <p:sp>
        <p:nvSpPr>
          <p:cNvPr id="3" name="Figure Legend">
            <a:extLst>
              <a:ext uri="{FF2B5EF4-FFF2-40B4-BE49-F238E27FC236}">
                <a16:creationId xmlns:a16="http://schemas.microsoft.com/office/drawing/2014/main" id="{AC9E0FF9-6D38-C3AD-8333-AEEE770C186D}"/>
              </a:ext>
            </a:extLst>
          </p:cNvPr>
          <p:cNvSpPr txBox="1">
            <a:spLocks/>
          </p:cNvSpPr>
          <p:nvPr/>
        </p:nvSpPr>
        <p:spPr>
          <a:xfrm>
            <a:off x="435674" y="3595420"/>
            <a:ext cx="3427183" cy="2685374"/>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Figure 1.18 (a) Even though she had completed the requirements for a doctoral degree in psychology, Calkins was a refused a Ph.D. by Harvard because she was a woman</a:t>
            </a:r>
          </a:p>
          <a:p>
            <a:pPr lvl="1">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During her lifetime Calkins taught psychology and philosophy at Wellesley College and conducted research at Harvard.</a:t>
            </a:r>
          </a:p>
        </p:txBody>
      </p:sp>
      <p:pic>
        <p:nvPicPr>
          <p:cNvPr id="4" name="Picture 3">
            <a:extLst>
              <a:ext uri="{FF2B5EF4-FFF2-40B4-BE49-F238E27FC236}">
                <a16:creationId xmlns:a16="http://schemas.microsoft.com/office/drawing/2014/main" id="{FB35FC01-4203-CFA7-EE1F-9CE380DB3A15}"/>
              </a:ext>
              <a:ext uri="{C183D7F6-B498-43B3-948B-1728B52AA6E4}">
                <adec:decorative xmlns:adec="http://schemas.microsoft.com/office/drawing/2017/decorative" val="1"/>
              </a:ext>
            </a:extLst>
          </p:cNvPr>
          <p:cNvPicPr>
            <a:picLocks noChangeAspect="1"/>
          </p:cNvPicPr>
          <p:nvPr/>
        </p:nvPicPr>
        <p:blipFill rotWithShape="1">
          <a:blip r:embed="rId2"/>
          <a:srcRect l="13898" r="2411"/>
          <a:stretch/>
        </p:blipFill>
        <p:spPr>
          <a:xfrm>
            <a:off x="1248721" y="986785"/>
            <a:ext cx="1801091" cy="2469094"/>
          </a:xfrm>
          <a:prstGeom prst="rect">
            <a:avLst/>
          </a:prstGeom>
        </p:spPr>
      </p:pic>
      <p:pic>
        <p:nvPicPr>
          <p:cNvPr id="5" name="Picture 4">
            <a:extLst>
              <a:ext uri="{FF2B5EF4-FFF2-40B4-BE49-F238E27FC236}">
                <a16:creationId xmlns:a16="http://schemas.microsoft.com/office/drawing/2014/main" id="{35327B14-7651-7FB4-D9E7-94B1BC71CC4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244670" y="919028"/>
            <a:ext cx="1883827" cy="2469094"/>
          </a:xfrm>
          <a:prstGeom prst="rect">
            <a:avLst/>
          </a:prstGeom>
        </p:spPr>
      </p:pic>
      <p:pic>
        <p:nvPicPr>
          <p:cNvPr id="6" name="Picture 5">
            <a:extLst>
              <a:ext uri="{FF2B5EF4-FFF2-40B4-BE49-F238E27FC236}">
                <a16:creationId xmlns:a16="http://schemas.microsoft.com/office/drawing/2014/main" id="{1F863D78-073B-4337-B4DE-B33B2CCD0364}"/>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323355" y="986785"/>
            <a:ext cx="1993565" cy="2469094"/>
          </a:xfrm>
          <a:prstGeom prst="rect">
            <a:avLst/>
          </a:prstGeom>
        </p:spPr>
      </p:pic>
      <p:sp>
        <p:nvSpPr>
          <p:cNvPr id="7" name="Figure Legend">
            <a:extLst>
              <a:ext uri="{FF2B5EF4-FFF2-40B4-BE49-F238E27FC236}">
                <a16:creationId xmlns:a16="http://schemas.microsoft.com/office/drawing/2014/main" id="{17842182-ECFC-3D9C-0172-D79CE4C801BB}"/>
              </a:ext>
            </a:extLst>
          </p:cNvPr>
          <p:cNvSpPr txBox="1">
            <a:spLocks/>
          </p:cNvSpPr>
          <p:nvPr/>
        </p:nvSpPr>
        <p:spPr>
          <a:xfrm>
            <a:off x="4429619" y="3595420"/>
            <a:ext cx="3427183" cy="2685374"/>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Figure 1.18b Washburn was the first woman to receive a Ph.D. in psychology and was the second woman after Mary Whiton Calkins to serve as the President of the American Psychological Association.</a:t>
            </a:r>
          </a:p>
          <a:p>
            <a:pPr lvl="1">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In 1903 Washburn returned to Vassar to head the newly founded department of psychology.</a:t>
            </a:r>
          </a:p>
        </p:txBody>
      </p:sp>
      <p:sp>
        <p:nvSpPr>
          <p:cNvPr id="8" name="Figure Legend">
            <a:extLst>
              <a:ext uri="{FF2B5EF4-FFF2-40B4-BE49-F238E27FC236}">
                <a16:creationId xmlns:a16="http://schemas.microsoft.com/office/drawing/2014/main" id="{36E44D54-759C-D6B7-B327-103FDBF31AD8}"/>
              </a:ext>
            </a:extLst>
          </p:cNvPr>
          <p:cNvSpPr txBox="1">
            <a:spLocks/>
          </p:cNvSpPr>
          <p:nvPr/>
        </p:nvSpPr>
        <p:spPr>
          <a:xfrm>
            <a:off x="8423564" y="3633086"/>
            <a:ext cx="3513931" cy="2681586"/>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Figure 1.18c Jones was a pioneer of behavior therapy (therapies which used behavioral techniques to treat clients).</a:t>
            </a:r>
          </a:p>
          <a:p>
            <a:pPr lvl="1">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In 1924, she desensitized a child’s (Peter) fear of rabbits by gradually exposing the child to rabbits while providing positive associations.</a:t>
            </a:r>
          </a:p>
        </p:txBody>
      </p:sp>
      <p:sp>
        <p:nvSpPr>
          <p:cNvPr id="9" name="TextBox 8">
            <a:extLst>
              <a:ext uri="{FF2B5EF4-FFF2-40B4-BE49-F238E27FC236}">
                <a16:creationId xmlns:a16="http://schemas.microsoft.com/office/drawing/2014/main" id="{ABADA778-B8AD-8AC7-52F5-5F2BFE5A1A87}"/>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5"/>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6"/>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7"/>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7"/>
              </a:rPr>
              <a:t>Psychology 2E</a:t>
            </a:r>
            <a:r>
              <a:rPr lang="en-US" sz="800" b="0" i="0" dirty="0">
                <a:solidFill>
                  <a:srgbClr val="333333"/>
                </a:solidFill>
                <a:effectLst/>
                <a:latin typeface="Arial" panose="020B0604020202020204" pitchFamily="34" charset="0"/>
                <a:cs typeface="Arial" panose="020B0604020202020204" pitchFamily="34" charset="0"/>
                <a:hlinkClick r:id="rId7"/>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6"/>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65828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4A05E-1724-276B-C08B-8E8247236372}"/>
              </a:ext>
            </a:extLst>
          </p:cNvPr>
          <p:cNvSpPr txBox="1">
            <a:spLocks/>
          </p:cNvSpPr>
          <p:nvPr/>
        </p:nvSpPr>
        <p:spPr>
          <a:xfrm>
            <a:off x="1248721" y="220581"/>
            <a:ext cx="9882909" cy="79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Minority Women in Psychology</a:t>
            </a:r>
          </a:p>
          <a:p>
            <a:pPr algn="ctr"/>
            <a:r>
              <a:rPr lang="en-US" sz="2400" dirty="0">
                <a:solidFill>
                  <a:schemeClr val="accent1">
                    <a:lumMod val="75000"/>
                  </a:schemeClr>
                </a:solidFill>
                <a:latin typeface="Arial" panose="020B0604020202020204" pitchFamily="34" charset="0"/>
                <a:cs typeface="Arial" panose="020B0604020202020204" pitchFamily="34" charset="0"/>
              </a:rPr>
              <a:t>Martha Bernal and Inez Beverly Prosser</a:t>
            </a:r>
          </a:p>
        </p:txBody>
      </p:sp>
      <p:pic>
        <p:nvPicPr>
          <p:cNvPr id="5" name="Picture 4">
            <a:extLst>
              <a:ext uri="{FF2B5EF4-FFF2-40B4-BE49-F238E27FC236}">
                <a16:creationId xmlns:a16="http://schemas.microsoft.com/office/drawing/2014/main" id="{6B72A93E-0D02-6297-A193-6BCC4FD6CAA1}"/>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836696" y="1180635"/>
            <a:ext cx="2178645" cy="2743200"/>
          </a:xfrm>
          <a:prstGeom prst="rect">
            <a:avLst/>
          </a:prstGeom>
        </p:spPr>
      </p:pic>
      <p:pic>
        <p:nvPicPr>
          <p:cNvPr id="6" name="Picture 5">
            <a:extLst>
              <a:ext uri="{FF2B5EF4-FFF2-40B4-BE49-F238E27FC236}">
                <a16:creationId xmlns:a16="http://schemas.microsoft.com/office/drawing/2014/main" id="{CCB60ED5-89B2-B237-0EFE-2A803E228BA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994787" y="1180635"/>
            <a:ext cx="2542389" cy="2743200"/>
          </a:xfrm>
          <a:prstGeom prst="rect">
            <a:avLst/>
          </a:prstGeom>
        </p:spPr>
      </p:pic>
      <p:sp>
        <p:nvSpPr>
          <p:cNvPr id="7" name="Figure Legend">
            <a:extLst>
              <a:ext uri="{FF2B5EF4-FFF2-40B4-BE49-F238E27FC236}">
                <a16:creationId xmlns:a16="http://schemas.microsoft.com/office/drawing/2014/main" id="{4D62FA87-6CE6-6DAD-9745-A44355652F38}"/>
              </a:ext>
            </a:extLst>
          </p:cNvPr>
          <p:cNvSpPr txBox="1">
            <a:spLocks/>
          </p:cNvSpPr>
          <p:nvPr/>
        </p:nvSpPr>
        <p:spPr>
          <a:xfrm>
            <a:off x="300986" y="4129386"/>
            <a:ext cx="5250069" cy="2204470"/>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Figure 1.19a Even though Bernal was turned down for many faculty positions because she was a woman, she went on to make many contributions to the field of psychology.</a:t>
            </a:r>
          </a:p>
          <a:p>
            <a:pPr lvl="1">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One such accomplishment was incorporating specific organizations into the American Psychological Association (APA) which focused on ethnic issues.  As a result, the APA formed the Board of Ethnic Minorities</a:t>
            </a:r>
          </a:p>
        </p:txBody>
      </p:sp>
      <p:sp>
        <p:nvSpPr>
          <p:cNvPr id="9" name="Figure Legend">
            <a:extLst>
              <a:ext uri="{FF2B5EF4-FFF2-40B4-BE49-F238E27FC236}">
                <a16:creationId xmlns:a16="http://schemas.microsoft.com/office/drawing/2014/main" id="{A4F4CA0B-35D1-F12C-523E-A412D6EEFEEB}"/>
              </a:ext>
            </a:extLst>
          </p:cNvPr>
          <p:cNvSpPr txBox="1">
            <a:spLocks/>
          </p:cNvSpPr>
          <p:nvPr/>
        </p:nvSpPr>
        <p:spPr>
          <a:xfrm>
            <a:off x="6640945" y="4129386"/>
            <a:ext cx="5250069" cy="2204470"/>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Figure 1.19b While Prosser’s life was cut short when she died in a car accident at the age of 39.  Although her life was cut short, Prosser helped many African-American students obtain funding for college and graduate study.</a:t>
            </a:r>
          </a:p>
          <a:p>
            <a:pPr lvl="1">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Her dissertation examined self-esteem and personality development in African-American children who attended segregated schools and those who attended integrated schools.</a:t>
            </a:r>
          </a:p>
        </p:txBody>
      </p:sp>
      <p:sp>
        <p:nvSpPr>
          <p:cNvPr id="3" name="TextBox 2">
            <a:extLst>
              <a:ext uri="{FF2B5EF4-FFF2-40B4-BE49-F238E27FC236}">
                <a16:creationId xmlns:a16="http://schemas.microsoft.com/office/drawing/2014/main" id="{08E92CA6-50B2-8356-3791-5EC5E182DB30}"/>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4"/>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5"/>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6"/>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6"/>
              </a:rPr>
              <a:t>Psychology 2E</a:t>
            </a:r>
            <a:r>
              <a:rPr lang="en-US" sz="800" b="0" i="0" dirty="0">
                <a:solidFill>
                  <a:srgbClr val="333333"/>
                </a:solidFill>
                <a:effectLst/>
                <a:latin typeface="Arial" panose="020B0604020202020204" pitchFamily="34" charset="0"/>
                <a:cs typeface="Arial" panose="020B0604020202020204" pitchFamily="34" charset="0"/>
                <a:hlinkClick r:id="rId6"/>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5"/>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52185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descr="Brain in head">
            <a:extLst>
              <a:ext uri="{FF2B5EF4-FFF2-40B4-BE49-F238E27FC236}">
                <a16:creationId xmlns:a16="http://schemas.microsoft.com/office/drawing/2014/main" id="{6850AF9D-4CA2-58DD-4FA7-CA4CA93EE2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8129" y="923336"/>
            <a:ext cx="3876165" cy="3876165"/>
          </a:xfrm>
          <a:prstGeom prst="rect">
            <a:avLst/>
          </a:prstGeom>
        </p:spPr>
      </p:pic>
      <p:sp>
        <p:nvSpPr>
          <p:cNvPr id="4" name="TextBox 3">
            <a:extLst>
              <a:ext uri="{FF2B5EF4-FFF2-40B4-BE49-F238E27FC236}">
                <a16:creationId xmlns:a16="http://schemas.microsoft.com/office/drawing/2014/main" id="{89CFA9E0-FBE4-346B-CC84-E2A4FCC9189E}"/>
              </a:ext>
            </a:extLst>
          </p:cNvPr>
          <p:cNvSpPr txBox="1"/>
          <p:nvPr/>
        </p:nvSpPr>
        <p:spPr>
          <a:xfrm>
            <a:off x="5690699" y="977963"/>
            <a:ext cx="5754896" cy="3943631"/>
          </a:xfrm>
          <a:prstGeom prst="rect">
            <a:avLst/>
          </a:prstGeom>
        </p:spPr>
        <p:txBody>
          <a:bodyPr vert="horz" lIns="91440" tIns="45720" rIns="91440" bIns="45720" rtlCol="0" anchor="t">
            <a:noAutofit/>
          </a:bodyPr>
          <a:lstStyle/>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Biopsychology and Evolutionary Psychology </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Sensation and Perception</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Cognitive Psychology </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Developmental Psychology </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Personality Psychology </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Social Psychology </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Health Psychology </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Industrial-Organizational Psychology</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Sports and Exercise Psychology </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Clinical Psychology </a:t>
            </a:r>
          </a:p>
          <a:p>
            <a:pPr marL="0" marR="0" lvl="0" indent="-22860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ü"/>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Forensic Psychology</a:t>
            </a:r>
          </a:p>
        </p:txBody>
      </p:sp>
      <p:sp>
        <p:nvSpPr>
          <p:cNvPr id="26" name="Rectangle 25">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E1A42A59-BDE7-022B-C7D7-411D2A117E5A}"/>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Branches of Psychology</a:t>
            </a:r>
          </a:p>
        </p:txBody>
      </p:sp>
      <p:sp>
        <p:nvSpPr>
          <p:cNvPr id="2" name="TextBox 1">
            <a:extLst>
              <a:ext uri="{FF2B5EF4-FFF2-40B4-BE49-F238E27FC236}">
                <a16:creationId xmlns:a16="http://schemas.microsoft.com/office/drawing/2014/main" id="{56773E45-5CB7-41AE-0DA3-EB2877D2D22E}"/>
              </a:ext>
            </a:extLst>
          </p:cNvPr>
          <p:cNvSpPr txBox="1"/>
          <p:nvPr/>
        </p:nvSpPr>
        <p:spPr>
          <a:xfrm>
            <a:off x="115454" y="6061818"/>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4"/>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5"/>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6"/>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6"/>
              </a:rPr>
              <a:t>Psychology 2E</a:t>
            </a:r>
            <a:r>
              <a:rPr lang="en-US" sz="800" b="0" i="0" dirty="0">
                <a:solidFill>
                  <a:srgbClr val="333333"/>
                </a:solidFill>
                <a:effectLst/>
                <a:latin typeface="Arial" panose="020B0604020202020204" pitchFamily="34" charset="0"/>
                <a:cs typeface="Arial" panose="020B0604020202020204" pitchFamily="34" charset="0"/>
                <a:hlinkClick r:id="rId6"/>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5"/>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7E45650-37EE-5F0E-8B49-68057C6074EE}"/>
              </a:ext>
            </a:extLst>
          </p:cNvPr>
          <p:cNvSpPr txBox="1"/>
          <p:nvPr/>
        </p:nvSpPr>
        <p:spPr>
          <a:xfrm>
            <a:off x="659393" y="5622558"/>
            <a:ext cx="10873211" cy="276999"/>
          </a:xfrm>
          <a:prstGeom prst="rect">
            <a:avLst/>
          </a:prstGeom>
          <a:noFill/>
        </p:spPr>
        <p:txBody>
          <a:bodyPr wrap="square">
            <a:spAutoFit/>
          </a:bodyPr>
          <a:lstStyle/>
          <a:p>
            <a:r>
              <a:rPr lang="en-US" sz="1200" b="1" dirty="0">
                <a:latin typeface="Arial" panose="020B0604020202020204" pitchFamily="34" charset="0"/>
                <a:cs typeface="Arial" panose="020B0604020202020204" pitchFamily="34" charset="0"/>
              </a:rPr>
              <a:t>Link to Learning Reading:</a:t>
            </a:r>
            <a:r>
              <a:rPr lang="en-US" sz="1200" dirty="0">
                <a:latin typeface="Arial" panose="020B0604020202020204" pitchFamily="34" charset="0"/>
                <a:cs typeface="Arial" panose="020B0604020202020204" pitchFamily="34" charset="0"/>
              </a:rPr>
              <a:t> Please visit this </a:t>
            </a:r>
            <a:r>
              <a:rPr lang="en-US" sz="1200" dirty="0">
                <a:latin typeface="Arial" panose="020B0604020202020204" pitchFamily="34" charset="0"/>
                <a:cs typeface="Arial" panose="020B0604020202020204" pitchFamily="34" charset="0"/>
                <a:hlinkClick r:id="rId7"/>
              </a:rPr>
              <a:t>website about the divisions within the APA</a:t>
            </a:r>
            <a:r>
              <a:rPr lang="en-US" sz="1200" dirty="0">
                <a:latin typeface="Arial" panose="020B0604020202020204" pitchFamily="34" charset="0"/>
                <a:cs typeface="Arial" panose="020B0604020202020204" pitchFamily="34" charset="0"/>
              </a:rPr>
              <a:t> to learn more.  View these </a:t>
            </a:r>
            <a:r>
              <a:rPr lang="en-US" sz="1200" dirty="0">
                <a:latin typeface="Arial" panose="020B0604020202020204" pitchFamily="34" charset="0"/>
                <a:cs typeface="Arial" panose="020B0604020202020204" pitchFamily="34" charset="0"/>
                <a:hlinkClick r:id="rId8"/>
              </a:rPr>
              <a:t>student resources</a:t>
            </a:r>
            <a:r>
              <a:rPr lang="en-US" sz="1200" dirty="0">
                <a:latin typeface="Arial" panose="020B0604020202020204" pitchFamily="34" charset="0"/>
                <a:cs typeface="Arial" panose="020B0604020202020204" pitchFamily="34" charset="0"/>
              </a:rPr>
              <a:t> also provided by the APA.</a:t>
            </a:r>
          </a:p>
        </p:txBody>
      </p:sp>
    </p:spTree>
    <p:extLst>
      <p:ext uri="{BB962C8B-B14F-4D97-AF65-F5344CB8AC3E}">
        <p14:creationId xmlns:p14="http://schemas.microsoft.com/office/powerpoint/2010/main" val="1633948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CFEDC-6DED-1A9C-D41C-0A9D79097DD8}"/>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Biopsychology</a:t>
            </a:r>
          </a:p>
        </p:txBody>
      </p:sp>
      <p:sp>
        <p:nvSpPr>
          <p:cNvPr id="3" name="Text Placeholder 6">
            <a:extLst>
              <a:ext uri="{FF2B5EF4-FFF2-40B4-BE49-F238E27FC236}">
                <a16:creationId xmlns:a16="http://schemas.microsoft.com/office/drawing/2014/main" id="{C4A73720-B9A5-BCE0-A730-CAAF99E6C27D}"/>
              </a:ext>
            </a:extLst>
          </p:cNvPr>
          <p:cNvSpPr txBox="1">
            <a:spLocks/>
          </p:cNvSpPr>
          <p:nvPr/>
        </p:nvSpPr>
        <p:spPr>
          <a:xfrm>
            <a:off x="457200" y="886133"/>
            <a:ext cx="10968527" cy="452807"/>
          </a:xfrm>
          <a:prstGeom prst="rect">
            <a:avLst/>
          </a:prstGeom>
          <a:ln>
            <a:solidFill>
              <a:schemeClr val="accent1">
                <a:lumMod val="60000"/>
                <a:lumOff val="40000"/>
              </a:schemeClr>
            </a:solidFill>
          </a:ln>
        </p:spPr>
        <p:txBody>
          <a:bodyPr vert="horz" lIns="91440" tIns="45720" rIns="91440" bIns="45720" rtlCol="0">
            <a:norm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Biological psychologists study how the structure and function of the nervous system generate behavior.</a:t>
            </a:r>
          </a:p>
        </p:txBody>
      </p:sp>
      <p:pic>
        <p:nvPicPr>
          <p:cNvPr id="5" name="Picture 4">
            <a:extLst>
              <a:ext uri="{FF2B5EF4-FFF2-40B4-BE49-F238E27FC236}">
                <a16:creationId xmlns:a16="http://schemas.microsoft.com/office/drawing/2014/main" id="{214D6FCF-3E53-6168-AE48-B885C5DC68D9}"/>
              </a:ext>
              <a:ext uri="{C183D7F6-B498-43B3-948B-1728B52AA6E4}">
                <adec:decorative xmlns:adec="http://schemas.microsoft.com/office/drawing/2017/decorative" val="1"/>
              </a:ext>
            </a:extLst>
          </p:cNvPr>
          <p:cNvPicPr>
            <a:picLocks noChangeAspect="1"/>
          </p:cNvPicPr>
          <p:nvPr/>
        </p:nvPicPr>
        <p:blipFill rotWithShape="1">
          <a:blip r:embed="rId2"/>
          <a:srcRect l="20291" r="20051"/>
          <a:stretch/>
        </p:blipFill>
        <p:spPr>
          <a:xfrm>
            <a:off x="6721572" y="1837415"/>
            <a:ext cx="5041270" cy="3657600"/>
          </a:xfrm>
          <a:prstGeom prst="rect">
            <a:avLst/>
          </a:prstGeom>
        </p:spPr>
      </p:pic>
      <p:sp>
        <p:nvSpPr>
          <p:cNvPr id="6" name="TextBox 5">
            <a:extLst>
              <a:ext uri="{FF2B5EF4-FFF2-40B4-BE49-F238E27FC236}">
                <a16:creationId xmlns:a16="http://schemas.microsoft.com/office/drawing/2014/main" id="{253724C4-B447-A7AA-4D7F-386E9EBFA89F}"/>
              </a:ext>
            </a:extLst>
          </p:cNvPr>
          <p:cNvSpPr txBox="1"/>
          <p:nvPr/>
        </p:nvSpPr>
        <p:spPr>
          <a:xfrm>
            <a:off x="794327" y="1496752"/>
            <a:ext cx="5301673" cy="4912593"/>
          </a:xfrm>
          <a:prstGeom prst="rect">
            <a:avLst/>
          </a:prstGeom>
          <a:ln>
            <a:solidFill>
              <a:schemeClr val="accent1">
                <a:lumMod val="60000"/>
                <a:lumOff val="40000"/>
              </a:schemeClr>
            </a:solidFill>
          </a:ln>
        </p:spPr>
        <p:txBody>
          <a:bodyPr vert="horz" lIns="91440" tIns="45720" rIns="91440" bIns="45720" rtlCol="0" anchor="t">
            <a:noAutofit/>
          </a:bodyPr>
          <a:lstStyle/>
          <a:p>
            <a:pPr marL="57150" marR="0" lvl="0" indent="-285750" fontAlgn="auto">
              <a:lnSpc>
                <a:spcPct val="9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Research can include:</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Biopsychology and Evolutionary Psychology </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Sensation and Perception</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Cognitive Psychology </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Developmental Psychology </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Personality Psychology </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Social Psychology </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Health Psychology </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Industrial-Organizational Psychology</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Sports and Exercise Psychology </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Clinical Psychology </a:t>
            </a:r>
          </a:p>
          <a:p>
            <a:pPr lvl="1" indent="-228600">
              <a:lnSpc>
                <a:spcPct val="90000"/>
              </a:lnSpc>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cap="none" spc="0" normalizeH="0" baseline="0" noProof="0" dirty="0">
                <a:ln>
                  <a:noFill/>
                </a:ln>
                <a:effectLst/>
                <a:uLnTx/>
                <a:uFillTx/>
                <a:latin typeface="Arial" panose="020B0604020202020204" pitchFamily="34" charset="0"/>
                <a:cs typeface="Arial" panose="020B0604020202020204" pitchFamily="34" charset="0"/>
              </a:rPr>
              <a:t>Forensic Psychology</a:t>
            </a:r>
          </a:p>
        </p:txBody>
      </p:sp>
      <p:sp>
        <p:nvSpPr>
          <p:cNvPr id="7" name="TextBox 6">
            <a:extLst>
              <a:ext uri="{FF2B5EF4-FFF2-40B4-BE49-F238E27FC236}">
                <a16:creationId xmlns:a16="http://schemas.microsoft.com/office/drawing/2014/main" id="{F119A023-AF2A-7C71-ADD1-96D01F90D17F}"/>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8" name="TextBox 7">
            <a:extLst>
              <a:ext uri="{FF2B5EF4-FFF2-40B4-BE49-F238E27FC236}">
                <a16:creationId xmlns:a16="http://schemas.microsoft.com/office/drawing/2014/main" id="{1753E96E-3B4D-9DB9-F477-00B7F953D332}"/>
              </a:ext>
            </a:extLst>
          </p:cNvPr>
          <p:cNvSpPr txBox="1"/>
          <p:nvPr/>
        </p:nvSpPr>
        <p:spPr>
          <a:xfrm>
            <a:off x="6787464" y="5721734"/>
            <a:ext cx="4909486"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1.20 Biological psychologists study how the structure and function of the nervous system generate behavior.</a:t>
            </a:r>
          </a:p>
        </p:txBody>
      </p:sp>
    </p:spTree>
    <p:extLst>
      <p:ext uri="{BB962C8B-B14F-4D97-AF65-F5344CB8AC3E}">
        <p14:creationId xmlns:p14="http://schemas.microsoft.com/office/powerpoint/2010/main" val="2694808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F9F4-9260-848E-8CE9-C9B8DE945B7F}"/>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Evolutionary Psychology</a:t>
            </a:r>
          </a:p>
        </p:txBody>
      </p:sp>
      <p:sp>
        <p:nvSpPr>
          <p:cNvPr id="4" name="Figure Legend">
            <a:extLst>
              <a:ext uri="{FF2B5EF4-FFF2-40B4-BE49-F238E27FC236}">
                <a16:creationId xmlns:a16="http://schemas.microsoft.com/office/drawing/2014/main" id="{1ACE1FAA-3C32-5C2A-7F5A-120D4F3B747B}"/>
              </a:ext>
            </a:extLst>
          </p:cNvPr>
          <p:cNvSpPr txBox="1">
            <a:spLocks/>
          </p:cNvSpPr>
          <p:nvPr/>
        </p:nvSpPr>
        <p:spPr>
          <a:xfrm>
            <a:off x="83975" y="664208"/>
            <a:ext cx="11923297" cy="4132605"/>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chemeClr val="accent1">
                  <a:lumMod val="60000"/>
                  <a:lumOff val="40000"/>
                </a:schemeClr>
              </a:buClr>
              <a:buFont typeface="Wingdings" panose="05000000000000000000" pitchFamily="2" charset="2"/>
              <a:buChar char="q"/>
            </a:pPr>
            <a:r>
              <a:rPr lang="en-US" sz="1600" b="0" i="0" dirty="0">
                <a:solidFill>
                  <a:srgbClr val="1A1A1A"/>
                </a:solidFill>
                <a:effectLst/>
                <a:latin typeface="Arial" panose="020B0604020202020204" pitchFamily="34" charset="0"/>
                <a:cs typeface="Arial" panose="020B0604020202020204" pitchFamily="34" charset="0"/>
              </a:rPr>
              <a:t>Evolutionary psychologists presume all human behaviors reflect the influence of physical and psychological predispositions that helped human ancestors survive and reproduce. </a:t>
            </a:r>
            <a:r>
              <a:rPr lang="en-US" sz="800" b="0" i="0" dirty="0">
                <a:solidFill>
                  <a:srgbClr val="1A1A1A"/>
                </a:solidFill>
                <a:effectLst/>
                <a:latin typeface="Arial" panose="020B0604020202020204" pitchFamily="34" charset="0"/>
                <a:cs typeface="Arial" panose="020B0604020202020204" pitchFamily="34" charset="0"/>
              </a:rPr>
              <a:t>(From </a:t>
            </a:r>
            <a:r>
              <a:rPr lang="en-US" sz="800" b="0" i="0" dirty="0">
                <a:solidFill>
                  <a:srgbClr val="1A1A1A"/>
                </a:solidFill>
                <a:effectLst/>
                <a:latin typeface="Arial" panose="020B0604020202020204" pitchFamily="34" charset="0"/>
                <a:cs typeface="Arial" panose="020B0604020202020204" pitchFamily="34" charset="0"/>
                <a:hlinkClick r:id="rId2"/>
              </a:rPr>
              <a:t>Evolutionary Psychology </a:t>
            </a:r>
            <a:r>
              <a:rPr lang="en-US" sz="800" b="0" i="0" dirty="0">
                <a:solidFill>
                  <a:srgbClr val="1A1A1A"/>
                </a:solidFill>
                <a:effectLst/>
                <a:latin typeface="Arial" panose="020B0604020202020204" pitchFamily="34" charset="0"/>
                <a:cs typeface="Arial" panose="020B0604020202020204" pitchFamily="34" charset="0"/>
              </a:rPr>
              <a:t>by Kenrick, D. T. (2019, March 19) in Encyclopedia Britannica.  Material is copyrighted but </a:t>
            </a:r>
            <a:r>
              <a:rPr lang="en-US" sz="800" b="0" i="0" dirty="0">
                <a:solidFill>
                  <a:srgbClr val="1A1A1A"/>
                </a:solidFill>
                <a:effectLst/>
                <a:latin typeface="Arial" panose="020B0604020202020204" pitchFamily="34" charset="0"/>
                <a:cs typeface="Arial" panose="020B0604020202020204" pitchFamily="34" charset="0"/>
                <a:hlinkClick r:id="rId3"/>
              </a:rPr>
              <a:t>may be used for educational purposes and presentations</a:t>
            </a:r>
            <a:r>
              <a:rPr lang="en-US" sz="800" b="0" i="0" dirty="0">
                <a:solidFill>
                  <a:srgbClr val="1A1A1A"/>
                </a:solidFill>
                <a:effectLst/>
                <a:latin typeface="Arial" panose="020B0604020202020204" pitchFamily="34" charset="0"/>
                <a:cs typeface="Arial" panose="020B0604020202020204" pitchFamily="34" charset="0"/>
              </a:rPr>
              <a:t>.)</a:t>
            </a:r>
            <a:endParaRPr lang="en-US" sz="800" dirty="0">
              <a:latin typeface="Arial" panose="020B0604020202020204" pitchFamily="34" charset="0"/>
              <a:cs typeface="Arial" panose="020B0604020202020204" pitchFamily="34" charset="0"/>
            </a:endParaRPr>
          </a:p>
          <a:p>
            <a:pPr lvl="1">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In general, evolutionary psychologists expect all human cultures to express a behavior if it is caused genetically, since the genetic differences among human groups are small.</a:t>
            </a:r>
          </a:p>
          <a:p>
            <a:pPr lvl="1">
              <a:lnSpc>
                <a:spcPct val="150000"/>
              </a:lnSpc>
              <a:buClr>
                <a:schemeClr val="accent1">
                  <a:lumMod val="60000"/>
                  <a:lumOff val="40000"/>
                </a:schemeClr>
              </a:buClr>
              <a:buFont typeface="Wingdings" panose="05000000000000000000" pitchFamily="2" charset="2"/>
              <a:buChar char="ü"/>
            </a:pPr>
            <a:r>
              <a:rPr lang="en-US" sz="1600" dirty="0">
                <a:solidFill>
                  <a:srgbClr val="1A1A1A"/>
                </a:solidFill>
                <a:latin typeface="Arial" panose="020B0604020202020204" pitchFamily="34" charset="0"/>
                <a:cs typeface="Arial" panose="020B0604020202020204" pitchFamily="34" charset="0"/>
              </a:rPr>
              <a:t>D</a:t>
            </a:r>
            <a:r>
              <a:rPr lang="en-US" sz="1600" dirty="0">
                <a:latin typeface="Arial" panose="020B0604020202020204" pitchFamily="34" charset="0"/>
                <a:cs typeface="Arial" panose="020B0604020202020204" pitchFamily="34" charset="0"/>
              </a:rPr>
              <a:t>emonstrating that a trait, especially in humans, is naturally selected is extraordinarily difficult.</a:t>
            </a:r>
          </a:p>
          <a:p>
            <a:pPr lvl="1">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Behavioral traits need not be adaptive under current conditions, only under the conditions of the past when they evolved, about which we can only hypothesize.</a:t>
            </a:r>
          </a:p>
          <a:p>
            <a:pPr lvl="1">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Evolutionary psychologists have had success in finding experimental correspondence between observations and expectations.  For example, Buss (1989) found that women valued earning potential factors greater than men, and men valued potential reproductive factors (youth and attractiveness) greater than women in their prospective mates</a:t>
            </a:r>
            <a:endParaRPr lang="en-US" sz="1600" dirty="0">
              <a:solidFill>
                <a:srgbClr val="1A1A1A"/>
              </a:solidFill>
              <a:latin typeface="Arial" panose="020B0604020202020204" pitchFamily="34" charset="0"/>
              <a:cs typeface="Arial" panose="020B0604020202020204" pitchFamily="34" charset="0"/>
            </a:endParaRPr>
          </a:p>
          <a:p>
            <a:pPr lvl="1">
              <a:buClr>
                <a:schemeClr val="accent1">
                  <a:lumMod val="60000"/>
                  <a:lumOff val="40000"/>
                </a:schemeClr>
              </a:buClr>
              <a:buFont typeface="Wingdings" panose="05000000000000000000" pitchFamily="2" charset="2"/>
              <a:buChar char="q"/>
            </a:pPr>
            <a:endParaRPr lang="en-US" sz="1400" b="0" i="0" dirty="0">
              <a:solidFill>
                <a:srgbClr val="1A1A1A"/>
              </a:solidFill>
              <a:effectLst/>
              <a:latin typeface="Arial" panose="020B0604020202020204" pitchFamily="34" charset="0"/>
              <a:cs typeface="Arial" panose="020B0604020202020204" pitchFamily="34" charset="0"/>
            </a:endParaRPr>
          </a:p>
          <a:p>
            <a:pPr>
              <a:buClr>
                <a:schemeClr val="accent1">
                  <a:lumMod val="60000"/>
                  <a:lumOff val="40000"/>
                </a:schemeClr>
              </a:buClr>
              <a:buFont typeface="Wingdings" panose="05000000000000000000" pitchFamily="2" charset="2"/>
              <a:buChar char="q"/>
            </a:pPr>
            <a:endParaRPr lang="en-US" sz="8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28CD4CD-441E-EB78-BB00-13257F7EE6B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652837" y="4862476"/>
            <a:ext cx="4886325" cy="1737360"/>
          </a:xfrm>
          <a:prstGeom prst="rect">
            <a:avLst/>
          </a:prstGeom>
        </p:spPr>
      </p:pic>
      <p:sp>
        <p:nvSpPr>
          <p:cNvPr id="6" name="TextBox 5">
            <a:extLst>
              <a:ext uri="{FF2B5EF4-FFF2-40B4-BE49-F238E27FC236}">
                <a16:creationId xmlns:a16="http://schemas.microsoft.com/office/drawing/2014/main" id="{C6EE1EE8-5A61-5EE2-3AC6-6256C4E74A26}"/>
              </a:ext>
            </a:extLst>
          </p:cNvPr>
          <p:cNvSpPr txBox="1"/>
          <p:nvPr/>
        </p:nvSpPr>
        <p:spPr>
          <a:xfrm>
            <a:off x="1006284" y="6665499"/>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from </a:t>
            </a:r>
            <a:r>
              <a:rPr lang="en-US" sz="800" b="0" i="0" u="sng" dirty="0">
                <a:effectLst/>
                <a:latin typeface="Arial" panose="020B0604020202020204" pitchFamily="34" charset="0"/>
                <a:cs typeface="Arial" panose="020B0604020202020204" pitchFamily="34" charset="0"/>
                <a:hlinkClick r:id="rId5"/>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6"/>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hlinkClick r:id="rId7"/>
            <a:extLst>
              <a:ext uri="{FF2B5EF4-FFF2-40B4-BE49-F238E27FC236}">
                <a16:creationId xmlns:a16="http://schemas.microsoft.com/office/drawing/2014/main" id="{7034C942-9FBA-3483-ACB4-1795C0B869C5}"/>
              </a:ext>
            </a:extLst>
          </p:cNvPr>
          <p:cNvSpPr txBox="1"/>
          <p:nvPr/>
        </p:nvSpPr>
        <p:spPr>
          <a:xfrm>
            <a:off x="8687900" y="5561879"/>
            <a:ext cx="2639444"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b="0" i="0" u="sng" dirty="0">
                <a:effectLst/>
                <a:latin typeface="Arial" panose="020B0604020202020204" pitchFamily="34" charset="0"/>
                <a:cs typeface="Arial" panose="020B0604020202020204" pitchFamily="34" charset="0"/>
                <a:hlinkClick r:id="rId8"/>
              </a:rPr>
              <a:t>Wikimedia Commons</a:t>
            </a:r>
            <a:r>
              <a:rPr lang="en-US" sz="800" b="0" i="0" dirty="0">
                <a:solidFill>
                  <a:srgbClr val="222222"/>
                </a:solidFill>
                <a:effectLst/>
                <a:latin typeface="Arial" panose="020B0604020202020204" pitchFamily="34" charset="0"/>
                <a:cs typeface="Arial" panose="020B0604020202020204" pitchFamily="34" charset="0"/>
              </a:rPr>
              <a:t> by </a:t>
            </a:r>
            <a:r>
              <a:rPr lang="en-US" sz="800" b="0" i="0" dirty="0">
                <a:solidFill>
                  <a:srgbClr val="222222"/>
                </a:solidFill>
                <a:effectLst/>
                <a:latin typeface="Arial" panose="020B0604020202020204" pitchFamily="34" charset="0"/>
                <a:cs typeface="Arial" panose="020B0604020202020204" pitchFamily="34" charset="0"/>
                <a:hlinkClick r:id="rId7"/>
              </a:rPr>
              <a:t>User.private</a:t>
            </a:r>
            <a:r>
              <a:rPr lang="en-US" sz="800" b="0" i="0" dirty="0">
                <a:solidFill>
                  <a:srgbClr val="222222"/>
                </a:solidFill>
                <a:effectLst/>
                <a:latin typeface="Arial" panose="020B0604020202020204" pitchFamily="34" charset="0"/>
                <a:cs typeface="Arial" panose="020B0604020202020204" pitchFamily="34" charset="0"/>
              </a:rPr>
              <a:t>. </a:t>
            </a:r>
            <a:r>
              <a:rPr lang="en-US" sz="800" dirty="0">
                <a:solidFill>
                  <a:srgbClr val="222222"/>
                </a:solidFill>
                <a:latin typeface="Arial" panose="020B0604020202020204" pitchFamily="34" charset="0"/>
                <a:cs typeface="Arial" panose="020B0604020202020204" pitchFamily="34" charset="0"/>
              </a:rPr>
              <a:t>L</a:t>
            </a:r>
            <a:r>
              <a:rPr lang="en-US" sz="800" b="0" i="0" dirty="0">
                <a:solidFill>
                  <a:srgbClr val="222222"/>
                </a:solidFill>
                <a:effectLst/>
                <a:latin typeface="Arial" panose="020B0604020202020204" pitchFamily="34" charset="0"/>
                <a:cs typeface="Arial" panose="020B0604020202020204" pitchFamily="34" charset="0"/>
              </a:rPr>
              <a:t>icensed under a </a:t>
            </a:r>
            <a:r>
              <a:rPr lang="en-US" sz="800" b="0" i="0" u="sng" dirty="0">
                <a:effectLst/>
                <a:latin typeface="Arial" panose="020B0604020202020204" pitchFamily="34" charset="0"/>
                <a:cs typeface="Arial" panose="020B0604020202020204" pitchFamily="34" charset="0"/>
                <a:hlinkClick r:id="rId9"/>
              </a:rPr>
              <a:t>CC BY SA 3.0 DEED</a:t>
            </a:r>
            <a:r>
              <a:rPr lang="en-US" sz="800" b="0" i="0" dirty="0">
                <a:solidFill>
                  <a:srgbClr val="222222"/>
                </a:solidFill>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603727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1435A-9250-A10C-6755-35F3BE7A5032}"/>
              </a:ext>
            </a:extLst>
          </p:cNvPr>
          <p:cNvSpPr txBox="1">
            <a:spLocks/>
          </p:cNvSpPr>
          <p:nvPr/>
        </p:nvSpPr>
        <p:spPr>
          <a:xfrm>
            <a:off x="2766291" y="192872"/>
            <a:ext cx="6659418"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Perception</a:t>
            </a:r>
          </a:p>
        </p:txBody>
      </p:sp>
      <p:sp>
        <p:nvSpPr>
          <p:cNvPr id="4" name="TextBox 3">
            <a:extLst>
              <a:ext uri="{FF2B5EF4-FFF2-40B4-BE49-F238E27FC236}">
                <a16:creationId xmlns:a16="http://schemas.microsoft.com/office/drawing/2014/main" id="{BDCE2A4B-DBFD-D793-23EB-F577C63C8E32}"/>
              </a:ext>
            </a:extLst>
          </p:cNvPr>
          <p:cNvSpPr txBox="1"/>
          <p:nvPr/>
        </p:nvSpPr>
        <p:spPr>
          <a:xfrm>
            <a:off x="1068224" y="1077029"/>
            <a:ext cx="9545653" cy="2031325"/>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This area of study focuses on both physiological aspects of sensory systems and the psychological experience of sensory information.</a:t>
            </a:r>
          </a:p>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a:p>
            <a:pPr marL="742950" lvl="1" indent="-285750">
              <a:buClr>
                <a:schemeClr val="accent1">
                  <a:lumMod val="60000"/>
                  <a:lumOff val="40000"/>
                </a:schemeClr>
              </a:buClr>
              <a:buFont typeface="Wingdings" panose="05000000000000000000" pitchFamily="2" charset="2"/>
              <a:buChar char="ü"/>
              <a:defRPr/>
            </a:pPr>
            <a:r>
              <a:rPr kumimoji="0" lang="en-US" b="0" i="0" u="none" strike="noStrike" kern="1200" cap="none" spc="0" normalizeH="0" baseline="0" noProof="0" dirty="0">
                <a:ln>
                  <a:noFill/>
                </a:ln>
                <a:solidFill>
                  <a:prstClr val="black"/>
                </a:solidFill>
                <a:effectLst/>
                <a:uLnTx/>
                <a:uFillTx/>
                <a:latin typeface="Arial"/>
                <a:ea typeface="+mn-ea"/>
                <a:cs typeface="+mn-cs"/>
              </a:rPr>
              <a:t>Sensation </a:t>
            </a:r>
            <a:r>
              <a:rPr kumimoji="0" lang="mr-IN" b="0" i="0" u="none" strike="noStrike" kern="1200" cap="none" spc="0" normalizeH="0" baseline="0" noProof="0" dirty="0">
                <a:ln>
                  <a:noFill/>
                </a:ln>
                <a:solidFill>
                  <a:prstClr val="black"/>
                </a:solidFill>
                <a:effectLst/>
                <a:uLnTx/>
                <a:uFillTx/>
                <a:latin typeface="Arial"/>
                <a:ea typeface="+mn-ea"/>
                <a:cs typeface="Mangal" panose="02040503050203030202" pitchFamily="18" charset="0"/>
              </a:rPr>
              <a:t>–</a:t>
            </a:r>
            <a:r>
              <a:rPr kumimoji="0" lang="en-US" b="0" i="0" u="none" strike="noStrike" kern="1200" cap="none" spc="0" normalizeH="0" baseline="0" noProof="0" dirty="0">
                <a:ln>
                  <a:noFill/>
                </a:ln>
                <a:solidFill>
                  <a:prstClr val="black"/>
                </a:solidFill>
                <a:effectLst/>
                <a:uLnTx/>
                <a:uFillTx/>
                <a:latin typeface="Arial"/>
                <a:ea typeface="+mn-ea"/>
                <a:cs typeface="+mn-cs"/>
              </a:rPr>
              <a:t> Sensory information (sights, sounds, touch, smell).</a:t>
            </a:r>
          </a:p>
          <a:p>
            <a:pPr marL="742950" lvl="1" indent="-285750">
              <a:buClr>
                <a:schemeClr val="accent1">
                  <a:lumMod val="60000"/>
                  <a:lumOff val="40000"/>
                </a:schemeClr>
              </a:buClr>
              <a:buFont typeface="Wingdings" panose="05000000000000000000" pitchFamily="2" charset="2"/>
              <a:buChar char="ü"/>
              <a:defRPr/>
            </a:pPr>
            <a:endParaRPr kumimoji="0" lang="en-US" b="0" i="0" u="none" strike="noStrike" kern="1200" cap="none" spc="0" normalizeH="0" baseline="0" noProof="0" dirty="0">
              <a:ln>
                <a:noFill/>
              </a:ln>
              <a:solidFill>
                <a:prstClr val="black"/>
              </a:solidFill>
              <a:effectLst/>
              <a:uLnTx/>
              <a:uFillTx/>
              <a:latin typeface="Arial"/>
              <a:ea typeface="+mn-ea"/>
              <a:cs typeface="+mn-cs"/>
            </a:endParaRPr>
          </a:p>
          <a:p>
            <a:pPr marL="742950" lvl="1" indent="-285750">
              <a:buClr>
                <a:schemeClr val="accent1">
                  <a:lumMod val="60000"/>
                  <a:lumOff val="40000"/>
                </a:schemeClr>
              </a:buClr>
              <a:buFont typeface="Wingdings" panose="05000000000000000000" pitchFamily="2" charset="2"/>
              <a:buChar char="ü"/>
              <a:defRPr/>
            </a:pPr>
            <a:r>
              <a:rPr kumimoji="0" lang="en-US" b="0" i="0" u="none" strike="noStrike" kern="1200" cap="none" spc="0" normalizeH="0" baseline="0" noProof="0" dirty="0">
                <a:ln>
                  <a:noFill/>
                </a:ln>
                <a:solidFill>
                  <a:prstClr val="black"/>
                </a:solidFill>
                <a:effectLst/>
                <a:uLnTx/>
                <a:uFillTx/>
                <a:latin typeface="Arial"/>
                <a:ea typeface="+mn-ea"/>
                <a:cs typeface="+mn-cs"/>
              </a:rPr>
              <a:t>Perception </a:t>
            </a:r>
            <a:r>
              <a:rPr kumimoji="0" lang="mr-IN" b="0" i="0" u="none" strike="noStrike" kern="1200" cap="none" spc="0" normalizeH="0" baseline="0" noProof="0" dirty="0">
                <a:ln>
                  <a:noFill/>
                </a:ln>
                <a:solidFill>
                  <a:prstClr val="black"/>
                </a:solidFill>
                <a:effectLst/>
                <a:uLnTx/>
                <a:uFillTx/>
                <a:latin typeface="Arial"/>
                <a:ea typeface="+mn-ea"/>
                <a:cs typeface="Mangal" panose="02040503050203030202" pitchFamily="18" charset="0"/>
              </a:rPr>
              <a:t>–</a:t>
            </a:r>
            <a:r>
              <a:rPr kumimoji="0" lang="en-US" b="0" i="0" u="none" strike="noStrike" kern="1200" cap="none" spc="0" normalizeH="0" baseline="0" noProof="0" dirty="0">
                <a:ln>
                  <a:noFill/>
                </a:ln>
                <a:solidFill>
                  <a:prstClr val="black"/>
                </a:solidFill>
                <a:effectLst/>
                <a:uLnTx/>
                <a:uFillTx/>
                <a:latin typeface="Arial"/>
                <a:ea typeface="+mn-ea"/>
                <a:cs typeface="+mn-cs"/>
              </a:rPr>
              <a:t> Experience of the world which is influenced by where we focus our attention, our previous experiences, and our cultural backgrounds.</a:t>
            </a:r>
          </a:p>
        </p:txBody>
      </p:sp>
      <p:pic>
        <p:nvPicPr>
          <p:cNvPr id="5" name="Picture 4">
            <a:extLst>
              <a:ext uri="{FF2B5EF4-FFF2-40B4-BE49-F238E27FC236}">
                <a16:creationId xmlns:a16="http://schemas.microsoft.com/office/drawing/2014/main" id="{3457C6E3-658C-8F6D-4698-D08C9281F47B}"/>
              </a:ext>
              <a:ext uri="{C183D7F6-B498-43B3-948B-1728B52AA6E4}">
                <adec:decorative xmlns:adec="http://schemas.microsoft.com/office/drawing/2017/decorative" val="1"/>
              </a:ext>
            </a:extLst>
          </p:cNvPr>
          <p:cNvPicPr>
            <a:picLocks noChangeAspect="1"/>
          </p:cNvPicPr>
          <p:nvPr/>
        </p:nvPicPr>
        <p:blipFill rotWithShape="1">
          <a:blip r:embed="rId2"/>
          <a:srcRect l="18198" r="16799"/>
          <a:stretch/>
        </p:blipFill>
        <p:spPr>
          <a:xfrm>
            <a:off x="995163" y="3417210"/>
            <a:ext cx="4111791" cy="2743200"/>
          </a:xfrm>
          <a:prstGeom prst="rect">
            <a:avLst/>
          </a:prstGeom>
        </p:spPr>
      </p:pic>
      <p:sp>
        <p:nvSpPr>
          <p:cNvPr id="6" name="Figure Legend">
            <a:extLst>
              <a:ext uri="{FF2B5EF4-FFF2-40B4-BE49-F238E27FC236}">
                <a16:creationId xmlns:a16="http://schemas.microsoft.com/office/drawing/2014/main" id="{AC8B7939-2C0C-3AFF-5CDF-18CEEEF4E31B}"/>
              </a:ext>
            </a:extLst>
          </p:cNvPr>
          <p:cNvSpPr txBox="1">
            <a:spLocks/>
          </p:cNvSpPr>
          <p:nvPr/>
        </p:nvSpPr>
        <p:spPr>
          <a:xfrm>
            <a:off x="6839816" y="4255364"/>
            <a:ext cx="3774061" cy="1166382"/>
          </a:xfrm>
          <a:prstGeom prst="rect">
            <a:avLst/>
          </a:prstGeom>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
                <a:srgbClr val="6CB255"/>
              </a:buClr>
              <a:buSzTx/>
              <a:buFont typeface="Arial" pitchFamily="34" charset="0"/>
              <a:buNone/>
              <a:tabLst/>
              <a:defRPr/>
            </a:pPr>
            <a:endParaRPr kumimoji="0" lang="en-US" sz="1600" b="0" i="0" u="none" strike="noStrike" kern="1200" cap="none" spc="0" normalizeH="0" baseline="0" noProof="0" dirty="0">
              <a:ln>
                <a:noFill/>
              </a:ln>
              <a:solidFill>
                <a:srgbClr val="000000"/>
              </a:solidFill>
              <a:effectLst/>
              <a:uLnTx/>
              <a:uFillTx/>
              <a:latin typeface="Arial"/>
              <a:ea typeface="+mn-ea"/>
              <a:cs typeface="+mn-cs"/>
            </a:endParaRPr>
          </a:p>
        </p:txBody>
      </p:sp>
      <p:sp>
        <p:nvSpPr>
          <p:cNvPr id="7" name="TextBox 6">
            <a:extLst>
              <a:ext uri="{FF2B5EF4-FFF2-40B4-BE49-F238E27FC236}">
                <a16:creationId xmlns:a16="http://schemas.microsoft.com/office/drawing/2014/main" id="{D1505132-8554-FC74-CA9B-397CD79878AB}"/>
              </a:ext>
            </a:extLst>
          </p:cNvPr>
          <p:cNvSpPr txBox="1"/>
          <p:nvPr/>
        </p:nvSpPr>
        <p:spPr>
          <a:xfrm>
            <a:off x="1185301" y="663404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8" name="TextBox 7">
            <a:extLst>
              <a:ext uri="{FF2B5EF4-FFF2-40B4-BE49-F238E27FC236}">
                <a16:creationId xmlns:a16="http://schemas.microsoft.com/office/drawing/2014/main" id="{A5822869-FA5E-ED00-6047-9723E1792556}"/>
              </a:ext>
            </a:extLst>
          </p:cNvPr>
          <p:cNvSpPr txBox="1"/>
          <p:nvPr/>
        </p:nvSpPr>
        <p:spPr>
          <a:xfrm>
            <a:off x="5568042" y="5421746"/>
            <a:ext cx="6097554"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1.21 When you look at this image, you may see a duck or a rabbit. The sensory information remains the same, but your perception can vary dramatically.</a:t>
            </a:r>
          </a:p>
        </p:txBody>
      </p:sp>
    </p:spTree>
    <p:extLst>
      <p:ext uri="{BB962C8B-B14F-4D97-AF65-F5344CB8AC3E}">
        <p14:creationId xmlns:p14="http://schemas.microsoft.com/office/powerpoint/2010/main" val="41886274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8CAB-8261-94BD-7F02-5BF7189F03A5}"/>
              </a:ext>
            </a:extLst>
          </p:cNvPr>
          <p:cNvSpPr txBox="1">
            <a:spLocks/>
          </p:cNvSpPr>
          <p:nvPr/>
        </p:nvSpPr>
        <p:spPr>
          <a:xfrm>
            <a:off x="2389909" y="183635"/>
            <a:ext cx="7412182"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Cognitive Psychology</a:t>
            </a:r>
          </a:p>
        </p:txBody>
      </p:sp>
      <p:sp>
        <p:nvSpPr>
          <p:cNvPr id="3" name="TextBox 2">
            <a:extLst>
              <a:ext uri="{FF2B5EF4-FFF2-40B4-BE49-F238E27FC236}">
                <a16:creationId xmlns:a16="http://schemas.microsoft.com/office/drawing/2014/main" id="{97091A24-7BA1-BF9A-1A54-732E4421DED3}"/>
              </a:ext>
            </a:extLst>
          </p:cNvPr>
          <p:cNvSpPr txBox="1"/>
          <p:nvPr/>
        </p:nvSpPr>
        <p:spPr>
          <a:xfrm>
            <a:off x="683843" y="1447247"/>
            <a:ext cx="5033914" cy="336502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lang="en-US" dirty="0">
                <a:latin typeface="Arial" panose="020B0604020202020204" pitchFamily="34" charset="0"/>
                <a:cs typeface="Arial" panose="020B0604020202020204" pitchFamily="34" charset="0"/>
              </a:rPr>
              <a:t>Cognitive psychology is the area of psychology that focuses on studying cognitions, or thoughts, and their relationship to our experiences and our actions.</a:t>
            </a:r>
            <a:endPar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742950" lvl="1" indent="-285750">
              <a:lnSpc>
                <a:spcPct val="150000"/>
              </a:lnSpc>
              <a:buClr>
                <a:schemeClr val="accent1">
                  <a:lumMod val="60000"/>
                  <a:lumOff val="40000"/>
                </a:schemeClr>
              </a:buClr>
              <a:buFont typeface="Wingdings" panose="05000000000000000000" pitchFamily="2" charset="2"/>
              <a:buChar char="ü"/>
              <a:defRPr/>
            </a:pPr>
            <a:r>
              <a:rPr lang="en-US" dirty="0">
                <a:latin typeface="Arial" panose="020B0604020202020204" pitchFamily="34" charset="0"/>
                <a:cs typeface="Arial" panose="020B0604020202020204" pitchFamily="34" charset="0"/>
              </a:rPr>
              <a:t>Cognitive psychologists have research interests that span a spectrum of topics, ranging from attention to problem solving to language to memory.</a:t>
            </a:r>
            <a:endParaRPr kumimoji="0" lang="en-US"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98E37DB-91AF-BFD6-7FC9-11DAB96CBF3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077669" y="1072359"/>
            <a:ext cx="4114800" cy="4114800"/>
          </a:xfrm>
          <a:prstGeom prst="rect">
            <a:avLst/>
          </a:prstGeom>
        </p:spPr>
      </p:pic>
      <p:sp>
        <p:nvSpPr>
          <p:cNvPr id="5" name="TextBox 4">
            <a:hlinkClick r:id="rId3"/>
            <a:extLst>
              <a:ext uri="{FF2B5EF4-FFF2-40B4-BE49-F238E27FC236}">
                <a16:creationId xmlns:a16="http://schemas.microsoft.com/office/drawing/2014/main" id="{C5AECE96-E268-24F3-5B49-0F1B41B9E54C}"/>
              </a:ext>
            </a:extLst>
          </p:cNvPr>
          <p:cNvSpPr txBox="1"/>
          <p:nvPr/>
        </p:nvSpPr>
        <p:spPr>
          <a:xfrm>
            <a:off x="7754540" y="5144365"/>
            <a:ext cx="343792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b="0" i="0" u="sng" dirty="0">
                <a:effectLst/>
                <a:latin typeface="Arial" panose="020B0604020202020204" pitchFamily="34" charset="0"/>
                <a:cs typeface="Arial" panose="020B0604020202020204" pitchFamily="34" charset="0"/>
                <a:hlinkClick r:id="rId4"/>
              </a:rPr>
              <a:t>Wikimedia Commons</a:t>
            </a:r>
            <a:r>
              <a:rPr lang="en-US" sz="800" b="0" i="0" dirty="0">
                <a:solidFill>
                  <a:srgbClr val="222222"/>
                </a:solidFill>
                <a:effectLst/>
                <a:latin typeface="Arial" panose="020B0604020202020204" pitchFamily="34" charset="0"/>
                <a:cs typeface="Arial" panose="020B0604020202020204" pitchFamily="34" charset="0"/>
              </a:rPr>
              <a:t> by </a:t>
            </a:r>
            <a:r>
              <a:rPr lang="en-US" sz="800" b="0" i="0" dirty="0" err="1">
                <a:solidFill>
                  <a:srgbClr val="222222"/>
                </a:solidFill>
                <a:effectLst/>
                <a:latin typeface="Arial" panose="020B0604020202020204" pitchFamily="34" charset="0"/>
                <a:cs typeface="Arial" panose="020B0604020202020204" pitchFamily="34" charset="0"/>
                <a:hlinkClick r:id="rId5"/>
              </a:rPr>
              <a:t>Victoruler</a:t>
            </a:r>
            <a:r>
              <a:rPr lang="en-US" sz="800" b="0" i="0" dirty="0">
                <a:solidFill>
                  <a:srgbClr val="222222"/>
                </a:solidFill>
                <a:effectLst/>
                <a:latin typeface="Arial" panose="020B0604020202020204" pitchFamily="34" charset="0"/>
                <a:cs typeface="Arial" panose="020B0604020202020204" pitchFamily="34" charset="0"/>
                <a:hlinkClick r:id="rId5"/>
              </a:rPr>
              <a:t> and sourced by "</a:t>
            </a:r>
            <a:r>
              <a:rPr lang="en-US" sz="800" b="0" i="0" dirty="0" err="1">
                <a:solidFill>
                  <a:srgbClr val="222222"/>
                </a:solidFill>
                <a:effectLst/>
                <a:latin typeface="Arial" panose="020B0604020202020204" pitchFamily="34" charset="0"/>
                <a:cs typeface="Arial" panose="020B0604020202020204" pitchFamily="34" charset="0"/>
                <a:hlinkClick r:id="rId5"/>
              </a:rPr>
              <a:t>thenounproject</a:t>
            </a:r>
            <a:r>
              <a:rPr lang="en-US" sz="800" b="0" i="0" dirty="0">
                <a:solidFill>
                  <a:srgbClr val="222222"/>
                </a:solidFill>
                <a:effectLst/>
                <a:latin typeface="Arial" panose="020B0604020202020204" pitchFamily="34" charset="0"/>
                <a:cs typeface="Arial" panose="020B0604020202020204" pitchFamily="34" charset="0"/>
                <a:hlinkClick r:id="rId5"/>
              </a:rPr>
              <a:t>."</a:t>
            </a:r>
            <a:r>
              <a:rPr lang="en-US" sz="800" b="0" i="0" dirty="0">
                <a:solidFill>
                  <a:srgbClr val="222222"/>
                </a:solidFill>
                <a:effectLst/>
                <a:latin typeface="Arial" panose="020B0604020202020204" pitchFamily="34" charset="0"/>
                <a:cs typeface="Arial" panose="020B0604020202020204" pitchFamily="34" charset="0"/>
              </a:rPr>
              <a:t>. </a:t>
            </a:r>
            <a:r>
              <a:rPr lang="en-US" sz="800" dirty="0">
                <a:solidFill>
                  <a:srgbClr val="222222"/>
                </a:solidFill>
                <a:latin typeface="Arial" panose="020B0604020202020204" pitchFamily="34" charset="0"/>
                <a:cs typeface="Arial" panose="020B0604020202020204" pitchFamily="34" charset="0"/>
              </a:rPr>
              <a:t>L</a:t>
            </a:r>
            <a:r>
              <a:rPr lang="en-US" sz="800" b="0" i="0" dirty="0">
                <a:solidFill>
                  <a:srgbClr val="222222"/>
                </a:solidFill>
                <a:effectLst/>
                <a:latin typeface="Arial" panose="020B0604020202020204" pitchFamily="34" charset="0"/>
                <a:cs typeface="Arial" panose="020B0604020202020204" pitchFamily="34" charset="0"/>
              </a:rPr>
              <a:t>icensed under a </a:t>
            </a:r>
            <a:r>
              <a:rPr lang="en-US" sz="800" b="0" i="0" u="sng" dirty="0">
                <a:effectLst/>
                <a:latin typeface="Arial" panose="020B0604020202020204" pitchFamily="34" charset="0"/>
                <a:cs typeface="Arial" panose="020B0604020202020204" pitchFamily="34" charset="0"/>
                <a:hlinkClick r:id="rId6"/>
              </a:rPr>
              <a:t>CC BY SA 4.0 DEED International</a:t>
            </a:r>
            <a:r>
              <a:rPr lang="en-US" sz="800" b="0" i="0" dirty="0">
                <a:solidFill>
                  <a:srgbClr val="222222"/>
                </a:solidFill>
                <a:effectLst/>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121128A7-123C-0D5F-0CD0-F444CB59BB99}"/>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7"/>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6"/>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8"/>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8"/>
              </a:rPr>
              <a:t>Psychology 2E</a:t>
            </a:r>
            <a:r>
              <a:rPr lang="en-US" sz="800" b="0" i="0" dirty="0">
                <a:solidFill>
                  <a:srgbClr val="333333"/>
                </a:solidFill>
                <a:effectLst/>
                <a:latin typeface="Arial" panose="020B0604020202020204" pitchFamily="34" charset="0"/>
                <a:cs typeface="Arial" panose="020B0604020202020204" pitchFamily="34" charset="0"/>
                <a:hlinkClick r:id="rId8"/>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6"/>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9997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98B-87E7-F786-B8E5-C13A4F4C2486}"/>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Developmental Psychology</a:t>
            </a:r>
          </a:p>
        </p:txBody>
      </p:sp>
      <p:sp>
        <p:nvSpPr>
          <p:cNvPr id="7" name="TextBox 6">
            <a:extLst>
              <a:ext uri="{FF2B5EF4-FFF2-40B4-BE49-F238E27FC236}">
                <a16:creationId xmlns:a16="http://schemas.microsoft.com/office/drawing/2014/main" id="{F9B2B87D-3383-B95F-D88F-0A34980191FD}"/>
              </a:ext>
            </a:extLst>
          </p:cNvPr>
          <p:cNvSpPr txBox="1"/>
          <p:nvPr/>
        </p:nvSpPr>
        <p:spPr>
          <a:xfrm>
            <a:off x="530924" y="2148649"/>
            <a:ext cx="6096000" cy="256070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Developmental psychology studies the physical and mental attributes of aging and maturation. </a:t>
            </a:r>
          </a:p>
          <a:p>
            <a:pPr marL="285750" marR="0" lvl="0" indent="-28575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This can include various skills that are acquired throughout growth. </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kern="1200" cap="none" spc="0" normalizeH="0" baseline="0" noProof="0" dirty="0">
                <a:ln>
                  <a:noFill/>
                </a:ln>
                <a:solidFill>
                  <a:prstClr val="black"/>
                </a:solidFill>
                <a:effectLst/>
                <a:uLnTx/>
                <a:uFillTx/>
                <a:latin typeface="Arial"/>
                <a:ea typeface="+mn-ea"/>
                <a:cs typeface="+mn-cs"/>
              </a:rPr>
              <a:t>Moral Reasoning</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kern="1200" cap="none" spc="0" normalizeH="0" baseline="0" noProof="0" dirty="0">
                <a:ln>
                  <a:noFill/>
                </a:ln>
                <a:solidFill>
                  <a:prstClr val="black"/>
                </a:solidFill>
                <a:effectLst/>
                <a:uLnTx/>
                <a:uFillTx/>
                <a:latin typeface="Arial"/>
                <a:ea typeface="+mn-ea"/>
                <a:cs typeface="+mn-cs"/>
              </a:rPr>
              <a:t>Cognitive Skills</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kern="1200" cap="none" spc="0" normalizeH="0" baseline="0" noProof="0" dirty="0">
                <a:ln>
                  <a:noFill/>
                </a:ln>
                <a:solidFill>
                  <a:prstClr val="black"/>
                </a:solidFill>
                <a:effectLst/>
                <a:uLnTx/>
                <a:uFillTx/>
                <a:latin typeface="Arial"/>
                <a:ea typeface="+mn-ea"/>
                <a:cs typeface="+mn-cs"/>
              </a:rPr>
              <a:t>Social Skills</a:t>
            </a:r>
          </a:p>
        </p:txBody>
      </p:sp>
      <p:pic>
        <p:nvPicPr>
          <p:cNvPr id="8" name="Picture 7">
            <a:extLst>
              <a:ext uri="{FF2B5EF4-FFF2-40B4-BE49-F238E27FC236}">
                <a16:creationId xmlns:a16="http://schemas.microsoft.com/office/drawing/2014/main" id="{ED58EBCA-5FC5-DAF0-007C-864D861CA20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986173" y="1417319"/>
            <a:ext cx="4527121" cy="4023360"/>
          </a:xfrm>
          <a:prstGeom prst="rect">
            <a:avLst/>
          </a:prstGeom>
        </p:spPr>
      </p:pic>
      <p:sp>
        <p:nvSpPr>
          <p:cNvPr id="9" name="TextBox 8">
            <a:hlinkClick r:id="rId3"/>
            <a:extLst>
              <a:ext uri="{FF2B5EF4-FFF2-40B4-BE49-F238E27FC236}">
                <a16:creationId xmlns:a16="http://schemas.microsoft.com/office/drawing/2014/main" id="{7EA9A0FE-F859-1950-F5B3-A4DABD2E3E78}"/>
              </a:ext>
            </a:extLst>
          </p:cNvPr>
          <p:cNvSpPr txBox="1"/>
          <p:nvPr/>
        </p:nvSpPr>
        <p:spPr>
          <a:xfrm>
            <a:off x="7231703" y="5490999"/>
            <a:ext cx="428159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b="0" i="0" u="sng" dirty="0">
                <a:effectLst/>
                <a:latin typeface="Arial" panose="020B0604020202020204" pitchFamily="34" charset="0"/>
                <a:cs typeface="Arial" panose="020B0604020202020204" pitchFamily="34" charset="0"/>
                <a:hlinkClick r:id="rId4"/>
              </a:rPr>
              <a:t>Wikimedia Commons</a:t>
            </a:r>
            <a:r>
              <a:rPr lang="en-US" sz="800" b="0" i="0" dirty="0">
                <a:solidFill>
                  <a:srgbClr val="222222"/>
                </a:solidFill>
                <a:effectLst/>
                <a:latin typeface="Arial" panose="020B0604020202020204" pitchFamily="34" charset="0"/>
                <a:cs typeface="Arial" panose="020B0604020202020204" pitchFamily="34" charset="0"/>
              </a:rPr>
              <a:t> by </a:t>
            </a:r>
            <a:r>
              <a:rPr lang="en-US" sz="800" b="0" i="0" dirty="0">
                <a:solidFill>
                  <a:srgbClr val="222222"/>
                </a:solidFill>
                <a:effectLst/>
                <a:latin typeface="Arial" panose="020B0604020202020204" pitchFamily="34" charset="0"/>
                <a:cs typeface="Arial" panose="020B0604020202020204" pitchFamily="34" charset="0"/>
                <a:hlinkClick r:id="rId5"/>
              </a:rPr>
              <a:t>Kucharek</a:t>
            </a:r>
            <a:r>
              <a:rPr lang="en-US" sz="800" b="0" i="0" dirty="0">
                <a:solidFill>
                  <a:srgbClr val="222222"/>
                </a:solidFill>
                <a:effectLst/>
                <a:latin typeface="Arial" panose="020B0604020202020204" pitchFamily="34" charset="0"/>
                <a:cs typeface="Arial" panose="020B0604020202020204" pitchFamily="34" charset="0"/>
              </a:rPr>
              <a:t>. Released by author as </a:t>
            </a:r>
            <a:r>
              <a:rPr lang="en-US" sz="800" b="0" i="0" u="sng" dirty="0">
                <a:effectLst/>
                <a:latin typeface="Arial" panose="020B0604020202020204" pitchFamily="34" charset="0"/>
                <a:cs typeface="Arial" panose="020B0604020202020204" pitchFamily="34" charset="0"/>
                <a:hlinkClick r:id="rId6"/>
              </a:rPr>
              <a:t>Public Domain</a:t>
            </a:r>
            <a:r>
              <a:rPr lang="en-US" sz="800" b="0" i="0" dirty="0">
                <a:solidFill>
                  <a:srgbClr val="222222"/>
                </a:solidFill>
                <a:effectLst/>
                <a:latin typeface="Arial" panose="020B0604020202020204" pitchFamily="34" charset="0"/>
                <a:cs typeface="Arial" panose="020B0604020202020204" pitchFamily="34" charset="0"/>
              </a:rPr>
              <a:t>, </a:t>
            </a:r>
          </a:p>
        </p:txBody>
      </p:sp>
      <p:sp>
        <p:nvSpPr>
          <p:cNvPr id="3" name="TextBox 2">
            <a:extLst>
              <a:ext uri="{FF2B5EF4-FFF2-40B4-BE49-F238E27FC236}">
                <a16:creationId xmlns:a16="http://schemas.microsoft.com/office/drawing/2014/main" id="{7F145733-89EF-3878-5A67-664400BF9F91}"/>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7"/>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8"/>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9"/>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9"/>
              </a:rPr>
              <a:t>Psychology 2E</a:t>
            </a:r>
            <a:r>
              <a:rPr lang="en-US" sz="800" b="0" i="0" dirty="0">
                <a:solidFill>
                  <a:srgbClr val="333333"/>
                </a:solidFill>
                <a:effectLst/>
                <a:latin typeface="Arial" panose="020B0604020202020204" pitchFamily="34" charset="0"/>
                <a:cs typeface="Arial" panose="020B0604020202020204" pitchFamily="34" charset="0"/>
                <a:hlinkClick r:id="rId9"/>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8"/>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2158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C4F78-348F-A372-1BA5-DB729FB92B02}"/>
              </a:ext>
            </a:extLst>
          </p:cNvPr>
          <p:cNvSpPr txBox="1">
            <a:spLocks/>
          </p:cNvSpPr>
          <p:nvPr/>
        </p:nvSpPr>
        <p:spPr>
          <a:xfrm>
            <a:off x="3857358" y="160231"/>
            <a:ext cx="4477284" cy="5567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dirty="0">
                <a:solidFill>
                  <a:schemeClr val="accent1">
                    <a:lumMod val="75000"/>
                  </a:schemeClr>
                </a:solidFill>
                <a:latin typeface="Arial" panose="020B0604020202020204" pitchFamily="34" charset="0"/>
                <a:cs typeface="Arial" panose="020B0604020202020204" pitchFamily="34" charset="0"/>
              </a:rPr>
              <a:t>What is Psychology?</a:t>
            </a:r>
          </a:p>
        </p:txBody>
      </p:sp>
      <p:pic>
        <p:nvPicPr>
          <p:cNvPr id="3" name="Picture 2" descr="A diagram of scientific method&#10;&#10;Description automatically generated">
            <a:extLst>
              <a:ext uri="{FF2B5EF4-FFF2-40B4-BE49-F238E27FC236}">
                <a16:creationId xmlns:a16="http://schemas.microsoft.com/office/drawing/2014/main" id="{7F2E328B-8517-E32F-66D1-912DA09650AD}"/>
              </a:ext>
            </a:extLst>
          </p:cNvPr>
          <p:cNvPicPr>
            <a:picLocks noChangeAspect="1"/>
          </p:cNvPicPr>
          <p:nvPr/>
        </p:nvPicPr>
        <p:blipFill>
          <a:blip r:embed="rId2"/>
          <a:stretch>
            <a:fillRect/>
          </a:stretch>
        </p:blipFill>
        <p:spPr>
          <a:xfrm>
            <a:off x="7420654" y="1510812"/>
            <a:ext cx="3657917" cy="3475021"/>
          </a:xfrm>
          <a:prstGeom prst="rect">
            <a:avLst/>
          </a:prstGeom>
          <a:ln>
            <a:solidFill>
              <a:schemeClr val="accent1">
                <a:lumMod val="60000"/>
                <a:lumOff val="40000"/>
              </a:schemeClr>
            </a:solidFill>
          </a:ln>
        </p:spPr>
      </p:pic>
      <p:sp>
        <p:nvSpPr>
          <p:cNvPr id="4" name="TextBox 3">
            <a:extLst>
              <a:ext uri="{FF2B5EF4-FFF2-40B4-BE49-F238E27FC236}">
                <a16:creationId xmlns:a16="http://schemas.microsoft.com/office/drawing/2014/main" id="{2A3F047D-CF65-FB51-60F2-65405527E4E2}"/>
              </a:ext>
            </a:extLst>
          </p:cNvPr>
          <p:cNvSpPr txBox="1"/>
          <p:nvPr/>
        </p:nvSpPr>
        <p:spPr>
          <a:xfrm>
            <a:off x="839335" y="1010788"/>
            <a:ext cx="5715374" cy="4475071"/>
          </a:xfrm>
          <a:prstGeom prst="rect">
            <a:avLst/>
          </a:prstGeom>
          <a:noFill/>
          <a:ln>
            <a:solidFill>
              <a:schemeClr val="accent1">
                <a:lumMod val="60000"/>
                <a:lumOff val="40000"/>
              </a:schemeClr>
            </a:solidFill>
          </a:ln>
        </p:spPr>
        <p:txBody>
          <a:bodyPr wrap="square">
            <a:spAutoFit/>
          </a:bodyPr>
          <a:lstStyle/>
          <a:p>
            <a:pPr marL="285750" indent="-285750">
              <a:lnSpc>
                <a:spcPct val="90000"/>
              </a:lnSpc>
              <a:spcBef>
                <a:spcPct val="20000"/>
              </a:spcBef>
              <a:buClr>
                <a:schemeClr val="accent1">
                  <a:lumMod val="60000"/>
                  <a:lumOff val="40000"/>
                </a:schemeClr>
              </a:buClr>
              <a:buFont typeface="Wingdings" panose="05000000000000000000" pitchFamily="2" charset="2"/>
              <a:buChar char="q"/>
              <a:defRPr/>
            </a:pPr>
            <a:r>
              <a:rPr lang="en-US" sz="1600" kern="0" dirty="0">
                <a:latin typeface="Arial"/>
              </a:rPr>
              <a:t>Psychologists use the </a:t>
            </a:r>
            <a:r>
              <a:rPr lang="en-US" sz="1600" u="sng" kern="0" dirty="0">
                <a:latin typeface="Arial"/>
              </a:rPr>
              <a:t>scientific method </a:t>
            </a:r>
            <a:r>
              <a:rPr lang="en-US" sz="1600" kern="0" dirty="0">
                <a:latin typeface="Arial"/>
              </a:rPr>
              <a:t>to acquire knowledge.  To apply the scientific method psychologists will:</a:t>
            </a:r>
          </a:p>
          <a:p>
            <a:pPr marL="285750" indent="-285750">
              <a:lnSpc>
                <a:spcPct val="90000"/>
              </a:lnSpc>
              <a:spcBef>
                <a:spcPct val="20000"/>
              </a:spcBef>
              <a:buClr>
                <a:schemeClr val="accent1">
                  <a:lumMod val="60000"/>
                  <a:lumOff val="40000"/>
                </a:schemeClr>
              </a:buClr>
              <a:buFont typeface="Wingdings" panose="05000000000000000000" pitchFamily="2" charset="2"/>
              <a:buChar char="q"/>
              <a:defRPr/>
            </a:pPr>
            <a:endParaRPr lang="en-US" sz="1600" kern="0" dirty="0">
              <a:latin typeface="Arial"/>
            </a:endParaRPr>
          </a:p>
          <a:p>
            <a:pPr marL="742950" lvl="1" indent="-285750">
              <a:lnSpc>
                <a:spcPct val="90000"/>
              </a:lnSpc>
              <a:spcBef>
                <a:spcPct val="20000"/>
              </a:spcBef>
              <a:buClr>
                <a:schemeClr val="accent1">
                  <a:lumMod val="60000"/>
                  <a:lumOff val="40000"/>
                </a:schemeClr>
              </a:buClr>
              <a:buFont typeface="Wingdings" panose="05000000000000000000" pitchFamily="2" charset="2"/>
              <a:buChar char="ü"/>
              <a:defRPr/>
            </a:pPr>
            <a:r>
              <a:rPr lang="en-US" sz="1600" kern="0" dirty="0">
                <a:latin typeface="Arial"/>
              </a:rPr>
              <a:t>Form a </a:t>
            </a:r>
            <a:r>
              <a:rPr lang="en-US" sz="1600" u="sng" kern="0" dirty="0">
                <a:latin typeface="Arial"/>
              </a:rPr>
              <a:t>hypothesis</a:t>
            </a:r>
            <a:r>
              <a:rPr lang="en-US" sz="1600" kern="0" dirty="0">
                <a:latin typeface="Arial"/>
              </a:rPr>
              <a:t> that will fit into the context of a theory and will then make observations or conduct experiments to test the validity of the hypothesis.</a:t>
            </a:r>
          </a:p>
          <a:p>
            <a:pPr marL="742950" lvl="1" indent="-285750">
              <a:lnSpc>
                <a:spcPct val="90000"/>
              </a:lnSpc>
              <a:spcBef>
                <a:spcPct val="20000"/>
              </a:spcBef>
              <a:buClr>
                <a:schemeClr val="accent1">
                  <a:lumMod val="60000"/>
                  <a:lumOff val="40000"/>
                </a:schemeClr>
              </a:buClr>
              <a:buFont typeface="Wingdings" panose="05000000000000000000" pitchFamily="2" charset="2"/>
              <a:buChar char="q"/>
              <a:defRPr/>
            </a:pPr>
            <a:endParaRPr lang="en-US" sz="1600" kern="0" dirty="0">
              <a:latin typeface="Arial"/>
            </a:endParaRPr>
          </a:p>
          <a:p>
            <a:pPr marL="742950" lvl="1" indent="-285750">
              <a:lnSpc>
                <a:spcPct val="90000"/>
              </a:lnSpc>
              <a:spcBef>
                <a:spcPct val="20000"/>
              </a:spcBef>
              <a:buClr>
                <a:schemeClr val="accent1">
                  <a:lumMod val="60000"/>
                  <a:lumOff val="40000"/>
                </a:schemeClr>
              </a:buClr>
              <a:buFont typeface="Wingdings" panose="05000000000000000000" pitchFamily="2" charset="2"/>
              <a:buChar char="ü"/>
              <a:defRPr/>
            </a:pPr>
            <a:r>
              <a:rPr lang="en-US" sz="1600" kern="0" dirty="0">
                <a:latin typeface="Arial"/>
              </a:rPr>
              <a:t>Use the test results from these observations or experiments are then published and/or presented at research conferences so that others can replicate or build on the results.</a:t>
            </a:r>
          </a:p>
          <a:p>
            <a:pPr marL="742950" lvl="1" indent="-285750">
              <a:lnSpc>
                <a:spcPct val="90000"/>
              </a:lnSpc>
              <a:spcBef>
                <a:spcPct val="20000"/>
              </a:spcBef>
              <a:buClr>
                <a:schemeClr val="accent1">
                  <a:lumMod val="60000"/>
                  <a:lumOff val="40000"/>
                </a:schemeClr>
              </a:buClr>
              <a:buFont typeface="Wingdings" panose="05000000000000000000" pitchFamily="2" charset="2"/>
              <a:buChar char="q"/>
              <a:defRPr/>
            </a:pPr>
            <a:endParaRPr lang="en-US" sz="1600" kern="0" dirty="0">
              <a:solidFill>
                <a:srgbClr val="212F62"/>
              </a:solidFill>
              <a:latin typeface="Arial"/>
            </a:endParaRPr>
          </a:p>
          <a:p>
            <a:pPr marL="285750" indent="-285750">
              <a:lnSpc>
                <a:spcPct val="90000"/>
              </a:lnSpc>
              <a:spcBef>
                <a:spcPct val="20000"/>
              </a:spcBef>
              <a:buClr>
                <a:schemeClr val="accent1">
                  <a:lumMod val="60000"/>
                  <a:lumOff val="40000"/>
                </a:schemeClr>
              </a:buClr>
              <a:buFont typeface="Wingdings" panose="05000000000000000000" pitchFamily="2" charset="2"/>
              <a:buChar char="q"/>
              <a:defRPr/>
            </a:pPr>
            <a:r>
              <a:rPr lang="en-US" sz="1600" kern="0" dirty="0">
                <a:latin typeface="Arial"/>
              </a:rPr>
              <a:t>The scientific method is a form of </a:t>
            </a:r>
            <a:r>
              <a:rPr lang="en-US" sz="1600" u="sng" kern="0" dirty="0">
                <a:latin typeface="Arial"/>
              </a:rPr>
              <a:t>empiricism</a:t>
            </a:r>
            <a:r>
              <a:rPr lang="en-US" sz="1600" kern="0" dirty="0">
                <a:latin typeface="Arial"/>
              </a:rPr>
              <a:t>.</a:t>
            </a:r>
          </a:p>
          <a:p>
            <a:pPr marL="285750" indent="-285750">
              <a:lnSpc>
                <a:spcPct val="90000"/>
              </a:lnSpc>
              <a:spcBef>
                <a:spcPct val="20000"/>
              </a:spcBef>
              <a:buClr>
                <a:schemeClr val="accent1">
                  <a:lumMod val="60000"/>
                  <a:lumOff val="40000"/>
                </a:schemeClr>
              </a:buClr>
              <a:buFont typeface="Wingdings" panose="05000000000000000000" pitchFamily="2" charset="2"/>
              <a:buChar char="q"/>
              <a:defRPr/>
            </a:pPr>
            <a:endParaRPr lang="en-US" sz="1600" kern="0" dirty="0">
              <a:solidFill>
                <a:srgbClr val="212F62"/>
              </a:solidFill>
              <a:latin typeface="Arial"/>
            </a:endParaRPr>
          </a:p>
          <a:p>
            <a:pPr marL="285750" indent="-285750">
              <a:lnSpc>
                <a:spcPct val="90000"/>
              </a:lnSpc>
              <a:spcBef>
                <a:spcPct val="20000"/>
              </a:spcBef>
              <a:buClr>
                <a:schemeClr val="accent1">
                  <a:lumMod val="60000"/>
                  <a:lumOff val="40000"/>
                </a:schemeClr>
              </a:buClr>
              <a:buFont typeface="Wingdings" panose="05000000000000000000" pitchFamily="2" charset="2"/>
              <a:buChar char="q"/>
              <a:defRPr/>
            </a:pPr>
            <a:r>
              <a:rPr lang="en-US" sz="1600" kern="0" dirty="0">
                <a:latin typeface="Arial"/>
              </a:rPr>
              <a:t>One reason scientific understanding of the mind is so limited is because thoughts cannot be directly measured like matter and energy</a:t>
            </a:r>
            <a:r>
              <a:rPr lang="en-US" sz="1600" kern="0" dirty="0">
                <a:solidFill>
                  <a:srgbClr val="212F62"/>
                </a:solidFill>
                <a:latin typeface="Arial"/>
              </a:rPr>
              <a:t>.</a:t>
            </a:r>
          </a:p>
        </p:txBody>
      </p:sp>
      <p:sp>
        <p:nvSpPr>
          <p:cNvPr id="5" name="TextBox 4">
            <a:extLst>
              <a:ext uri="{FF2B5EF4-FFF2-40B4-BE49-F238E27FC236}">
                <a16:creationId xmlns:a16="http://schemas.microsoft.com/office/drawing/2014/main" id="{FB83BAB2-A734-AFA4-290C-91352B2CBA0A}"/>
              </a:ext>
            </a:extLst>
          </p:cNvPr>
          <p:cNvSpPr txBox="1"/>
          <p:nvPr/>
        </p:nvSpPr>
        <p:spPr>
          <a:xfrm>
            <a:off x="7796106" y="5072804"/>
            <a:ext cx="3068051" cy="338554"/>
          </a:xfrm>
          <a:prstGeom prst="rect">
            <a:avLst/>
          </a:prstGeom>
          <a:noFill/>
        </p:spPr>
        <p:txBody>
          <a:bodyPr wrap="square">
            <a:spAutoFit/>
          </a:bodyPr>
          <a:lstStyle/>
          <a:p>
            <a:r>
              <a:rPr lang="en-US" sz="800" dirty="0">
                <a:solidFill>
                  <a:prstClr val="black"/>
                </a:solidFill>
                <a:latin typeface="Arial"/>
              </a:rPr>
              <a:t>Image from </a:t>
            </a:r>
            <a:r>
              <a:rPr lang="en-US" sz="800" dirty="0">
                <a:solidFill>
                  <a:prstClr val="black"/>
                </a:solidFill>
                <a:latin typeface="Arial"/>
                <a:hlinkClick r:id="rId3"/>
              </a:rPr>
              <a:t>Wikimedia Commons </a:t>
            </a:r>
            <a:r>
              <a:rPr lang="en-US" sz="800" dirty="0">
                <a:solidFill>
                  <a:prstClr val="black"/>
                </a:solidFill>
                <a:latin typeface="Arial"/>
              </a:rPr>
              <a:t>by </a:t>
            </a:r>
            <a:r>
              <a:rPr lang="en-US" sz="800" dirty="0">
                <a:solidFill>
                  <a:prstClr val="black"/>
                </a:solidFill>
                <a:latin typeface="Arial"/>
                <a:hlinkClick r:id="rId4"/>
              </a:rPr>
              <a:t>Efbrazil</a:t>
            </a:r>
            <a:r>
              <a:rPr lang="en-US" sz="800" dirty="0">
                <a:solidFill>
                  <a:prstClr val="black"/>
                </a:solidFill>
                <a:latin typeface="Arial"/>
              </a:rPr>
              <a:t> is licensed under </a:t>
            </a:r>
            <a:r>
              <a:rPr lang="en-US" sz="800" dirty="0">
                <a:solidFill>
                  <a:prstClr val="black"/>
                </a:solidFill>
                <a:latin typeface="Arial"/>
                <a:hlinkClick r:id="rId5"/>
              </a:rPr>
              <a:t>CC BY 4.0 </a:t>
            </a:r>
            <a:r>
              <a:rPr lang="en-US" sz="800" dirty="0">
                <a:solidFill>
                  <a:prstClr val="black"/>
                </a:solidFill>
                <a:latin typeface="Arial"/>
              </a:rPr>
              <a:t>International.</a:t>
            </a:r>
          </a:p>
        </p:txBody>
      </p:sp>
      <p:sp>
        <p:nvSpPr>
          <p:cNvPr id="6" name="TextBox 5">
            <a:extLst>
              <a:ext uri="{FF2B5EF4-FFF2-40B4-BE49-F238E27FC236}">
                <a16:creationId xmlns:a16="http://schemas.microsoft.com/office/drawing/2014/main" id="{81DD4BA1-20DA-8B1D-DF5A-499AADB0AD6E}"/>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6"/>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7"/>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8"/>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8"/>
              </a:rPr>
              <a:t>Psychology 2E</a:t>
            </a:r>
            <a:r>
              <a:rPr lang="en-US" sz="800" b="0" i="0" dirty="0">
                <a:solidFill>
                  <a:srgbClr val="333333"/>
                </a:solidFill>
                <a:effectLst/>
                <a:latin typeface="Arial" panose="020B0604020202020204" pitchFamily="34" charset="0"/>
                <a:cs typeface="Arial" panose="020B0604020202020204" pitchFamily="34" charset="0"/>
                <a:hlinkClick r:id="rId8"/>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7"/>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9510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B01B8-3E42-8298-BAC2-8D504503D0F1}"/>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Personality Psychology</a:t>
            </a:r>
          </a:p>
        </p:txBody>
      </p:sp>
      <p:pic>
        <p:nvPicPr>
          <p:cNvPr id="3" name="Picture 2">
            <a:extLst>
              <a:ext uri="{FF2B5EF4-FFF2-40B4-BE49-F238E27FC236}">
                <a16:creationId xmlns:a16="http://schemas.microsoft.com/office/drawing/2014/main" id="{9B59B952-F003-067B-26BC-0DBBB4A4CF80}"/>
              </a:ext>
              <a:ext uri="{C183D7F6-B498-43B3-948B-1728B52AA6E4}">
                <adec:decorative xmlns:adec="http://schemas.microsoft.com/office/drawing/2017/decorative" val="1"/>
              </a:ext>
            </a:extLst>
          </p:cNvPr>
          <p:cNvPicPr>
            <a:picLocks noChangeAspect="1"/>
          </p:cNvPicPr>
          <p:nvPr/>
        </p:nvPicPr>
        <p:blipFill rotWithShape="1">
          <a:blip r:embed="rId2"/>
          <a:srcRect t="9931" b="10338"/>
          <a:stretch/>
        </p:blipFill>
        <p:spPr>
          <a:xfrm>
            <a:off x="6545843" y="962442"/>
            <a:ext cx="5196546" cy="5394960"/>
          </a:xfrm>
          <a:prstGeom prst="rect">
            <a:avLst/>
          </a:prstGeom>
        </p:spPr>
      </p:pic>
      <p:sp>
        <p:nvSpPr>
          <p:cNvPr id="4" name="Text Placeholder 13">
            <a:extLst>
              <a:ext uri="{FF2B5EF4-FFF2-40B4-BE49-F238E27FC236}">
                <a16:creationId xmlns:a16="http://schemas.microsoft.com/office/drawing/2014/main" id="{F71395D0-8E35-C5C3-9A5B-C1473C4C394D}"/>
              </a:ext>
            </a:extLst>
          </p:cNvPr>
          <p:cNvSpPr txBox="1">
            <a:spLocks/>
          </p:cNvSpPr>
          <p:nvPr/>
        </p:nvSpPr>
        <p:spPr>
          <a:xfrm>
            <a:off x="449611" y="2069972"/>
            <a:ext cx="5835502" cy="1670755"/>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212F62"/>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285750" indent="-285750">
              <a:buClr>
                <a:schemeClr val="accent1">
                  <a:lumMod val="60000"/>
                  <a:lumOff val="40000"/>
                </a:schemeClr>
              </a:buClr>
              <a:buFont typeface="Wingdings" panose="05000000000000000000" pitchFamily="2" charset="2"/>
              <a:buChar char="q"/>
            </a:pPr>
            <a:r>
              <a:rPr lang="en-US" sz="1800" dirty="0">
                <a:solidFill>
                  <a:prstClr val="black"/>
                </a:solidFill>
                <a:latin typeface="Arial"/>
              </a:rPr>
              <a:t>Focuses on behaviors and thought patterns that are unique to everyone.</a:t>
            </a:r>
          </a:p>
          <a:p>
            <a:pPr marL="285750" indent="-285750">
              <a:buClr>
                <a:schemeClr val="accent1">
                  <a:lumMod val="60000"/>
                  <a:lumOff val="40000"/>
                </a:schemeClr>
              </a:buClr>
              <a:buFont typeface="Wingdings" panose="05000000000000000000" pitchFamily="2" charset="2"/>
              <a:buChar char="q"/>
            </a:pPr>
            <a:r>
              <a:rPr lang="en-US" sz="1800" dirty="0">
                <a:solidFill>
                  <a:prstClr val="black"/>
                </a:solidFill>
                <a:latin typeface="Arial"/>
              </a:rPr>
              <a:t>Studies in this field include conscious and unconscious thinking and identifying personality traits. </a:t>
            </a:r>
          </a:p>
          <a:p>
            <a:endParaRPr lang="en-US" sz="1600" dirty="0">
              <a:solidFill>
                <a:srgbClr val="6CB255"/>
              </a:solidFill>
              <a:latin typeface="Arial"/>
            </a:endParaRPr>
          </a:p>
        </p:txBody>
      </p:sp>
      <p:sp>
        <p:nvSpPr>
          <p:cNvPr id="5" name="TextBox 4">
            <a:extLst>
              <a:ext uri="{FF2B5EF4-FFF2-40B4-BE49-F238E27FC236}">
                <a16:creationId xmlns:a16="http://schemas.microsoft.com/office/drawing/2014/main" id="{182AA51F-A21C-5E8B-8F5E-9FA536CF0E92}"/>
              </a:ext>
            </a:extLst>
          </p:cNvPr>
          <p:cNvSpPr txBox="1"/>
          <p:nvPr/>
        </p:nvSpPr>
        <p:spPr>
          <a:xfrm>
            <a:off x="1126836" y="6553225"/>
            <a:ext cx="1048558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045B7FAE-A6F7-F199-78C5-8CD332D9EC16}"/>
              </a:ext>
            </a:extLst>
          </p:cNvPr>
          <p:cNvSpPr txBox="1"/>
          <p:nvPr/>
        </p:nvSpPr>
        <p:spPr>
          <a:xfrm>
            <a:off x="319362" y="5269590"/>
            <a:ext cx="6096000"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1.23 Each of the dimensions of the Five Factor model is shown in this figure. The provided description would describe someone who scored highly on that given dimension. Someone with a lower score on a given dimension could be described in opposite terms.</a:t>
            </a:r>
          </a:p>
        </p:txBody>
      </p:sp>
    </p:spTree>
    <p:extLst>
      <p:ext uri="{BB962C8B-B14F-4D97-AF65-F5344CB8AC3E}">
        <p14:creationId xmlns:p14="http://schemas.microsoft.com/office/powerpoint/2010/main" val="19220411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0477F-E920-610C-4EE5-1C0581953379}"/>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Social Psychology</a:t>
            </a:r>
          </a:p>
        </p:txBody>
      </p:sp>
      <p:pic>
        <p:nvPicPr>
          <p:cNvPr id="3" name="Picture 2">
            <a:extLst>
              <a:ext uri="{FF2B5EF4-FFF2-40B4-BE49-F238E27FC236}">
                <a16:creationId xmlns:a16="http://schemas.microsoft.com/office/drawing/2014/main" id="{444B2DCE-ED27-5FC2-A948-94EA5BEE83F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222602" y="684582"/>
            <a:ext cx="4557678" cy="5943600"/>
          </a:xfrm>
          <a:prstGeom prst="rect">
            <a:avLst/>
          </a:prstGeom>
        </p:spPr>
      </p:pic>
      <p:sp>
        <p:nvSpPr>
          <p:cNvPr id="5" name="TextBox 4">
            <a:extLst>
              <a:ext uri="{FF2B5EF4-FFF2-40B4-BE49-F238E27FC236}">
                <a16:creationId xmlns:a16="http://schemas.microsoft.com/office/drawing/2014/main" id="{DD574290-01E2-6219-1C99-A92DA47D1C51}"/>
              </a:ext>
            </a:extLst>
          </p:cNvPr>
          <p:cNvSpPr txBox="1"/>
          <p:nvPr/>
        </p:nvSpPr>
        <p:spPr>
          <a:xfrm>
            <a:off x="739142" y="1136699"/>
            <a:ext cx="6096000" cy="256070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Social </a:t>
            </a:r>
            <a:r>
              <a:rPr lang="en-US" dirty="0">
                <a:solidFill>
                  <a:prstClr val="black"/>
                </a:solidFill>
                <a:latin typeface="Arial"/>
              </a:rPr>
              <a:t>psychology studies how individuals interact and relate with others and how such interactions can affect behavior</a:t>
            </a:r>
            <a:r>
              <a:rPr kumimoji="0" lang="en-US" sz="1800" b="0" i="0" u="none" strike="noStrike" kern="1200" cap="none" spc="0" normalizeH="0" baseline="0" noProof="0" dirty="0">
                <a:ln>
                  <a:noFill/>
                </a:ln>
                <a:solidFill>
                  <a:prstClr val="black"/>
                </a:solidFill>
                <a:effectLst/>
                <a:uLnTx/>
                <a:uFillTx/>
                <a:latin typeface="Arial"/>
                <a:ea typeface="+mn-ea"/>
                <a:cs typeface="+mn-cs"/>
              </a:rPr>
              <a:t> </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lang="en-US" dirty="0">
                <a:solidFill>
                  <a:prstClr val="black"/>
                </a:solidFill>
                <a:latin typeface="Arial"/>
              </a:rPr>
              <a:t>Prejudice</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kern="1200" cap="none" spc="0" normalizeH="0" baseline="0" noProof="0" dirty="0">
                <a:ln>
                  <a:noFill/>
                </a:ln>
                <a:solidFill>
                  <a:prstClr val="black"/>
                </a:solidFill>
                <a:effectLst/>
                <a:uLnTx/>
                <a:uFillTx/>
                <a:latin typeface="Arial"/>
                <a:ea typeface="+mn-ea"/>
                <a:cs typeface="+mn-cs"/>
              </a:rPr>
              <a:t>Attraction</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lang="en-US" dirty="0">
                <a:solidFill>
                  <a:prstClr val="black"/>
                </a:solidFill>
                <a:latin typeface="Arial"/>
              </a:rPr>
              <a:t>Interpersonal conflicts</a:t>
            </a:r>
            <a:endParaRPr kumimoji="0" lang="en-US" b="0" i="0" u="none" strike="noStrike" kern="1200" cap="none" spc="0" normalizeH="0" baseline="0" noProof="0" dirty="0">
              <a:ln>
                <a:noFill/>
              </a:ln>
              <a:solidFill>
                <a:prstClr val="black"/>
              </a:solidFill>
              <a:effectLst/>
              <a:uLnTx/>
              <a:uFillTx/>
              <a:latin typeface="Arial"/>
              <a:ea typeface="+mn-ea"/>
              <a:cs typeface="+mn-cs"/>
            </a:endParaRP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lang="en-US" dirty="0">
                <a:solidFill>
                  <a:prstClr val="black"/>
                </a:solidFill>
                <a:latin typeface="Arial"/>
              </a:rPr>
              <a:t>Obedience</a:t>
            </a:r>
            <a:endParaRPr kumimoji="0" lang="en-US" b="0" i="0" u="none" strike="noStrike" kern="1200" cap="none" spc="0" normalizeH="0" baseline="0" noProof="0" dirty="0">
              <a:ln>
                <a:noFill/>
              </a:ln>
              <a:solidFill>
                <a:prstClr val="black"/>
              </a:solidFill>
              <a:effectLst/>
              <a:uLnTx/>
              <a:uFillTx/>
              <a:latin typeface="Arial"/>
              <a:ea typeface="+mn-ea"/>
              <a:cs typeface="+mn-cs"/>
            </a:endParaRPr>
          </a:p>
        </p:txBody>
      </p:sp>
      <p:sp>
        <p:nvSpPr>
          <p:cNvPr id="6" name="TextBox 5">
            <a:extLst>
              <a:ext uri="{FF2B5EF4-FFF2-40B4-BE49-F238E27FC236}">
                <a16:creationId xmlns:a16="http://schemas.microsoft.com/office/drawing/2014/main" id="{2EF67AB4-D9FF-168F-F7EE-77D0B2DCC8B8}"/>
              </a:ext>
            </a:extLst>
          </p:cNvPr>
          <p:cNvSpPr txBox="1"/>
          <p:nvPr/>
        </p:nvSpPr>
        <p:spPr>
          <a:xfrm>
            <a:off x="942111" y="6628182"/>
            <a:ext cx="1074189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7" name="TextBox 6">
            <a:extLst>
              <a:ext uri="{FF2B5EF4-FFF2-40B4-BE49-F238E27FC236}">
                <a16:creationId xmlns:a16="http://schemas.microsoft.com/office/drawing/2014/main" id="{96009645-0BB6-6007-5F3B-BB8BCE2DB75A}"/>
              </a:ext>
            </a:extLst>
          </p:cNvPr>
          <p:cNvSpPr txBox="1"/>
          <p:nvPr/>
        </p:nvSpPr>
        <p:spPr>
          <a:xfrm>
            <a:off x="739142" y="5722048"/>
            <a:ext cx="6096000"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1.24 Stanley Milgram’s research demonstrated just how far people will go in obeying orders from an authority figure. This advertisement was used to recruit subjects for his research.</a:t>
            </a:r>
          </a:p>
        </p:txBody>
      </p:sp>
    </p:spTree>
    <p:extLst>
      <p:ext uri="{BB962C8B-B14F-4D97-AF65-F5344CB8AC3E}">
        <p14:creationId xmlns:p14="http://schemas.microsoft.com/office/powerpoint/2010/main" val="18713320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0D7B1-FA8D-A6D2-338C-AC08922772FD}"/>
              </a:ext>
            </a:extLst>
          </p:cNvPr>
          <p:cNvSpPr txBox="1">
            <a:spLocks/>
          </p:cNvSpPr>
          <p:nvPr/>
        </p:nvSpPr>
        <p:spPr>
          <a:xfrm>
            <a:off x="1354282" y="165163"/>
            <a:ext cx="94834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Industrial Organizational Psychology</a:t>
            </a:r>
          </a:p>
        </p:txBody>
      </p:sp>
      <p:sp>
        <p:nvSpPr>
          <p:cNvPr id="4" name="TextBox 3">
            <a:extLst>
              <a:ext uri="{FF2B5EF4-FFF2-40B4-BE49-F238E27FC236}">
                <a16:creationId xmlns:a16="http://schemas.microsoft.com/office/drawing/2014/main" id="{C095E34B-C12C-88D0-E0E7-6EC63E26F7A5}"/>
              </a:ext>
            </a:extLst>
          </p:cNvPr>
          <p:cNvSpPr txBox="1"/>
          <p:nvPr/>
        </p:nvSpPr>
        <p:spPr>
          <a:xfrm>
            <a:off x="686547" y="2084398"/>
            <a:ext cx="5005973" cy="270535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Branch of psychology that applies psychological theories, principles and research to industrial and organizational settings.</a:t>
            </a:r>
          </a:p>
          <a:p>
            <a:pPr marL="285750" marR="0" lvl="0" indent="-28575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Involves issues related to:</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kern="1200" cap="none" spc="0" normalizeH="0" baseline="0" noProof="0" dirty="0">
                <a:ln>
                  <a:noFill/>
                </a:ln>
                <a:solidFill>
                  <a:prstClr val="black"/>
                </a:solidFill>
                <a:effectLst/>
                <a:uLnTx/>
                <a:uFillTx/>
                <a:latin typeface="Arial"/>
                <a:ea typeface="+mn-ea"/>
                <a:cs typeface="+mn-cs"/>
              </a:rPr>
              <a:t> personnel management</a:t>
            </a:r>
            <a:endParaRPr lang="en-US" dirty="0">
              <a:solidFill>
                <a:prstClr val="black"/>
              </a:solidFill>
              <a:latin typeface="Arial"/>
            </a:endParaRP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kern="1200" cap="none" spc="0" normalizeH="0" baseline="0" noProof="0" dirty="0">
                <a:ln>
                  <a:noFill/>
                </a:ln>
                <a:solidFill>
                  <a:prstClr val="black"/>
                </a:solidFill>
                <a:effectLst/>
                <a:uLnTx/>
                <a:uFillTx/>
                <a:latin typeface="Arial"/>
                <a:ea typeface="+mn-ea"/>
                <a:cs typeface="+mn-cs"/>
              </a:rPr>
              <a:t>organizational structure and workplace environment.</a:t>
            </a:r>
            <a:endParaRPr kumimoji="0" lang="en-US" b="0" i="0" u="none" strike="noStrike" kern="1200" cap="none" spc="0" normalizeH="0" baseline="0" noProof="0" dirty="0">
              <a:ln>
                <a:noFill/>
              </a:ln>
              <a:solidFill>
                <a:srgbClr val="6CB255"/>
              </a:solidFill>
              <a:effectLst/>
              <a:uLnTx/>
              <a:uFillTx/>
              <a:latin typeface="Arial Black"/>
              <a:ea typeface="+mn-ea"/>
              <a:cs typeface="+mn-cs"/>
            </a:endParaRPr>
          </a:p>
        </p:txBody>
      </p:sp>
      <p:pic>
        <p:nvPicPr>
          <p:cNvPr id="3" name="Picture 2">
            <a:extLst>
              <a:ext uri="{FF2B5EF4-FFF2-40B4-BE49-F238E27FC236}">
                <a16:creationId xmlns:a16="http://schemas.microsoft.com/office/drawing/2014/main" id="{DD9E859B-C3EA-7504-C288-E6214FB6D05B}"/>
              </a:ext>
            </a:extLst>
          </p:cNvPr>
          <p:cNvPicPr>
            <a:picLocks noChangeAspect="1"/>
          </p:cNvPicPr>
          <p:nvPr/>
        </p:nvPicPr>
        <p:blipFill>
          <a:blip r:embed="rId2"/>
          <a:stretch>
            <a:fillRect/>
          </a:stretch>
        </p:blipFill>
        <p:spPr>
          <a:xfrm>
            <a:off x="6230850" y="1425396"/>
            <a:ext cx="5364480" cy="4023360"/>
          </a:xfrm>
          <a:prstGeom prst="rect">
            <a:avLst/>
          </a:prstGeom>
        </p:spPr>
      </p:pic>
      <p:sp>
        <p:nvSpPr>
          <p:cNvPr id="5" name="TextBox 4">
            <a:extLst>
              <a:ext uri="{FF2B5EF4-FFF2-40B4-BE49-F238E27FC236}">
                <a16:creationId xmlns:a16="http://schemas.microsoft.com/office/drawing/2014/main" id="{D8324042-D140-0A9D-90BC-CEE2183729B8}"/>
              </a:ext>
            </a:extLst>
          </p:cNvPr>
          <p:cNvSpPr txBox="1"/>
          <p:nvPr/>
        </p:nvSpPr>
        <p:spPr>
          <a:xfrm>
            <a:off x="1132377" y="6585115"/>
            <a:ext cx="1019694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6" name="TextBox 5">
            <a:hlinkClick r:id="rId5"/>
            <a:extLst>
              <a:ext uri="{FF2B5EF4-FFF2-40B4-BE49-F238E27FC236}">
                <a16:creationId xmlns:a16="http://schemas.microsoft.com/office/drawing/2014/main" id="{15E61531-574E-F893-3243-B43CA1488FE5}"/>
              </a:ext>
            </a:extLst>
          </p:cNvPr>
          <p:cNvSpPr txBox="1"/>
          <p:nvPr/>
        </p:nvSpPr>
        <p:spPr>
          <a:xfrm>
            <a:off x="6674828" y="5448756"/>
            <a:ext cx="467666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b="0" i="0" u="sng" dirty="0">
                <a:effectLst/>
                <a:latin typeface="Arial" panose="020B0604020202020204" pitchFamily="34" charset="0"/>
                <a:cs typeface="Arial" panose="020B0604020202020204" pitchFamily="34" charset="0"/>
                <a:hlinkClick r:id="rId6"/>
              </a:rPr>
              <a:t>Wikimedia Commons</a:t>
            </a:r>
            <a:r>
              <a:rPr lang="en-US" sz="800" b="0" i="0" dirty="0">
                <a:solidFill>
                  <a:srgbClr val="222222"/>
                </a:solidFill>
                <a:effectLst/>
                <a:latin typeface="Arial" panose="020B0604020202020204" pitchFamily="34" charset="0"/>
                <a:cs typeface="Arial" panose="020B0604020202020204" pitchFamily="34" charset="0"/>
              </a:rPr>
              <a:t> by </a:t>
            </a:r>
            <a:r>
              <a:rPr lang="en-US" sz="800" b="0" i="0" dirty="0" err="1">
                <a:solidFill>
                  <a:srgbClr val="222222"/>
                </a:solidFill>
                <a:effectLst/>
                <a:latin typeface="Arial" panose="020B0604020202020204" pitchFamily="34" charset="0"/>
                <a:cs typeface="Arial" panose="020B0604020202020204" pitchFamily="34" charset="0"/>
                <a:hlinkClick r:id="rId7"/>
              </a:rPr>
              <a:t>Mbrickn</a:t>
            </a:r>
            <a:r>
              <a:rPr lang="en-US" sz="800" b="0" i="0" dirty="0">
                <a:solidFill>
                  <a:srgbClr val="222222"/>
                </a:solidFill>
                <a:effectLst/>
                <a:latin typeface="Arial" panose="020B0604020202020204" pitchFamily="34" charset="0"/>
                <a:cs typeface="Arial" panose="020B0604020202020204" pitchFamily="34" charset="0"/>
                <a:hlinkClick r:id="rId7"/>
              </a:rPr>
              <a:t> (own work)</a:t>
            </a:r>
            <a:r>
              <a:rPr lang="en-US" sz="800" b="0" i="0" dirty="0">
                <a:solidFill>
                  <a:srgbClr val="222222"/>
                </a:solidFill>
                <a:effectLst/>
                <a:latin typeface="Arial" panose="020B0604020202020204" pitchFamily="34" charset="0"/>
                <a:cs typeface="Arial" panose="020B0604020202020204" pitchFamily="34" charset="0"/>
              </a:rPr>
              <a:t>. </a:t>
            </a:r>
            <a:r>
              <a:rPr lang="en-US" sz="800" dirty="0">
                <a:solidFill>
                  <a:srgbClr val="222222"/>
                </a:solidFill>
                <a:latin typeface="Arial" panose="020B0604020202020204" pitchFamily="34" charset="0"/>
                <a:cs typeface="Arial" panose="020B0604020202020204" pitchFamily="34" charset="0"/>
              </a:rPr>
              <a:t>Licensed </a:t>
            </a:r>
            <a:r>
              <a:rPr lang="en-US" sz="800" b="0" i="0" dirty="0">
                <a:solidFill>
                  <a:srgbClr val="222222"/>
                </a:solidFill>
                <a:effectLst/>
                <a:latin typeface="Arial" panose="020B0604020202020204" pitchFamily="34" charset="0"/>
                <a:cs typeface="Arial" panose="020B0604020202020204" pitchFamily="34" charset="0"/>
              </a:rPr>
              <a:t>as </a:t>
            </a:r>
            <a:r>
              <a:rPr lang="en-US" sz="800" b="0" i="0" u="sng" dirty="0">
                <a:effectLst/>
                <a:latin typeface="Arial" panose="020B0604020202020204" pitchFamily="34" charset="0"/>
                <a:cs typeface="Arial" panose="020B0604020202020204" pitchFamily="34" charset="0"/>
                <a:hlinkClick r:id="rId8"/>
              </a:rPr>
              <a:t>CC BY 4.0 International </a:t>
            </a:r>
            <a:r>
              <a:rPr lang="en-US" sz="800" b="0" i="0" dirty="0">
                <a:solidFill>
                  <a:srgbClr val="222222"/>
                </a:solidFill>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6360132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00AE2-06E1-BB54-A4D2-3E564A30EB5B}"/>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Health Psychology</a:t>
            </a:r>
          </a:p>
        </p:txBody>
      </p:sp>
      <p:pic>
        <p:nvPicPr>
          <p:cNvPr id="3" name="Picture 2">
            <a:extLst>
              <a:ext uri="{FF2B5EF4-FFF2-40B4-BE49-F238E27FC236}">
                <a16:creationId xmlns:a16="http://schemas.microsoft.com/office/drawing/2014/main" id="{95B3D99E-4E48-0A56-310F-15F3CEFD4EDD}"/>
              </a:ext>
              <a:ext uri="{C183D7F6-B498-43B3-948B-1728B52AA6E4}">
                <adec:decorative xmlns:adec="http://schemas.microsoft.com/office/drawing/2017/decorative" val="1"/>
              </a:ext>
            </a:extLst>
          </p:cNvPr>
          <p:cNvPicPr>
            <a:picLocks noChangeAspect="1"/>
          </p:cNvPicPr>
          <p:nvPr/>
        </p:nvPicPr>
        <p:blipFill rotWithShape="1">
          <a:blip r:embed="rId2"/>
          <a:srcRect l="25490" r="25031"/>
          <a:stretch/>
        </p:blipFill>
        <p:spPr>
          <a:xfrm>
            <a:off x="6553761" y="1260764"/>
            <a:ext cx="4692706" cy="4114800"/>
          </a:xfrm>
          <a:prstGeom prst="rect">
            <a:avLst/>
          </a:prstGeom>
        </p:spPr>
      </p:pic>
      <p:sp>
        <p:nvSpPr>
          <p:cNvPr id="5" name="TextBox 4">
            <a:extLst>
              <a:ext uri="{FF2B5EF4-FFF2-40B4-BE49-F238E27FC236}">
                <a16:creationId xmlns:a16="http://schemas.microsoft.com/office/drawing/2014/main" id="{1D4901DB-CA79-FF24-FE09-03CBD0001389}"/>
              </a:ext>
            </a:extLst>
          </p:cNvPr>
          <p:cNvSpPr txBox="1"/>
          <p:nvPr/>
        </p:nvSpPr>
        <p:spPr>
          <a:xfrm>
            <a:off x="502820" y="1680316"/>
            <a:ext cx="4932083" cy="3497368"/>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Branch of psychology </a:t>
            </a:r>
            <a:r>
              <a:rPr kumimoji="0" lang="en-US" sz="1800" b="0" i="0" u="none" strike="noStrike" kern="1200" cap="none" spc="0" normalizeH="0" baseline="0" noProof="0" dirty="0">
                <a:ln>
                  <a:noFill/>
                </a:ln>
                <a:solidFill>
                  <a:srgbClr val="000000"/>
                </a:solidFill>
                <a:effectLst/>
                <a:uLnTx/>
                <a:uFillTx/>
                <a:latin typeface="Arial"/>
                <a:ea typeface="+mn-ea"/>
                <a:cs typeface="+mn-cs"/>
              </a:rPr>
              <a:t>that focuses on how individual health is directly related or affected by biological, psychological, and sociocultural influences.</a:t>
            </a:r>
          </a:p>
          <a:p>
            <a:pPr marL="285750" marR="0" lvl="0" indent="-285750" algn="l" defTabSz="914400" rtl="0" eaLnBrk="1" fontAlgn="auto" latinLnBrk="0" hangingPunct="1">
              <a:lnSpc>
                <a:spcPct val="15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The biopsychosocial model suggests that health/illness is determined by an interaction of these three factors as shown in the image on the left.</a:t>
            </a:r>
          </a:p>
        </p:txBody>
      </p:sp>
      <p:sp>
        <p:nvSpPr>
          <p:cNvPr id="6" name="TextBox 5">
            <a:extLst>
              <a:ext uri="{FF2B5EF4-FFF2-40B4-BE49-F238E27FC236}">
                <a16:creationId xmlns:a16="http://schemas.microsoft.com/office/drawing/2014/main" id="{0B68E810-4ECE-AC3C-F808-DCBC1F7A94AB}"/>
              </a:ext>
            </a:extLst>
          </p:cNvPr>
          <p:cNvSpPr txBox="1"/>
          <p:nvPr/>
        </p:nvSpPr>
        <p:spPr>
          <a:xfrm>
            <a:off x="1066239" y="6628182"/>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7" name="TextBox 6">
            <a:extLst>
              <a:ext uri="{FF2B5EF4-FFF2-40B4-BE49-F238E27FC236}">
                <a16:creationId xmlns:a16="http://schemas.microsoft.com/office/drawing/2014/main" id="{46EEAD5F-2377-4E7C-EFEB-D3C1666508BA}"/>
              </a:ext>
            </a:extLst>
          </p:cNvPr>
          <p:cNvSpPr txBox="1"/>
          <p:nvPr/>
        </p:nvSpPr>
        <p:spPr>
          <a:xfrm>
            <a:off x="6234547" y="5869709"/>
            <a:ext cx="5615708"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1.25 The biopsychosocial model suggests that health/illness is determined by an interaction of these three factors.</a:t>
            </a:r>
          </a:p>
        </p:txBody>
      </p:sp>
    </p:spTree>
    <p:extLst>
      <p:ext uri="{BB962C8B-B14F-4D97-AF65-F5344CB8AC3E}">
        <p14:creationId xmlns:p14="http://schemas.microsoft.com/office/powerpoint/2010/main" val="41807633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9B079-1DDC-2768-FE5F-6F9CAF844310}"/>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Sports and Exercise Psychology</a:t>
            </a:r>
          </a:p>
        </p:txBody>
      </p:sp>
      <p:sp>
        <p:nvSpPr>
          <p:cNvPr id="3" name="TextBox 2">
            <a:extLst>
              <a:ext uri="{FF2B5EF4-FFF2-40B4-BE49-F238E27FC236}">
                <a16:creationId xmlns:a16="http://schemas.microsoft.com/office/drawing/2014/main" id="{C21F3330-1785-F84E-7AA0-F5D0DA0E4A68}"/>
              </a:ext>
            </a:extLst>
          </p:cNvPr>
          <p:cNvSpPr txBox="1"/>
          <p:nvPr/>
        </p:nvSpPr>
        <p:spPr>
          <a:xfrm>
            <a:off x="383244" y="2211570"/>
            <a:ext cx="5250938" cy="2283702"/>
          </a:xfrm>
          <a:prstGeom prst="rect">
            <a:avLst/>
          </a:prstGeom>
          <a:noFill/>
          <a:ln>
            <a:solidFill>
              <a:schemeClr val="accent1">
                <a:lumMod val="60000"/>
                <a:lumOff val="40000"/>
              </a:schemeClr>
            </a:solidFill>
          </a:ln>
        </p:spPr>
        <p:txBody>
          <a:bodyPr wrap="square">
            <a:spAutoFit/>
          </a:bodyPr>
          <a:lstStyle/>
          <a:p>
            <a:pPr marL="285750" indent="-285750">
              <a:spcBef>
                <a:spcPct val="20000"/>
              </a:spcBef>
              <a:spcAft>
                <a:spcPts val="600"/>
              </a:spcAft>
              <a:buClr>
                <a:schemeClr val="accent1">
                  <a:lumMod val="60000"/>
                  <a:lumOff val="40000"/>
                </a:schemeClr>
              </a:buClr>
              <a:buFont typeface="Wingdings" panose="05000000000000000000" pitchFamily="2" charset="2"/>
              <a:buChar char="q"/>
              <a:defRPr/>
            </a:pPr>
            <a:r>
              <a:rPr lang="en-US" dirty="0">
                <a:solidFill>
                  <a:prstClr val="black"/>
                </a:solidFill>
                <a:latin typeface="Arial"/>
              </a:rPr>
              <a:t>Focuses on </a:t>
            </a:r>
            <a:r>
              <a:rPr kumimoji="0" lang="en-US" sz="1800" b="0" i="0" u="none" strike="noStrike" kern="1200" cap="none" spc="0" normalizeH="0" baseline="0" noProof="0" dirty="0">
                <a:ln>
                  <a:noFill/>
                </a:ln>
                <a:solidFill>
                  <a:srgbClr val="000000"/>
                </a:solidFill>
                <a:effectLst/>
                <a:uLnTx/>
                <a:uFillTx/>
                <a:latin typeface="Arial"/>
                <a:ea typeface="+mn-ea"/>
                <a:cs typeface="+mn-cs"/>
              </a:rPr>
              <a:t>psychological aspects regarding sports and physical performance. </a:t>
            </a:r>
          </a:p>
          <a:p>
            <a:pPr marL="285750" marR="0" lvl="0" indent="-28575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Study includes</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lang="en-US" dirty="0">
                <a:solidFill>
                  <a:srgbClr val="000000"/>
                </a:solidFill>
                <a:latin typeface="Arial"/>
              </a:rPr>
              <a:t>Motivation</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b="0" i="0" u="none" strike="noStrike" kern="1200" cap="none" spc="0" normalizeH="0" baseline="0" noProof="0" dirty="0">
                <a:ln>
                  <a:noFill/>
                </a:ln>
                <a:solidFill>
                  <a:srgbClr val="000000"/>
                </a:solidFill>
                <a:effectLst/>
                <a:uLnTx/>
                <a:uFillTx/>
                <a:latin typeface="Arial"/>
                <a:ea typeface="+mn-ea"/>
                <a:cs typeface="+mn-cs"/>
              </a:rPr>
              <a:t>Performance related anxiety</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lang="en-US" dirty="0">
                <a:solidFill>
                  <a:srgbClr val="000000"/>
                </a:solidFill>
                <a:latin typeface="Arial"/>
              </a:rPr>
              <a:t>General mental well being</a:t>
            </a:r>
            <a:endParaRPr kumimoji="0" lang="en-US" b="0" i="0" u="none" strike="noStrike" kern="1200" cap="none" spc="0" normalizeH="0" baseline="0" noProof="0" dirty="0">
              <a:ln>
                <a:noFill/>
              </a:ln>
              <a:solidFill>
                <a:srgbClr val="000000"/>
              </a:solidFill>
              <a:effectLst/>
              <a:uLnTx/>
              <a:uFillTx/>
              <a:latin typeface="Arial"/>
              <a:ea typeface="+mn-ea"/>
              <a:cs typeface="+mn-cs"/>
            </a:endParaRPr>
          </a:p>
        </p:txBody>
      </p:sp>
      <p:pic>
        <p:nvPicPr>
          <p:cNvPr id="4" name="Picture 3">
            <a:extLst>
              <a:ext uri="{FF2B5EF4-FFF2-40B4-BE49-F238E27FC236}">
                <a16:creationId xmlns:a16="http://schemas.microsoft.com/office/drawing/2014/main" id="{223811CB-E1C5-9895-1CED-DA7F7CEFC73A}"/>
              </a:ext>
            </a:extLst>
          </p:cNvPr>
          <p:cNvPicPr>
            <a:picLocks noChangeAspect="1"/>
          </p:cNvPicPr>
          <p:nvPr/>
        </p:nvPicPr>
        <p:blipFill rotWithShape="1">
          <a:blip r:embed="rId2"/>
          <a:srcRect l="10185" t="70370" r="15579" b="9461"/>
          <a:stretch/>
        </p:blipFill>
        <p:spPr>
          <a:xfrm>
            <a:off x="6437745" y="2702002"/>
            <a:ext cx="5250938" cy="1302838"/>
          </a:xfrm>
          <a:prstGeom prst="rect">
            <a:avLst/>
          </a:prstGeom>
        </p:spPr>
      </p:pic>
      <p:sp>
        <p:nvSpPr>
          <p:cNvPr id="5" name="TextBox 4">
            <a:extLst>
              <a:ext uri="{FF2B5EF4-FFF2-40B4-BE49-F238E27FC236}">
                <a16:creationId xmlns:a16="http://schemas.microsoft.com/office/drawing/2014/main" id="{C3D58475-DB24-0D16-F65A-F53AECA3FA82}"/>
              </a:ext>
            </a:extLst>
          </p:cNvPr>
          <p:cNvSpPr txBox="1"/>
          <p:nvPr/>
        </p:nvSpPr>
        <p:spPr>
          <a:xfrm>
            <a:off x="1043710" y="6565945"/>
            <a:ext cx="1078807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9" name="TextBox 8">
            <a:hlinkClick r:id="rId5"/>
            <a:extLst>
              <a:ext uri="{FF2B5EF4-FFF2-40B4-BE49-F238E27FC236}">
                <a16:creationId xmlns:a16="http://schemas.microsoft.com/office/drawing/2014/main" id="{BE094C0D-7494-E08B-3005-774F01A33B27}"/>
              </a:ext>
            </a:extLst>
          </p:cNvPr>
          <p:cNvSpPr txBox="1"/>
          <p:nvPr/>
        </p:nvSpPr>
        <p:spPr>
          <a:xfrm>
            <a:off x="6580843" y="4073906"/>
            <a:ext cx="525093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b="0" i="0" u="sng" dirty="0">
                <a:effectLst/>
                <a:latin typeface="Arial" panose="020B0604020202020204" pitchFamily="34" charset="0"/>
                <a:cs typeface="Arial" panose="020B0604020202020204" pitchFamily="34" charset="0"/>
                <a:hlinkClick r:id="rId6"/>
              </a:rPr>
              <a:t>Wikimedia Commons</a:t>
            </a:r>
            <a:r>
              <a:rPr lang="en-US" sz="800" b="0" i="0" dirty="0">
                <a:solidFill>
                  <a:srgbClr val="222222"/>
                </a:solidFill>
                <a:effectLst/>
                <a:latin typeface="Arial" panose="020B0604020202020204" pitchFamily="34" charset="0"/>
                <a:cs typeface="Arial" panose="020B0604020202020204" pitchFamily="34" charset="0"/>
              </a:rPr>
              <a:t> by </a:t>
            </a:r>
            <a:r>
              <a:rPr lang="en-US" sz="800" b="0" i="0" dirty="0" err="1">
                <a:solidFill>
                  <a:srgbClr val="222222"/>
                </a:solidFill>
                <a:effectLst/>
                <a:latin typeface="Arial" panose="020B0604020202020204" pitchFamily="34" charset="0"/>
                <a:cs typeface="Arial" panose="020B0604020202020204" pitchFamily="34" charset="0"/>
                <a:hlinkClick r:id="rId7"/>
              </a:rPr>
              <a:t>Pedros.lol</a:t>
            </a:r>
            <a:r>
              <a:rPr lang="en-US" sz="800" b="0" i="0" dirty="0">
                <a:solidFill>
                  <a:srgbClr val="222222"/>
                </a:solidFill>
                <a:effectLst/>
                <a:latin typeface="Arial" panose="020B0604020202020204" pitchFamily="34" charset="0"/>
                <a:cs typeface="Arial" panose="020B0604020202020204" pitchFamily="34" charset="0"/>
              </a:rPr>
              <a:t>. </a:t>
            </a:r>
            <a:r>
              <a:rPr lang="en-US" sz="800" dirty="0">
                <a:solidFill>
                  <a:srgbClr val="222222"/>
                </a:solidFill>
                <a:latin typeface="Arial" panose="020B0604020202020204" pitchFamily="34" charset="0"/>
                <a:cs typeface="Arial" panose="020B0604020202020204" pitchFamily="34" charset="0"/>
              </a:rPr>
              <a:t>Licensed </a:t>
            </a:r>
            <a:r>
              <a:rPr lang="en-US" sz="800" b="0" i="0" dirty="0">
                <a:solidFill>
                  <a:srgbClr val="222222"/>
                </a:solidFill>
                <a:effectLst/>
                <a:latin typeface="Arial" panose="020B0604020202020204" pitchFamily="34" charset="0"/>
                <a:cs typeface="Arial" panose="020B0604020202020204" pitchFamily="34" charset="0"/>
              </a:rPr>
              <a:t>as </a:t>
            </a:r>
            <a:r>
              <a:rPr lang="en-US" sz="800" b="0" i="0" u="sng" dirty="0">
                <a:effectLst/>
                <a:latin typeface="Arial" panose="020B0604020202020204" pitchFamily="34" charset="0"/>
                <a:cs typeface="Arial" panose="020B0604020202020204" pitchFamily="34" charset="0"/>
                <a:hlinkClick r:id="rId8"/>
              </a:rPr>
              <a:t>CC BY 4.0 International </a:t>
            </a:r>
            <a:r>
              <a:rPr lang="en-US" sz="800" b="0" i="0" dirty="0">
                <a:solidFill>
                  <a:srgbClr val="222222"/>
                </a:solidFill>
                <a:effectLst/>
                <a:latin typeface="Arial" panose="020B0604020202020204" pitchFamily="34" charset="0"/>
                <a:cs typeface="Arial" panose="020B0604020202020204" pitchFamily="34" charset="0"/>
              </a:rPr>
              <a:t>, Edited by Maria Pagano </a:t>
            </a:r>
          </a:p>
        </p:txBody>
      </p:sp>
    </p:spTree>
    <p:extLst>
      <p:ext uri="{BB962C8B-B14F-4D97-AF65-F5344CB8AC3E}">
        <p14:creationId xmlns:p14="http://schemas.microsoft.com/office/powerpoint/2010/main" val="28949878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D22A4-8A9A-21C1-E8B5-3AE33939234D}"/>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Clinical Psychology</a:t>
            </a:r>
          </a:p>
        </p:txBody>
      </p:sp>
      <p:pic>
        <p:nvPicPr>
          <p:cNvPr id="3" name="Picture 2">
            <a:extLst>
              <a:ext uri="{FF2B5EF4-FFF2-40B4-BE49-F238E27FC236}">
                <a16:creationId xmlns:a16="http://schemas.microsoft.com/office/drawing/2014/main" id="{D92383E4-ED42-1CD2-49DC-EF7F1E632C60}"/>
              </a:ext>
              <a:ext uri="{C183D7F6-B498-43B3-948B-1728B52AA6E4}">
                <adec:decorative xmlns:adec="http://schemas.microsoft.com/office/drawing/2017/decorative" val="1"/>
              </a:ext>
            </a:extLst>
          </p:cNvPr>
          <p:cNvPicPr>
            <a:picLocks noChangeAspect="1"/>
          </p:cNvPicPr>
          <p:nvPr/>
        </p:nvPicPr>
        <p:blipFill rotWithShape="1">
          <a:blip r:embed="rId2"/>
          <a:srcRect l="17876" r="15931"/>
          <a:stretch/>
        </p:blipFill>
        <p:spPr>
          <a:xfrm>
            <a:off x="7084291" y="1871898"/>
            <a:ext cx="4189612" cy="2743200"/>
          </a:xfrm>
          <a:prstGeom prst="rect">
            <a:avLst/>
          </a:prstGeom>
        </p:spPr>
      </p:pic>
      <p:sp>
        <p:nvSpPr>
          <p:cNvPr id="6" name="TextBox 5">
            <a:extLst>
              <a:ext uri="{FF2B5EF4-FFF2-40B4-BE49-F238E27FC236}">
                <a16:creationId xmlns:a16="http://schemas.microsoft.com/office/drawing/2014/main" id="{DBB3E0EC-BE10-EEBD-4035-7F192449CC25}"/>
              </a:ext>
            </a:extLst>
          </p:cNvPr>
          <p:cNvSpPr txBox="1"/>
          <p:nvPr/>
        </p:nvSpPr>
        <p:spPr>
          <a:xfrm>
            <a:off x="590503" y="2154978"/>
            <a:ext cx="5250938" cy="2250873"/>
          </a:xfrm>
          <a:prstGeom prst="rect">
            <a:avLst/>
          </a:prstGeom>
          <a:noFill/>
          <a:ln>
            <a:solidFill>
              <a:schemeClr val="accent1">
                <a:lumMod val="60000"/>
                <a:lumOff val="40000"/>
              </a:schemeClr>
            </a:solidFill>
          </a:ln>
        </p:spPr>
        <p:txBody>
          <a:bodyPr wrap="square">
            <a:spAutoFit/>
          </a:bodyPr>
          <a:lstStyle/>
          <a:p>
            <a:pPr marL="285750" indent="-285750">
              <a:lnSpc>
                <a:spcPct val="150000"/>
              </a:lnSpc>
              <a:spcBef>
                <a:spcPct val="20000"/>
              </a:spcBef>
              <a:spcAft>
                <a:spcPts val="600"/>
              </a:spcAft>
              <a:buClr>
                <a:schemeClr val="accent1">
                  <a:lumMod val="60000"/>
                  <a:lumOff val="40000"/>
                </a:schemeClr>
              </a:buClr>
              <a:buFont typeface="Wingdings" panose="05000000000000000000" pitchFamily="2" charset="2"/>
              <a:buChar char="q"/>
              <a:defRPr/>
            </a:pPr>
            <a:r>
              <a:rPr lang="en-US" dirty="0">
                <a:solidFill>
                  <a:prstClr val="black"/>
                </a:solidFill>
                <a:latin typeface="Arial"/>
              </a:rPr>
              <a:t>Focuses on diagnosis and treatment of psychological disorders and problematic patterns of behavior. </a:t>
            </a:r>
          </a:p>
          <a:p>
            <a:pPr marL="742950" lvl="1" indent="-285750">
              <a:lnSpc>
                <a:spcPct val="150000"/>
              </a:lnSpc>
              <a:spcBef>
                <a:spcPct val="20000"/>
              </a:spcBef>
              <a:spcAft>
                <a:spcPts val="600"/>
              </a:spcAft>
              <a:buClr>
                <a:schemeClr val="accent1">
                  <a:lumMod val="60000"/>
                  <a:lumOff val="40000"/>
                </a:schemeClr>
              </a:buClr>
              <a:buFont typeface="Wingdings" panose="05000000000000000000" pitchFamily="2" charset="2"/>
              <a:buChar char="ü"/>
              <a:defRPr/>
            </a:pPr>
            <a:r>
              <a:rPr lang="en-US" dirty="0">
                <a:solidFill>
                  <a:prstClr val="black"/>
                </a:solidFill>
                <a:latin typeface="Arial"/>
              </a:rPr>
              <a:t>Study involves clinical therapy and counseling. </a:t>
            </a:r>
          </a:p>
        </p:txBody>
      </p:sp>
      <p:sp>
        <p:nvSpPr>
          <p:cNvPr id="7" name="TextBox 6">
            <a:extLst>
              <a:ext uri="{FF2B5EF4-FFF2-40B4-BE49-F238E27FC236}">
                <a16:creationId xmlns:a16="http://schemas.microsoft.com/office/drawing/2014/main" id="{AE8555A5-0972-92A8-D0C8-4367896F536E}"/>
              </a:ext>
            </a:extLst>
          </p:cNvPr>
          <p:cNvSpPr txBox="1"/>
          <p:nvPr/>
        </p:nvSpPr>
        <p:spPr>
          <a:xfrm>
            <a:off x="6553628" y="4986102"/>
            <a:ext cx="5250938" cy="954107"/>
          </a:xfrm>
          <a:prstGeom prst="rect">
            <a:avLst/>
          </a:prstGeom>
          <a:noFill/>
          <a:ln>
            <a:solidFill>
              <a:schemeClr val="accent1">
                <a:lumMod val="60000"/>
                <a:lumOff val="40000"/>
              </a:schemeClr>
            </a:solidFill>
          </a:ln>
        </p:spPr>
        <p:txBody>
          <a:bodyPr wrap="square">
            <a:spAutoFit/>
          </a:bodyPr>
          <a:lstStyle/>
          <a:p>
            <a:pPr>
              <a:spcBef>
                <a:spcPct val="20000"/>
              </a:spcBef>
              <a:spcAft>
                <a:spcPts val="600"/>
              </a:spcAft>
              <a:buClr>
                <a:schemeClr val="accent1">
                  <a:lumMod val="60000"/>
                  <a:lumOff val="40000"/>
                </a:schemeClr>
              </a:buClr>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Figure 1.26 Cognitive-behavioral therapists take cognitive processes (thoughts), emotions and behaviors into account when providing psychotherapy. This is one of several strategies that may be used by practicing clinical psychologists.</a:t>
            </a:r>
          </a:p>
        </p:txBody>
      </p:sp>
      <p:sp>
        <p:nvSpPr>
          <p:cNvPr id="8" name="TextBox 7">
            <a:extLst>
              <a:ext uri="{FF2B5EF4-FFF2-40B4-BE49-F238E27FC236}">
                <a16:creationId xmlns:a16="http://schemas.microsoft.com/office/drawing/2014/main" id="{C1A98CEC-EE00-9C1D-52B8-D40BFF6FC6F7}"/>
              </a:ext>
            </a:extLst>
          </p:cNvPr>
          <p:cNvSpPr txBox="1"/>
          <p:nvPr/>
        </p:nvSpPr>
        <p:spPr>
          <a:xfrm>
            <a:off x="992348" y="6520460"/>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Tree>
    <p:extLst>
      <p:ext uri="{BB962C8B-B14F-4D97-AF65-F5344CB8AC3E}">
        <p14:creationId xmlns:p14="http://schemas.microsoft.com/office/powerpoint/2010/main" val="3364813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1AAAA-6A8A-1519-FFA1-E0964204D015}"/>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Contemporary Psychology: Forensic Psychology</a:t>
            </a:r>
          </a:p>
        </p:txBody>
      </p:sp>
      <p:pic>
        <p:nvPicPr>
          <p:cNvPr id="7" name="Picture 6">
            <a:extLst>
              <a:ext uri="{FF2B5EF4-FFF2-40B4-BE49-F238E27FC236}">
                <a16:creationId xmlns:a16="http://schemas.microsoft.com/office/drawing/2014/main" id="{85A0DAA1-0590-533B-6F02-0A78D5DDDFF1}"/>
              </a:ext>
            </a:extLst>
          </p:cNvPr>
          <p:cNvPicPr>
            <a:picLocks noChangeAspect="1"/>
          </p:cNvPicPr>
          <p:nvPr/>
        </p:nvPicPr>
        <p:blipFill>
          <a:blip r:embed="rId2"/>
          <a:stretch>
            <a:fillRect/>
          </a:stretch>
        </p:blipFill>
        <p:spPr>
          <a:xfrm>
            <a:off x="7673397" y="1508760"/>
            <a:ext cx="3840480" cy="3840480"/>
          </a:xfrm>
          <a:prstGeom prst="rect">
            <a:avLst/>
          </a:prstGeom>
        </p:spPr>
      </p:pic>
      <p:sp>
        <p:nvSpPr>
          <p:cNvPr id="8" name="TextBox 7">
            <a:extLst>
              <a:ext uri="{FF2B5EF4-FFF2-40B4-BE49-F238E27FC236}">
                <a16:creationId xmlns:a16="http://schemas.microsoft.com/office/drawing/2014/main" id="{D15F21D2-1BEB-EC22-AF92-9D371EDAE452}"/>
              </a:ext>
            </a:extLst>
          </p:cNvPr>
          <p:cNvSpPr txBox="1"/>
          <p:nvPr/>
        </p:nvSpPr>
        <p:spPr>
          <a:xfrm>
            <a:off x="438663" y="1943978"/>
            <a:ext cx="6377773" cy="2970044"/>
          </a:xfrm>
          <a:prstGeom prst="rect">
            <a:avLst/>
          </a:prstGeom>
          <a:noFill/>
          <a:ln>
            <a:solidFill>
              <a:schemeClr val="accent1">
                <a:lumMod val="60000"/>
                <a:lumOff val="40000"/>
              </a:schemeClr>
            </a:solidFill>
          </a:ln>
        </p:spPr>
        <p:txBody>
          <a:bodyPr wrap="square">
            <a:spAutoFit/>
          </a:bodyPr>
          <a:lstStyle/>
          <a:p>
            <a:pPr marL="285750" indent="-285750">
              <a:spcBef>
                <a:spcPct val="20000"/>
              </a:spcBef>
              <a:spcAft>
                <a:spcPts val="600"/>
              </a:spcAft>
              <a:buClr>
                <a:schemeClr val="accent1">
                  <a:lumMod val="60000"/>
                  <a:lumOff val="40000"/>
                </a:schemeClr>
              </a:buClr>
              <a:buFont typeface="Wingdings" panose="05000000000000000000" pitchFamily="2" charset="2"/>
              <a:buChar char="q"/>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Branch of psychology dealing with justice system.</a:t>
            </a:r>
          </a:p>
          <a:p>
            <a:pPr marL="285750" indent="-285750">
              <a:spcBef>
                <a:spcPct val="20000"/>
              </a:spcBef>
              <a:spcAft>
                <a:spcPts val="600"/>
              </a:spcAft>
              <a:buClr>
                <a:schemeClr val="accent1">
                  <a:lumMod val="60000"/>
                  <a:lumOff val="40000"/>
                </a:schemeClr>
              </a:buClr>
              <a:buFont typeface="Wingdings" panose="05000000000000000000" pitchFamily="2" charset="2"/>
              <a:buChar char="q"/>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This field of psychology requires a strong understanding of the legal system. </a:t>
            </a:r>
          </a:p>
          <a:p>
            <a:pPr marL="285750" marR="0" lvl="0" indent="-28575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Tasks of Forensic Psychologists include</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assessment of individuals' mental competency to stand in trial</a:t>
            </a: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sentencing and treatment suggestions</a:t>
            </a:r>
            <a:endParaRPr lang="en-US" dirty="0">
              <a:solidFill>
                <a:srgbClr val="000000"/>
              </a:solidFill>
              <a:latin typeface="Arial"/>
            </a:endParaRPr>
          </a:p>
          <a:p>
            <a:pPr marL="742950" lvl="1" indent="-285750">
              <a:spcBef>
                <a:spcPct val="20000"/>
              </a:spcBef>
              <a:spcAft>
                <a:spcPts val="600"/>
              </a:spcAft>
              <a:buClr>
                <a:schemeClr val="accent1">
                  <a:lumMod val="60000"/>
                  <a:lumOff val="40000"/>
                </a:schemeClr>
              </a:buClr>
              <a:buFont typeface="Wingdings" panose="05000000000000000000" pitchFamily="2" charset="2"/>
              <a:buChar char="ü"/>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advisement regarding eyewitness testimonies</a:t>
            </a:r>
            <a:endParaRPr kumimoji="0" lang="en-US" b="0" i="0" u="none" strike="noStrike" kern="1200" cap="none" spc="0" normalizeH="0" baseline="0" noProof="0" dirty="0">
              <a:ln>
                <a:noFill/>
              </a:ln>
              <a:solidFill>
                <a:srgbClr val="000000"/>
              </a:solidFill>
              <a:effectLst/>
              <a:uLnTx/>
              <a:uFillTx/>
              <a:latin typeface="Arial"/>
              <a:ea typeface="+mn-ea"/>
              <a:cs typeface="+mn-cs"/>
            </a:endParaRPr>
          </a:p>
        </p:txBody>
      </p:sp>
      <p:sp>
        <p:nvSpPr>
          <p:cNvPr id="9" name="TextBox 8">
            <a:extLst>
              <a:ext uri="{FF2B5EF4-FFF2-40B4-BE49-F238E27FC236}">
                <a16:creationId xmlns:a16="http://schemas.microsoft.com/office/drawing/2014/main" id="{A85E8994-B45B-E609-ADFA-2137F69EF86E}"/>
              </a:ext>
            </a:extLst>
          </p:cNvPr>
          <p:cNvSpPr txBox="1"/>
          <p:nvPr/>
        </p:nvSpPr>
        <p:spPr>
          <a:xfrm>
            <a:off x="1098053" y="6520460"/>
            <a:ext cx="1013431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Tree>
    <p:extLst>
      <p:ext uri="{BB962C8B-B14F-4D97-AF65-F5344CB8AC3E}">
        <p14:creationId xmlns:p14="http://schemas.microsoft.com/office/powerpoint/2010/main" val="36496946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CB5EF-CCFD-A977-B56B-F3E6146F86D9}"/>
              </a:ext>
            </a:extLst>
          </p:cNvPr>
          <p:cNvSpPr txBox="1">
            <a:spLocks/>
          </p:cNvSpPr>
          <p:nvPr/>
        </p:nvSpPr>
        <p:spPr>
          <a:xfrm>
            <a:off x="3099954" y="312945"/>
            <a:ext cx="599209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Careers in Psychology</a:t>
            </a:r>
          </a:p>
        </p:txBody>
      </p:sp>
      <p:pic>
        <p:nvPicPr>
          <p:cNvPr id="3" name="Picture 2">
            <a:extLst>
              <a:ext uri="{FF2B5EF4-FFF2-40B4-BE49-F238E27FC236}">
                <a16:creationId xmlns:a16="http://schemas.microsoft.com/office/drawing/2014/main" id="{FCDE1253-A396-7374-545A-39A46496AC71}"/>
              </a:ext>
            </a:extLst>
          </p:cNvPr>
          <p:cNvPicPr>
            <a:picLocks noChangeAspect="1"/>
          </p:cNvPicPr>
          <p:nvPr/>
        </p:nvPicPr>
        <p:blipFill>
          <a:blip r:embed="rId2"/>
          <a:stretch>
            <a:fillRect/>
          </a:stretch>
        </p:blipFill>
        <p:spPr>
          <a:xfrm>
            <a:off x="-1" y="1237447"/>
            <a:ext cx="12192000" cy="4057181"/>
          </a:xfrm>
          <a:prstGeom prst="rect">
            <a:avLst/>
          </a:prstGeom>
        </p:spPr>
      </p:pic>
    </p:spTree>
    <p:extLst>
      <p:ext uri="{BB962C8B-B14F-4D97-AF65-F5344CB8AC3E}">
        <p14:creationId xmlns:p14="http://schemas.microsoft.com/office/powerpoint/2010/main" val="3138538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769F1-2673-E2A0-2FCE-7AACECF01EFB}"/>
              </a:ext>
            </a:extLst>
          </p:cNvPr>
          <p:cNvSpPr txBox="1">
            <a:spLocks/>
          </p:cNvSpPr>
          <p:nvPr/>
        </p:nvSpPr>
        <p:spPr>
          <a:xfrm>
            <a:off x="1112982" y="414545"/>
            <a:ext cx="99660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Careers in Psychology: Career Options Outside of Academic Settings</a:t>
            </a:r>
          </a:p>
        </p:txBody>
      </p:sp>
      <p:pic>
        <p:nvPicPr>
          <p:cNvPr id="3" name="Picture 2">
            <a:extLst>
              <a:ext uri="{FF2B5EF4-FFF2-40B4-BE49-F238E27FC236}">
                <a16:creationId xmlns:a16="http://schemas.microsoft.com/office/drawing/2014/main" id="{002F678F-1EB9-5819-33EA-C42E1CE56389}"/>
              </a:ext>
            </a:extLst>
          </p:cNvPr>
          <p:cNvPicPr>
            <a:picLocks noChangeAspect="1"/>
          </p:cNvPicPr>
          <p:nvPr/>
        </p:nvPicPr>
        <p:blipFill>
          <a:blip r:embed="rId2"/>
          <a:stretch>
            <a:fillRect/>
          </a:stretch>
        </p:blipFill>
        <p:spPr>
          <a:xfrm>
            <a:off x="2686048" y="1314474"/>
            <a:ext cx="6819900" cy="4476750"/>
          </a:xfrm>
          <a:prstGeom prst="rect">
            <a:avLst/>
          </a:prstGeom>
          <a:ln>
            <a:solidFill>
              <a:schemeClr val="accent1">
                <a:lumMod val="60000"/>
                <a:lumOff val="40000"/>
              </a:schemeClr>
            </a:solidFill>
          </a:ln>
        </p:spPr>
      </p:pic>
      <p:sp>
        <p:nvSpPr>
          <p:cNvPr id="4" name="TextBox 3">
            <a:extLst>
              <a:ext uri="{FF2B5EF4-FFF2-40B4-BE49-F238E27FC236}">
                <a16:creationId xmlns:a16="http://schemas.microsoft.com/office/drawing/2014/main" id="{E25F8981-E2FA-F781-6C23-13F74A270317}"/>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3"/>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4"/>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5"/>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5"/>
              </a:rPr>
              <a:t>Psychology 2E</a:t>
            </a:r>
            <a:r>
              <a:rPr lang="en-US" sz="800" b="0" i="0" dirty="0">
                <a:solidFill>
                  <a:srgbClr val="333333"/>
                </a:solidFill>
                <a:effectLst/>
                <a:latin typeface="Arial" panose="020B0604020202020204" pitchFamily="34" charset="0"/>
                <a:cs typeface="Arial" panose="020B0604020202020204" pitchFamily="34" charset="0"/>
                <a:hlinkClick r:id="rId5"/>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4"/>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638DA9D3-F555-8B99-CCE7-F794C2C0DDFD}"/>
              </a:ext>
            </a:extLst>
          </p:cNvPr>
          <p:cNvSpPr txBox="1"/>
          <p:nvPr/>
        </p:nvSpPr>
        <p:spPr>
          <a:xfrm>
            <a:off x="1430708" y="6114128"/>
            <a:ext cx="9284399" cy="276999"/>
          </a:xfrm>
          <a:prstGeom prst="rect">
            <a:avLst/>
          </a:prstGeom>
          <a:noFill/>
          <a:ln>
            <a:solidFill>
              <a:schemeClr val="accent1">
                <a:lumMod val="60000"/>
                <a:lumOff val="40000"/>
              </a:schemeClr>
            </a:solidFill>
          </a:ln>
        </p:spPr>
        <p:txBody>
          <a:bodyPr wrap="square">
            <a:spAutoFit/>
          </a:bodyPr>
          <a:lstStyle/>
          <a:p>
            <a:r>
              <a:rPr lang="en-US" sz="1200" b="1" dirty="0">
                <a:latin typeface="Arial" panose="020B0604020202020204" pitchFamily="34" charset="0"/>
                <a:cs typeface="Arial" panose="020B0604020202020204" pitchFamily="34" charset="0"/>
              </a:rPr>
              <a:t>Link to Learning Video</a:t>
            </a:r>
            <a:r>
              <a:rPr lang="en-US" sz="1200" dirty="0">
                <a:latin typeface="Arial" panose="020B0604020202020204" pitchFamily="34" charset="0"/>
                <a:cs typeface="Arial" panose="020B0604020202020204" pitchFamily="34" charset="0"/>
              </a:rPr>
              <a:t>: Use this </a:t>
            </a:r>
            <a:r>
              <a:rPr lang="en-US" sz="1200" dirty="0">
                <a:latin typeface="Arial" panose="020B0604020202020204" pitchFamily="34" charset="0"/>
                <a:cs typeface="Arial" panose="020B0604020202020204" pitchFamily="34" charset="0"/>
                <a:hlinkClick r:id="rId6"/>
              </a:rPr>
              <a:t>interactive tool which explores different careers in psychology based on degree levels</a:t>
            </a:r>
            <a:r>
              <a:rPr lang="en-US" sz="1200" dirty="0">
                <a:latin typeface="Arial" panose="020B0604020202020204" pitchFamily="34" charset="0"/>
                <a:cs typeface="Arial" panose="020B0604020202020204" pitchFamily="34" charset="0"/>
              </a:rPr>
              <a:t> to learn more.</a:t>
            </a:r>
          </a:p>
        </p:txBody>
      </p:sp>
    </p:spTree>
    <p:extLst>
      <p:ext uri="{BB962C8B-B14F-4D97-AF65-F5344CB8AC3E}">
        <p14:creationId xmlns:p14="http://schemas.microsoft.com/office/powerpoint/2010/main" val="3755503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C2E5-4F71-C73B-5E54-D955B85340DE}"/>
              </a:ext>
            </a:extLst>
          </p:cNvPr>
          <p:cNvSpPr txBox="1">
            <a:spLocks/>
          </p:cNvSpPr>
          <p:nvPr/>
        </p:nvSpPr>
        <p:spPr>
          <a:xfrm>
            <a:off x="3839166" y="151377"/>
            <a:ext cx="4513667"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Why Study Psychology?</a:t>
            </a:r>
          </a:p>
        </p:txBody>
      </p:sp>
      <p:sp>
        <p:nvSpPr>
          <p:cNvPr id="3" name="Figure Legend">
            <a:extLst>
              <a:ext uri="{FF2B5EF4-FFF2-40B4-BE49-F238E27FC236}">
                <a16:creationId xmlns:a16="http://schemas.microsoft.com/office/drawing/2014/main" id="{544EC2C8-AD17-D86D-3A3E-C11036A699E0}"/>
              </a:ext>
            </a:extLst>
          </p:cNvPr>
          <p:cNvSpPr txBox="1">
            <a:spLocks/>
          </p:cNvSpPr>
          <p:nvPr/>
        </p:nvSpPr>
        <p:spPr>
          <a:xfrm>
            <a:off x="563349" y="780928"/>
            <a:ext cx="6118208" cy="4438143"/>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lumMod val="60000"/>
                  <a:lumOff val="40000"/>
                </a:schemeClr>
              </a:buClr>
              <a:buFont typeface="Wingdings" panose="05000000000000000000" pitchFamily="2" charset="2"/>
              <a:buChar char="q"/>
            </a:pPr>
            <a:r>
              <a:rPr lang="en-US" sz="1800" dirty="0">
                <a:latin typeface="Arial" panose="020B0604020202020204" pitchFamily="34" charset="0"/>
                <a:cs typeface="Arial" panose="020B0604020202020204" pitchFamily="34" charset="0"/>
              </a:rPr>
              <a:t>Psychology is one of the most popular majors in the United States, and accounts for approximately 6 percent of all bachelor’s degrees granted in the U.S.</a:t>
            </a:r>
          </a:p>
          <a:p>
            <a:pPr>
              <a:buClr>
                <a:schemeClr val="accent1">
                  <a:lumMod val="60000"/>
                  <a:lumOff val="40000"/>
                </a:schemeClr>
              </a:buClr>
              <a:buFont typeface="Wingdings" panose="05000000000000000000" pitchFamily="2" charset="2"/>
              <a:buChar char="q"/>
            </a:pPr>
            <a:r>
              <a:rPr lang="en-US" sz="2000" dirty="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An education in psychology can be valuable for many reasons as it can:</a:t>
            </a:r>
          </a:p>
          <a:p>
            <a:pPr lvl="2">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train one in the use of the scientific method</a:t>
            </a:r>
          </a:p>
          <a:p>
            <a:pPr lvl="2">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help to develop critical thinking skills</a:t>
            </a:r>
          </a:p>
          <a:p>
            <a:pPr lvl="2">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show how to evaluate information for reliability and usefulness</a:t>
            </a:r>
          </a:p>
          <a:p>
            <a:pPr lvl="2">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teach how to ask appropriate questions and make observations</a:t>
            </a:r>
          </a:p>
          <a:p>
            <a:pPr lvl="2">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develop communication skills</a:t>
            </a:r>
          </a:p>
          <a:p>
            <a:pPr lvl="2">
              <a:buClr>
                <a:schemeClr val="accent1">
                  <a:lumMod val="60000"/>
                  <a:lumOff val="40000"/>
                </a:schemeClr>
              </a:buClr>
              <a:buFont typeface="Wingdings" panose="05000000000000000000" pitchFamily="2" charset="2"/>
              <a:buChar char="ü"/>
            </a:pPr>
            <a:r>
              <a:rPr lang="en-US" sz="1800" dirty="0">
                <a:latin typeface="Arial" panose="020B0604020202020204" pitchFamily="34" charset="0"/>
                <a:cs typeface="Arial" panose="020B0604020202020204" pitchFamily="34" charset="0"/>
              </a:rPr>
              <a:t>assist in understanding complex factors that shape behavior</a:t>
            </a:r>
          </a:p>
        </p:txBody>
      </p:sp>
      <p:pic>
        <p:nvPicPr>
          <p:cNvPr id="4" name="Picture 3">
            <a:extLst>
              <a:ext uri="{FF2B5EF4-FFF2-40B4-BE49-F238E27FC236}">
                <a16:creationId xmlns:a16="http://schemas.microsoft.com/office/drawing/2014/main" id="{AF2A46AF-0FF3-D49F-6F5F-DF954FD2AB84}"/>
              </a:ext>
              <a:ext uri="{C183D7F6-B498-43B3-948B-1728B52AA6E4}">
                <adec:decorative xmlns:adec="http://schemas.microsoft.com/office/drawing/2017/decorative" val="1"/>
              </a:ext>
            </a:extLst>
          </p:cNvPr>
          <p:cNvPicPr>
            <a:picLocks noChangeAspect="1"/>
          </p:cNvPicPr>
          <p:nvPr/>
        </p:nvPicPr>
        <p:blipFill rotWithShape="1">
          <a:blip r:embed="rId2"/>
          <a:srcRect l="10702" t="7939" r="9670" b="12384"/>
          <a:stretch/>
        </p:blipFill>
        <p:spPr>
          <a:xfrm>
            <a:off x="7827363" y="780928"/>
            <a:ext cx="3246131" cy="4553527"/>
          </a:xfrm>
          <a:prstGeom prst="rect">
            <a:avLst/>
          </a:prstGeom>
        </p:spPr>
      </p:pic>
      <p:sp>
        <p:nvSpPr>
          <p:cNvPr id="5" name="TextBox 4">
            <a:extLst>
              <a:ext uri="{FF2B5EF4-FFF2-40B4-BE49-F238E27FC236}">
                <a16:creationId xmlns:a16="http://schemas.microsoft.com/office/drawing/2014/main" id="{957A7948-1D4D-DD16-CA6F-81B61D8292E8}"/>
              </a:ext>
            </a:extLst>
          </p:cNvPr>
          <p:cNvSpPr txBox="1"/>
          <p:nvPr/>
        </p:nvSpPr>
        <p:spPr>
          <a:xfrm>
            <a:off x="7330095" y="5667034"/>
            <a:ext cx="4240666" cy="830997"/>
          </a:xfrm>
          <a:prstGeom prst="rect">
            <a:avLst/>
          </a:prstGeom>
          <a:noFill/>
          <a:ln>
            <a:solidFill>
              <a:schemeClr val="accent1">
                <a:lumMod val="60000"/>
                <a:lumOff val="40000"/>
              </a:schemeClr>
            </a:solidFill>
          </a:ln>
        </p:spPr>
        <p:txBody>
          <a:bodyPr wrap="square" rtlCol="0">
            <a:spAutoFit/>
          </a:bodyPr>
          <a:lstStyle/>
          <a:p>
            <a:r>
              <a:rPr lang="en-US" sz="1200" dirty="0">
                <a:latin typeface="Arial" panose="020B0604020202020204" pitchFamily="34" charset="0"/>
                <a:cs typeface="Arial" panose="020B0604020202020204" pitchFamily="34" charset="0"/>
              </a:rPr>
              <a:t>Records of psychological experiments can date back as far to the Pharaoh </a:t>
            </a:r>
            <a:r>
              <a:rPr lang="en-US" sz="1200" dirty="0" err="1">
                <a:latin typeface="Arial" panose="020B0604020202020204" pitchFamily="34" charset="0"/>
                <a:cs typeface="Arial" panose="020B0604020202020204" pitchFamily="34" charset="0"/>
              </a:rPr>
              <a:t>Psammetichus</a:t>
            </a:r>
            <a:r>
              <a:rPr lang="en-US" sz="1200" dirty="0">
                <a:latin typeface="Arial" panose="020B0604020202020204" pitchFamily="34" charset="0"/>
                <a:cs typeface="Arial" panose="020B0604020202020204" pitchFamily="34" charset="0"/>
              </a:rPr>
              <a:t> I who ruled Egypt from 664-610 BC. The title of this etching, circa 1800 is, “The Linguistic Experiment of Pharaoh </a:t>
            </a:r>
            <a:r>
              <a:rPr lang="en-US" sz="1200" dirty="0" err="1">
                <a:latin typeface="Arial" panose="020B0604020202020204" pitchFamily="34" charset="0"/>
                <a:cs typeface="Arial" panose="020B0604020202020204" pitchFamily="34" charset="0"/>
              </a:rPr>
              <a:t>Psammetichus</a:t>
            </a:r>
            <a:r>
              <a:rPr lang="en-US" sz="1200" dirty="0">
                <a:latin typeface="Arial" panose="020B0604020202020204" pitchFamily="34" charset="0"/>
                <a:cs typeface="Arial" panose="020B0604020202020204" pitchFamily="34" charset="0"/>
              </a:rPr>
              <a:t>.”</a:t>
            </a:r>
          </a:p>
        </p:txBody>
      </p:sp>
      <p:sp>
        <p:nvSpPr>
          <p:cNvPr id="6" name="TextBox 5">
            <a:extLst>
              <a:ext uri="{FF2B5EF4-FFF2-40B4-BE49-F238E27FC236}">
                <a16:creationId xmlns:a16="http://schemas.microsoft.com/office/drawing/2014/main" id="{CF2AC647-86ED-7905-7BEB-BC726B71264F}"/>
              </a:ext>
            </a:extLst>
          </p:cNvPr>
          <p:cNvSpPr txBox="1"/>
          <p:nvPr/>
        </p:nvSpPr>
        <p:spPr>
          <a:xfrm>
            <a:off x="8002055" y="5328480"/>
            <a:ext cx="2896746"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3"/>
              </a:rPr>
              <a:t>Wikimedia Commons</a:t>
            </a:r>
            <a:r>
              <a:rPr lang="en-US" sz="800" dirty="0">
                <a:latin typeface="Arial" panose="020B0604020202020204" pitchFamily="34" charset="0"/>
                <a:cs typeface="Arial" panose="020B0604020202020204" pitchFamily="34" charset="0"/>
              </a:rPr>
              <a:t>, from </a:t>
            </a:r>
            <a:r>
              <a:rPr lang="en-US" sz="800" dirty="0">
                <a:latin typeface="Arial" panose="020B0604020202020204" pitchFamily="34" charset="0"/>
                <a:cs typeface="Arial" panose="020B0604020202020204" pitchFamily="34" charset="0"/>
                <a:hlinkClick r:id="rId4"/>
              </a:rPr>
              <a:t>Rijks Museum</a:t>
            </a:r>
            <a:r>
              <a:rPr lang="en-US" sz="800" dirty="0">
                <a:latin typeface="Arial" panose="020B0604020202020204" pitchFamily="34" charset="0"/>
                <a:cs typeface="Arial" panose="020B0604020202020204" pitchFamily="34" charset="0"/>
              </a:rPr>
              <a:t> collection.  Licensed under </a:t>
            </a:r>
            <a:r>
              <a:rPr lang="en-US" sz="800" dirty="0">
                <a:latin typeface="Arial" panose="020B0604020202020204" pitchFamily="34" charset="0"/>
                <a:cs typeface="Arial" panose="020B0604020202020204" pitchFamily="34" charset="0"/>
                <a:hlinkClick r:id="rId5"/>
              </a:rPr>
              <a:t>Public Domain </a:t>
            </a:r>
            <a:r>
              <a:rPr lang="en-US" sz="8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F79D8060-F0B4-7D78-92EE-E7BCEE4B5614}"/>
              </a:ext>
            </a:extLst>
          </p:cNvPr>
          <p:cNvSpPr txBox="1"/>
          <p:nvPr/>
        </p:nvSpPr>
        <p:spPr>
          <a:xfrm>
            <a:off x="1116127" y="5497757"/>
            <a:ext cx="4826976" cy="646331"/>
          </a:xfrm>
          <a:prstGeom prst="rect">
            <a:avLst/>
          </a:prstGeom>
          <a:noFill/>
          <a:ln>
            <a:solidFill>
              <a:schemeClr val="accent1">
                <a:lumMod val="60000"/>
                <a:lumOff val="40000"/>
              </a:schemeClr>
            </a:solidFill>
          </a:ln>
        </p:spPr>
        <p:txBody>
          <a:bodyPr wrap="square" rtlCol="0">
            <a:spAutoFit/>
          </a:bodyPr>
          <a:lstStyle/>
          <a:p>
            <a:r>
              <a:rPr lang="en-US" sz="1200" b="1" dirty="0">
                <a:latin typeface="Arial" panose="020B0604020202020204" pitchFamily="34" charset="0"/>
                <a:cs typeface="Arial" panose="020B0604020202020204" pitchFamily="34" charset="0"/>
              </a:rPr>
              <a:t>Link to Learning Video</a:t>
            </a:r>
            <a:r>
              <a:rPr lang="en-US" sz="1200" dirty="0">
                <a:latin typeface="Arial" panose="020B0604020202020204" pitchFamily="34" charset="0"/>
                <a:cs typeface="Arial" panose="020B0604020202020204" pitchFamily="34" charset="0"/>
              </a:rPr>
              <a:t>: </a:t>
            </a:r>
            <a:r>
              <a:rPr lang="en-US" sz="1200" b="0" i="0" dirty="0">
                <a:solidFill>
                  <a:srgbClr val="373D3F"/>
                </a:solidFill>
                <a:effectLst/>
                <a:latin typeface="Arial" panose="020B0604020202020204" pitchFamily="34" charset="0"/>
                <a:cs typeface="Arial" panose="020B0604020202020204" pitchFamily="34" charset="0"/>
              </a:rPr>
              <a:t>Watch a brief </a:t>
            </a:r>
            <a:r>
              <a:rPr lang="en-US" sz="1200" b="0" i="0" u="sng" dirty="0">
                <a:effectLst/>
                <a:latin typeface="Arial" panose="020B0604020202020204" pitchFamily="34" charset="0"/>
                <a:cs typeface="Arial" panose="020B0604020202020204" pitchFamily="34" charset="0"/>
                <a:hlinkClick r:id="rId6"/>
              </a:rPr>
              <a:t>video about some questions to consider before deciding to major in psychology</a:t>
            </a:r>
            <a:r>
              <a:rPr lang="en-US" sz="1200" b="0" i="0" dirty="0">
                <a:solidFill>
                  <a:srgbClr val="373D3F"/>
                </a:solidFill>
                <a:effectLst/>
                <a:latin typeface="Arial" panose="020B0604020202020204" pitchFamily="34" charset="0"/>
                <a:cs typeface="Arial" panose="020B0604020202020204" pitchFamily="34" charset="0"/>
              </a:rPr>
              <a:t> to learn more (5:42).</a:t>
            </a:r>
            <a:endParaRPr lang="en-US" sz="12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BCD61506-250D-5217-53BA-0E0F45F0A90B}"/>
              </a:ext>
            </a:extLst>
          </p:cNvPr>
          <p:cNvSpPr txBox="1"/>
          <p:nvPr/>
        </p:nvSpPr>
        <p:spPr>
          <a:xfrm>
            <a:off x="146812" y="6481537"/>
            <a:ext cx="11898374"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7"/>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8"/>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9"/>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9"/>
              </a:rPr>
              <a:t>Psychology 2E</a:t>
            </a:r>
            <a:r>
              <a:rPr lang="en-US" sz="800" b="0" i="0" dirty="0">
                <a:solidFill>
                  <a:srgbClr val="333333"/>
                </a:solidFill>
                <a:effectLst/>
                <a:latin typeface="Arial" panose="020B0604020202020204" pitchFamily="34" charset="0"/>
                <a:cs typeface="Arial" panose="020B0604020202020204" pitchFamily="34" charset="0"/>
                <a:hlinkClick r:id="rId9"/>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8"/>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6804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004EA-EDA2-094D-EBAE-6B65EA65FF61}"/>
              </a:ext>
            </a:extLst>
          </p:cNvPr>
          <p:cNvSpPr txBox="1">
            <a:spLocks/>
          </p:cNvSpPr>
          <p:nvPr/>
        </p:nvSpPr>
        <p:spPr>
          <a:xfrm>
            <a:off x="1542472" y="126624"/>
            <a:ext cx="9882909" cy="8792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The Influence of Philosophy</a:t>
            </a:r>
          </a:p>
          <a:p>
            <a:pPr algn="ctr"/>
            <a:r>
              <a:rPr lang="en-US" sz="2400" dirty="0">
                <a:solidFill>
                  <a:schemeClr val="accent1">
                    <a:lumMod val="75000"/>
                  </a:schemeClr>
                </a:solidFill>
                <a:latin typeface="Arial" panose="020B0604020202020204" pitchFamily="34" charset="0"/>
                <a:cs typeface="Arial" panose="020B0604020202020204" pitchFamily="34" charset="0"/>
              </a:rPr>
              <a:t>John Locke and Thomas Reid</a:t>
            </a:r>
          </a:p>
        </p:txBody>
      </p:sp>
      <p:sp>
        <p:nvSpPr>
          <p:cNvPr id="7" name="TextBox 6">
            <a:extLst>
              <a:ext uri="{FF2B5EF4-FFF2-40B4-BE49-F238E27FC236}">
                <a16:creationId xmlns:a16="http://schemas.microsoft.com/office/drawing/2014/main" id="{67A053B3-19F4-A46E-7471-854548AD47DE}"/>
              </a:ext>
            </a:extLst>
          </p:cNvPr>
          <p:cNvSpPr txBox="1"/>
          <p:nvPr/>
        </p:nvSpPr>
        <p:spPr>
          <a:xfrm>
            <a:off x="428658" y="1005860"/>
            <a:ext cx="11434526" cy="1077218"/>
          </a:xfrm>
          <a:prstGeom prst="rect">
            <a:avLst/>
          </a:prstGeom>
          <a:noFill/>
          <a:ln>
            <a:solidFill>
              <a:schemeClr val="accent1">
                <a:lumMod val="60000"/>
                <a:lumOff val="40000"/>
              </a:schemeClr>
            </a:solidFill>
          </a:ln>
        </p:spPr>
        <p:txBody>
          <a:bodyPr wrap="square">
            <a:spAutoFit/>
          </a:bodyPr>
          <a:lstStyle/>
          <a:p>
            <a:pPr marL="285750" indent="-285750">
              <a:lnSpc>
                <a:spcPct val="90000"/>
              </a:lnSpc>
              <a:spcBef>
                <a:spcPct val="20000"/>
              </a:spcBef>
              <a:buClr>
                <a:schemeClr val="accent1">
                  <a:lumMod val="60000"/>
                  <a:lumOff val="40000"/>
                </a:schemeClr>
              </a:buClr>
              <a:buFont typeface="Wingdings" panose="05000000000000000000" pitchFamily="2" charset="2"/>
              <a:buChar char="q"/>
              <a:defRPr/>
            </a:pPr>
            <a:r>
              <a:rPr lang="en-US" sz="1600" kern="0" dirty="0">
                <a:latin typeface="Arial"/>
              </a:rPr>
              <a:t>Both Locke and Reid</a:t>
            </a:r>
          </a:p>
          <a:p>
            <a:pPr marL="742950" lvl="1" indent="-285750">
              <a:lnSpc>
                <a:spcPct val="90000"/>
              </a:lnSpc>
              <a:spcBef>
                <a:spcPct val="20000"/>
              </a:spcBef>
              <a:buClr>
                <a:schemeClr val="accent1">
                  <a:lumMod val="60000"/>
                  <a:lumOff val="40000"/>
                </a:schemeClr>
              </a:buClr>
              <a:buFont typeface="Wingdings" panose="05000000000000000000" pitchFamily="2" charset="2"/>
              <a:buChar char="ü"/>
              <a:defRPr/>
            </a:pPr>
            <a:r>
              <a:rPr lang="en-US" sz="1600" kern="0" dirty="0">
                <a:latin typeface="Arial"/>
              </a:rPr>
              <a:t>Promoted </a:t>
            </a:r>
            <a:r>
              <a:rPr lang="en-US" sz="1600" u="sng" kern="0" dirty="0">
                <a:latin typeface="Arial"/>
              </a:rPr>
              <a:t>empiricism</a:t>
            </a:r>
            <a:endParaRPr lang="en-US" sz="1600" kern="0" dirty="0">
              <a:latin typeface="Arial"/>
            </a:endParaRPr>
          </a:p>
          <a:p>
            <a:pPr marL="742950" lvl="1" indent="-285750">
              <a:lnSpc>
                <a:spcPct val="90000"/>
              </a:lnSpc>
              <a:spcBef>
                <a:spcPct val="20000"/>
              </a:spcBef>
              <a:buClr>
                <a:schemeClr val="accent1">
                  <a:lumMod val="60000"/>
                  <a:lumOff val="40000"/>
                </a:schemeClr>
              </a:buClr>
              <a:buFont typeface="Wingdings" panose="05000000000000000000" pitchFamily="2" charset="2"/>
              <a:buChar char="ü"/>
              <a:defRPr/>
            </a:pPr>
            <a:r>
              <a:rPr lang="en-US" sz="1600" kern="0" dirty="0">
                <a:latin typeface="Arial"/>
              </a:rPr>
              <a:t>Emphasized the role of the human observer and the primacy of the senses in defining how the mind comes to acquire knowledge.</a:t>
            </a:r>
            <a:endParaRPr lang="en-US" sz="1600" kern="0" dirty="0">
              <a:solidFill>
                <a:srgbClr val="212F62"/>
              </a:solidFill>
              <a:latin typeface="Arial"/>
            </a:endParaRPr>
          </a:p>
        </p:txBody>
      </p:sp>
      <p:pic>
        <p:nvPicPr>
          <p:cNvPr id="6" name="Picture 5">
            <a:extLst>
              <a:ext uri="{FF2B5EF4-FFF2-40B4-BE49-F238E27FC236}">
                <a16:creationId xmlns:a16="http://schemas.microsoft.com/office/drawing/2014/main" id="{61A60BC4-6BDA-5198-1BB3-BD656022215F}"/>
              </a:ext>
            </a:extLst>
          </p:cNvPr>
          <p:cNvPicPr>
            <a:picLocks noChangeAspect="1"/>
          </p:cNvPicPr>
          <p:nvPr/>
        </p:nvPicPr>
        <p:blipFill rotWithShape="1">
          <a:blip r:embed="rId2"/>
          <a:srcRect l="16288" r="16950"/>
          <a:stretch/>
        </p:blipFill>
        <p:spPr>
          <a:xfrm>
            <a:off x="3627458" y="2515710"/>
            <a:ext cx="4890895" cy="2926080"/>
          </a:xfrm>
          <a:prstGeom prst="rect">
            <a:avLst/>
          </a:prstGeom>
        </p:spPr>
      </p:pic>
      <p:sp>
        <p:nvSpPr>
          <p:cNvPr id="13" name="TextBox 12">
            <a:extLst>
              <a:ext uri="{FF2B5EF4-FFF2-40B4-BE49-F238E27FC236}">
                <a16:creationId xmlns:a16="http://schemas.microsoft.com/office/drawing/2014/main" id="{103C2C03-F535-88BF-675D-1D8CF4AC09A8}"/>
              </a:ext>
            </a:extLst>
          </p:cNvPr>
          <p:cNvSpPr txBox="1"/>
          <p:nvPr/>
        </p:nvSpPr>
        <p:spPr>
          <a:xfrm>
            <a:off x="397184" y="5441790"/>
            <a:ext cx="11351445"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1.2 (a) John Locke (1632-1704): One of Locke’s many contributions to psychology is the idea that the human mind is born “empty,” or a tabula rasa and is subsequently shaped by one’s sensations and experiences.  Locke's ideas laid the groundwork for the learning theories of Skinner and Bandura. (b) Thomas Reid (1710-1796): Reid proposed that perception is knowledge of the external world through direct experience and therefore experience was the source of all knowledge. </a:t>
            </a:r>
          </a:p>
        </p:txBody>
      </p:sp>
      <p:sp>
        <p:nvSpPr>
          <p:cNvPr id="3" name="TextBox 2">
            <a:extLst>
              <a:ext uri="{FF2B5EF4-FFF2-40B4-BE49-F238E27FC236}">
                <a16:creationId xmlns:a16="http://schemas.microsoft.com/office/drawing/2014/main" id="{50EB368C-96FE-D852-EF9D-7353FD0CBDF0}"/>
              </a:ext>
            </a:extLst>
          </p:cNvPr>
          <p:cNvSpPr txBox="1"/>
          <p:nvPr/>
        </p:nvSpPr>
        <p:spPr>
          <a:xfrm>
            <a:off x="165376" y="6519446"/>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3"/>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4"/>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5"/>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5"/>
              </a:rPr>
              <a:t>Psychology 2E</a:t>
            </a:r>
            <a:r>
              <a:rPr lang="en-US" sz="800" b="0" i="0" dirty="0">
                <a:solidFill>
                  <a:srgbClr val="333333"/>
                </a:solidFill>
                <a:effectLst/>
                <a:latin typeface="Arial" panose="020B0604020202020204" pitchFamily="34" charset="0"/>
                <a:cs typeface="Arial" panose="020B0604020202020204" pitchFamily="34" charset="0"/>
                <a:hlinkClick r:id="rId5"/>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4"/>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3578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3220-A514-40B4-21D6-40AC3085D9DA}"/>
              </a:ext>
            </a:extLst>
          </p:cNvPr>
          <p:cNvSpPr txBox="1">
            <a:spLocks/>
          </p:cNvSpPr>
          <p:nvPr/>
        </p:nvSpPr>
        <p:spPr>
          <a:xfrm>
            <a:off x="1385454" y="229127"/>
            <a:ext cx="9882909" cy="8792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The Influence of Physiology and Psychophysics</a:t>
            </a:r>
          </a:p>
          <a:p>
            <a:pPr algn="ctr"/>
            <a:r>
              <a:rPr lang="en-US" sz="2400" dirty="0">
                <a:solidFill>
                  <a:schemeClr val="accent1">
                    <a:lumMod val="75000"/>
                  </a:schemeClr>
                </a:solidFill>
                <a:latin typeface="Arial" panose="020B0604020202020204" pitchFamily="34" charset="0"/>
                <a:cs typeface="Arial" panose="020B0604020202020204" pitchFamily="34" charset="0"/>
              </a:rPr>
              <a:t>Hermann von Helmholtz, Ernst Weber, and Gustav Fechner</a:t>
            </a:r>
          </a:p>
        </p:txBody>
      </p:sp>
      <p:pic>
        <p:nvPicPr>
          <p:cNvPr id="3" name="Picture 2">
            <a:extLst>
              <a:ext uri="{FF2B5EF4-FFF2-40B4-BE49-F238E27FC236}">
                <a16:creationId xmlns:a16="http://schemas.microsoft.com/office/drawing/2014/main" id="{EC828D97-15F1-D770-AB21-2BEBFDDC50D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137665" y="1325880"/>
            <a:ext cx="1639352" cy="2103120"/>
          </a:xfrm>
          <a:prstGeom prst="rect">
            <a:avLst/>
          </a:prstGeom>
        </p:spPr>
      </p:pic>
      <p:pic>
        <p:nvPicPr>
          <p:cNvPr id="4" name="Picture 3">
            <a:extLst>
              <a:ext uri="{FF2B5EF4-FFF2-40B4-BE49-F238E27FC236}">
                <a16:creationId xmlns:a16="http://schemas.microsoft.com/office/drawing/2014/main" id="{E325EC71-6692-14DE-D5C5-2AE0EDB4179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231384" y="1370706"/>
            <a:ext cx="1729232" cy="2103120"/>
          </a:xfrm>
          <a:prstGeom prst="rect">
            <a:avLst/>
          </a:prstGeom>
        </p:spPr>
      </p:pic>
      <p:pic>
        <p:nvPicPr>
          <p:cNvPr id="5" name="Picture 4">
            <a:extLst>
              <a:ext uri="{FF2B5EF4-FFF2-40B4-BE49-F238E27FC236}">
                <a16:creationId xmlns:a16="http://schemas.microsoft.com/office/drawing/2014/main" id="{F0FACE3B-C0F0-F63D-A96C-BDA1FED1A481}"/>
              </a:ext>
              <a:ext uri="{C183D7F6-B498-43B3-948B-1728B52AA6E4}">
                <adec:decorative xmlns:adec="http://schemas.microsoft.com/office/drawing/2017/decorative" val="1"/>
              </a:ext>
            </a:extLst>
          </p:cNvPr>
          <p:cNvPicPr>
            <a:picLocks noChangeAspect="1"/>
          </p:cNvPicPr>
          <p:nvPr/>
        </p:nvPicPr>
        <p:blipFill rotWithShape="1">
          <a:blip r:embed="rId4"/>
          <a:srcRect l="67073"/>
          <a:stretch/>
        </p:blipFill>
        <p:spPr>
          <a:xfrm>
            <a:off x="9635501" y="1325880"/>
            <a:ext cx="1581179" cy="2103120"/>
          </a:xfrm>
          <a:prstGeom prst="rect">
            <a:avLst/>
          </a:prstGeom>
        </p:spPr>
      </p:pic>
      <p:sp>
        <p:nvSpPr>
          <p:cNvPr id="6" name="TextBox 5">
            <a:extLst>
              <a:ext uri="{FF2B5EF4-FFF2-40B4-BE49-F238E27FC236}">
                <a16:creationId xmlns:a16="http://schemas.microsoft.com/office/drawing/2014/main" id="{FC7E111C-22D3-2780-A2B6-3D7044167855}"/>
              </a:ext>
            </a:extLst>
          </p:cNvPr>
          <p:cNvSpPr txBox="1"/>
          <p:nvPr/>
        </p:nvSpPr>
        <p:spPr>
          <a:xfrm>
            <a:off x="432575" y="3646518"/>
            <a:ext cx="3049533" cy="2800767"/>
          </a:xfrm>
          <a:prstGeom prst="rect">
            <a:avLst/>
          </a:prstGeom>
          <a:noFill/>
          <a:ln>
            <a:solidFill>
              <a:schemeClr val="accent1">
                <a:lumMod val="60000"/>
                <a:lumOff val="40000"/>
              </a:schemeClr>
            </a:solidFill>
          </a:ln>
        </p:spPr>
        <p:txBody>
          <a:bodyPr wrap="square" rtlCol="0">
            <a:spAutoFit/>
          </a:bodyPr>
          <a:lstStyle/>
          <a:p>
            <a:r>
              <a:rPr lang="en-US" sz="1600" dirty="0">
                <a:latin typeface="Arial" panose="020B0604020202020204" pitchFamily="34" charset="0"/>
                <a:cs typeface="Arial" panose="020B0604020202020204" pitchFamily="34" charset="0"/>
              </a:rPr>
              <a:t>Figure 1.3 Helmholtz was a world recognized physiologist whose work led him to believe that our senses are not a mirror of the external world and can deceive us.  An important implication of Helmholtz’s work is that there is both a psychological reality and physical reality, and the two are not the same.</a:t>
            </a:r>
          </a:p>
        </p:txBody>
      </p:sp>
      <p:sp>
        <p:nvSpPr>
          <p:cNvPr id="8" name="TextBox 7">
            <a:extLst>
              <a:ext uri="{FF2B5EF4-FFF2-40B4-BE49-F238E27FC236}">
                <a16:creationId xmlns:a16="http://schemas.microsoft.com/office/drawing/2014/main" id="{9EFAB2BA-72B3-9F32-5D9B-01F07BADED94}"/>
              </a:ext>
            </a:extLst>
          </p:cNvPr>
          <p:cNvSpPr txBox="1"/>
          <p:nvPr/>
        </p:nvSpPr>
        <p:spPr>
          <a:xfrm>
            <a:off x="4312225" y="3646518"/>
            <a:ext cx="4029366" cy="2862322"/>
          </a:xfrm>
          <a:prstGeom prst="rect">
            <a:avLst/>
          </a:prstGeom>
          <a:noFill/>
          <a:ln>
            <a:solidFill>
              <a:schemeClr val="accent1">
                <a:lumMod val="60000"/>
                <a:lumOff val="40000"/>
              </a:schemeClr>
            </a:solidFill>
          </a:ln>
        </p:spPr>
        <p:txBody>
          <a:bodyPr wrap="square">
            <a:spAutoFit/>
          </a:bodyPr>
          <a:lstStyle/>
          <a:p>
            <a:r>
              <a:rPr lang="en-US" dirty="0">
                <a:solidFill>
                  <a:srgbClr val="202122"/>
                </a:solidFill>
                <a:latin typeface="Arial" panose="020B0604020202020204" pitchFamily="34" charset="0"/>
              </a:rPr>
              <a:t>Figure 1.4a Weber</a:t>
            </a:r>
            <a:r>
              <a:rPr lang="en-US" b="0" i="0" dirty="0">
                <a:solidFill>
                  <a:srgbClr val="202122"/>
                </a:solidFill>
                <a:effectLst/>
                <a:latin typeface="Arial" panose="020B0604020202020204" pitchFamily="34" charset="0"/>
              </a:rPr>
              <a:t> was an influential and important figure in the areas of physiology and psychology during his lifetime and beyond. His studies on sensation and touch, along with his emphasis on good experimental techniques led to new directions and areas of study for future psychologists, physiologists, and anatomists. </a:t>
            </a:r>
            <a:endParaRPr lang="en-US" sz="800" dirty="0"/>
          </a:p>
        </p:txBody>
      </p:sp>
      <p:sp>
        <p:nvSpPr>
          <p:cNvPr id="9" name="TextBox 8">
            <a:extLst>
              <a:ext uri="{FF2B5EF4-FFF2-40B4-BE49-F238E27FC236}">
                <a16:creationId xmlns:a16="http://schemas.microsoft.com/office/drawing/2014/main" id="{970544F8-8B34-6F30-8DA1-A1B3CCD71715}"/>
              </a:ext>
            </a:extLst>
          </p:cNvPr>
          <p:cNvSpPr txBox="1"/>
          <p:nvPr/>
        </p:nvSpPr>
        <p:spPr>
          <a:xfrm>
            <a:off x="8901323" y="3646518"/>
            <a:ext cx="3049533" cy="2308324"/>
          </a:xfrm>
          <a:prstGeom prst="rect">
            <a:avLst/>
          </a:prstGeom>
          <a:noFill/>
          <a:ln>
            <a:solidFill>
              <a:schemeClr val="accent1">
                <a:lumMod val="60000"/>
                <a:lumOff val="40000"/>
              </a:schemeClr>
            </a:solidFill>
          </a:ln>
        </p:spPr>
        <p:txBody>
          <a:bodyPr wrap="square" rtlCol="0">
            <a:spAutoFit/>
          </a:bodyPr>
          <a:lstStyle/>
          <a:p>
            <a:r>
              <a:rPr lang="en-US" sz="1600" dirty="0">
                <a:latin typeface="Arial" panose="020B0604020202020204" pitchFamily="34" charset="0"/>
                <a:cs typeface="Arial" panose="020B0604020202020204" pitchFamily="34" charset="0"/>
              </a:rPr>
              <a:t>Figure 1.4b Fechner was a pioneer in experimental psychology and is credited as the founder of the field of </a:t>
            </a:r>
            <a:r>
              <a:rPr lang="en-US" sz="1600" u="sng" dirty="0">
                <a:latin typeface="Arial" panose="020B0604020202020204" pitchFamily="34" charset="0"/>
                <a:cs typeface="Arial" panose="020B0604020202020204" pitchFamily="34" charset="0"/>
              </a:rPr>
              <a:t>psychophysics</a:t>
            </a:r>
            <a:r>
              <a:rPr lang="en-US" sz="1600" dirty="0">
                <a:latin typeface="Arial" panose="020B0604020202020204" pitchFamily="34" charset="0"/>
                <a:cs typeface="Arial" panose="020B0604020202020204" pitchFamily="34" charset="0"/>
              </a:rPr>
              <a:t>, a branch of psychology that deals with the relationships between physical stimuli and its interaction with the sensory system.</a:t>
            </a:r>
          </a:p>
        </p:txBody>
      </p:sp>
      <p:sp>
        <p:nvSpPr>
          <p:cNvPr id="12" name="TextBox 11">
            <a:extLst>
              <a:ext uri="{FF2B5EF4-FFF2-40B4-BE49-F238E27FC236}">
                <a16:creationId xmlns:a16="http://schemas.microsoft.com/office/drawing/2014/main" id="{67E208C9-5AA2-A97B-7FDE-08AC8BE2F98B}"/>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5"/>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6"/>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7"/>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7"/>
              </a:rPr>
              <a:t>Psychology 2E</a:t>
            </a:r>
            <a:r>
              <a:rPr lang="en-US" sz="800" b="0" i="0" dirty="0">
                <a:solidFill>
                  <a:srgbClr val="333333"/>
                </a:solidFill>
                <a:effectLst/>
                <a:latin typeface="Arial" panose="020B0604020202020204" pitchFamily="34" charset="0"/>
                <a:cs typeface="Arial" panose="020B0604020202020204" pitchFamily="34" charset="0"/>
                <a:hlinkClick r:id="rId7"/>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6"/>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4761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3B1D-DEE5-37A8-42FE-CF994A7B8F75}"/>
              </a:ext>
            </a:extLst>
          </p:cNvPr>
          <p:cNvSpPr txBox="1">
            <a:spLocks/>
          </p:cNvSpPr>
          <p:nvPr/>
        </p:nvSpPr>
        <p:spPr>
          <a:xfrm>
            <a:off x="1385454" y="229127"/>
            <a:ext cx="9882909" cy="8792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Structuralism</a:t>
            </a:r>
          </a:p>
          <a:p>
            <a:pPr algn="ctr"/>
            <a:r>
              <a:rPr lang="en-US" sz="2400" dirty="0">
                <a:solidFill>
                  <a:schemeClr val="accent1">
                    <a:lumMod val="75000"/>
                  </a:schemeClr>
                </a:solidFill>
                <a:latin typeface="Arial" panose="020B0604020202020204" pitchFamily="34" charset="0"/>
                <a:cs typeface="Arial" panose="020B0604020202020204" pitchFamily="34" charset="0"/>
              </a:rPr>
              <a:t>Wilhelm Wundt and Edward Titchener</a:t>
            </a:r>
          </a:p>
        </p:txBody>
      </p:sp>
      <p:pic>
        <p:nvPicPr>
          <p:cNvPr id="3" name="Picture 2">
            <a:extLst>
              <a:ext uri="{FF2B5EF4-FFF2-40B4-BE49-F238E27FC236}">
                <a16:creationId xmlns:a16="http://schemas.microsoft.com/office/drawing/2014/main" id="{504948A1-0EFE-5F9F-615E-6CF3BFADE94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508002" y="968899"/>
            <a:ext cx="1797216" cy="2103120"/>
          </a:xfrm>
          <a:prstGeom prst="rect">
            <a:avLst/>
          </a:prstGeom>
        </p:spPr>
      </p:pic>
      <p:pic>
        <p:nvPicPr>
          <p:cNvPr id="4" name="Picture 3">
            <a:extLst>
              <a:ext uri="{FF2B5EF4-FFF2-40B4-BE49-F238E27FC236}">
                <a16:creationId xmlns:a16="http://schemas.microsoft.com/office/drawing/2014/main" id="{C0FBFDAE-686A-1B83-7396-7DC4B1CD9FA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526503" y="968899"/>
            <a:ext cx="1924680" cy="2103120"/>
          </a:xfrm>
          <a:prstGeom prst="rect">
            <a:avLst/>
          </a:prstGeom>
        </p:spPr>
      </p:pic>
      <p:sp>
        <p:nvSpPr>
          <p:cNvPr id="7" name="Figure Legend">
            <a:extLst>
              <a:ext uri="{FF2B5EF4-FFF2-40B4-BE49-F238E27FC236}">
                <a16:creationId xmlns:a16="http://schemas.microsoft.com/office/drawing/2014/main" id="{58F899FC-1C5C-937D-201F-C8C7A9A8998A}"/>
              </a:ext>
            </a:extLst>
          </p:cNvPr>
          <p:cNvSpPr txBox="1">
            <a:spLocks/>
          </p:cNvSpPr>
          <p:nvPr/>
        </p:nvSpPr>
        <p:spPr>
          <a:xfrm>
            <a:off x="298277" y="3323556"/>
            <a:ext cx="5566814" cy="2922874"/>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accent1">
                  <a:lumMod val="60000"/>
                  <a:lumOff val="40000"/>
                </a:schemeClr>
              </a:buClr>
              <a:buNone/>
            </a:pPr>
            <a:r>
              <a:rPr lang="en-US" sz="1600" dirty="0">
                <a:latin typeface="Arial" panose="020B0604020202020204" pitchFamily="34" charset="0"/>
                <a:cs typeface="Arial" panose="020B0604020202020204" pitchFamily="34" charset="0"/>
              </a:rPr>
              <a:t>Figure 1.5a Wundt opened the first laboratory for psychological research in Leipzig, Germany in 1875, and is considered one of the founders of psychology.</a:t>
            </a:r>
          </a:p>
          <a:p>
            <a:pPr lvl="1">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He provided classes, textbooks, and a laboratory for training students.</a:t>
            </a:r>
          </a:p>
          <a:p>
            <a:pPr lvl="1">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His research focused on understanding the structure and characteristics of the mind through </a:t>
            </a:r>
            <a:r>
              <a:rPr lang="en-US" sz="1600" u="sng" dirty="0">
                <a:latin typeface="Arial" panose="020B0604020202020204" pitchFamily="34" charset="0"/>
                <a:cs typeface="Arial" panose="020B0604020202020204" pitchFamily="34" charset="0"/>
              </a:rPr>
              <a:t>introspection</a:t>
            </a:r>
            <a:r>
              <a:rPr lang="en-US" sz="1600" dirty="0">
                <a:latin typeface="Arial" panose="020B0604020202020204" pitchFamily="34" charset="0"/>
                <a:cs typeface="Arial" panose="020B0604020202020204" pitchFamily="34" charset="0"/>
              </a:rPr>
              <a:t>.</a:t>
            </a:r>
          </a:p>
          <a:p>
            <a:pPr lvl="2">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Introspection - Process by which someone examines their own conscious experience to break it into its component parts</a:t>
            </a:r>
          </a:p>
        </p:txBody>
      </p:sp>
      <p:sp>
        <p:nvSpPr>
          <p:cNvPr id="8" name="Figure Legend">
            <a:extLst>
              <a:ext uri="{FF2B5EF4-FFF2-40B4-BE49-F238E27FC236}">
                <a16:creationId xmlns:a16="http://schemas.microsoft.com/office/drawing/2014/main" id="{2DB5F2F9-BA2D-B0AD-6829-C2780817B05C}"/>
              </a:ext>
            </a:extLst>
          </p:cNvPr>
          <p:cNvSpPr txBox="1">
            <a:spLocks/>
          </p:cNvSpPr>
          <p:nvPr/>
        </p:nvSpPr>
        <p:spPr>
          <a:xfrm>
            <a:off x="6594766" y="3323556"/>
            <a:ext cx="5298959" cy="2498248"/>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accent1">
                  <a:lumMod val="60000"/>
                  <a:lumOff val="40000"/>
                </a:schemeClr>
              </a:buClr>
              <a:buNone/>
            </a:pPr>
            <a:r>
              <a:rPr lang="en-US" sz="1600" dirty="0">
                <a:latin typeface="Arial" panose="020B0604020202020204" pitchFamily="34" charset="0"/>
                <a:cs typeface="Arial" panose="020B0604020202020204" pitchFamily="34" charset="0"/>
              </a:rPr>
              <a:t>Figure 1.6 Wundt’s student Titchener brought </a:t>
            </a:r>
            <a:r>
              <a:rPr lang="en-US" sz="1600" dirty="0" err="1">
                <a:latin typeface="Arial" panose="020B0604020202020204" pitchFamily="34" charset="0"/>
                <a:cs typeface="Arial" panose="020B0604020202020204" pitchFamily="34" charset="0"/>
              </a:rPr>
              <a:t>brought</a:t>
            </a:r>
            <a:r>
              <a:rPr lang="en-US" sz="1600" dirty="0">
                <a:latin typeface="Arial" panose="020B0604020202020204" pitchFamily="34" charset="0"/>
                <a:cs typeface="Arial" panose="020B0604020202020204" pitchFamily="34" charset="0"/>
              </a:rPr>
              <a:t> to America his version of experimental psychology, known as </a:t>
            </a:r>
            <a:r>
              <a:rPr lang="en-US" sz="1600" u="sng" dirty="0">
                <a:latin typeface="Arial" panose="020B0604020202020204" pitchFamily="34" charset="0"/>
                <a:cs typeface="Arial" panose="020B0604020202020204" pitchFamily="34" charset="0"/>
              </a:rPr>
              <a:t>structuralism</a:t>
            </a:r>
            <a:r>
              <a:rPr lang="en-US" sz="1600" dirty="0">
                <a:latin typeface="Arial" panose="020B0604020202020204" pitchFamily="34" charset="0"/>
                <a:cs typeface="Arial" panose="020B0604020202020204" pitchFamily="34" charset="0"/>
              </a:rPr>
              <a:t>.</a:t>
            </a:r>
          </a:p>
          <a:p>
            <a:pPr lvl="1">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Structuralism focused on the breaking down of mental process into its most basic components.</a:t>
            </a:r>
          </a:p>
          <a:p>
            <a:pPr lvl="1">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 Titchener’s first doctoral student was Margaret Floy Washburn who would go on to become the first woman in America to earn a Ph.D. in psychology.</a:t>
            </a:r>
          </a:p>
        </p:txBody>
      </p:sp>
      <p:sp>
        <p:nvSpPr>
          <p:cNvPr id="9" name="TextBox 8">
            <a:extLst>
              <a:ext uri="{FF2B5EF4-FFF2-40B4-BE49-F238E27FC236}">
                <a16:creationId xmlns:a16="http://schemas.microsoft.com/office/drawing/2014/main" id="{80AA321A-DE61-1A96-F7DE-26FA5892EA6B}"/>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4"/>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5"/>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6"/>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6"/>
              </a:rPr>
              <a:t>Psychology 2E</a:t>
            </a:r>
            <a:r>
              <a:rPr lang="en-US" sz="800" b="0" i="0" dirty="0">
                <a:solidFill>
                  <a:srgbClr val="333333"/>
                </a:solidFill>
                <a:effectLst/>
                <a:latin typeface="Arial" panose="020B0604020202020204" pitchFamily="34" charset="0"/>
                <a:cs typeface="Arial" panose="020B0604020202020204" pitchFamily="34" charset="0"/>
                <a:hlinkClick r:id="rId6"/>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5"/>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3877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9BD064E-70FA-87AD-1C1C-4096BF19054A}"/>
              </a:ext>
            </a:extLst>
          </p:cNvPr>
          <p:cNvSpPr txBox="1">
            <a:spLocks/>
          </p:cNvSpPr>
          <p:nvPr/>
        </p:nvSpPr>
        <p:spPr>
          <a:xfrm>
            <a:off x="1385454" y="229127"/>
            <a:ext cx="9882909" cy="8792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Functionalism</a:t>
            </a:r>
          </a:p>
          <a:p>
            <a:pPr algn="ctr"/>
            <a:r>
              <a:rPr lang="en-US" sz="2400" dirty="0">
                <a:solidFill>
                  <a:schemeClr val="accent1">
                    <a:lumMod val="75000"/>
                  </a:schemeClr>
                </a:solidFill>
                <a:latin typeface="Arial" panose="020B0604020202020204" pitchFamily="34" charset="0"/>
                <a:cs typeface="Arial" panose="020B0604020202020204" pitchFamily="34" charset="0"/>
              </a:rPr>
              <a:t>William James</a:t>
            </a:r>
          </a:p>
        </p:txBody>
      </p:sp>
      <p:pic>
        <p:nvPicPr>
          <p:cNvPr id="5" name="Picture 4">
            <a:extLst>
              <a:ext uri="{FF2B5EF4-FFF2-40B4-BE49-F238E27FC236}">
                <a16:creationId xmlns:a16="http://schemas.microsoft.com/office/drawing/2014/main" id="{6ECCB9F5-B255-0578-C25B-ADBB902DB210}"/>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020361" y="1009782"/>
            <a:ext cx="3646144" cy="4754880"/>
          </a:xfrm>
          <a:prstGeom prst="rect">
            <a:avLst/>
          </a:prstGeom>
        </p:spPr>
      </p:pic>
      <p:sp>
        <p:nvSpPr>
          <p:cNvPr id="6" name="Figure Legend">
            <a:extLst>
              <a:ext uri="{FF2B5EF4-FFF2-40B4-BE49-F238E27FC236}">
                <a16:creationId xmlns:a16="http://schemas.microsoft.com/office/drawing/2014/main" id="{21149779-89FC-201D-36EE-2817C3418401}"/>
              </a:ext>
            </a:extLst>
          </p:cNvPr>
          <p:cNvSpPr txBox="1">
            <a:spLocks/>
          </p:cNvSpPr>
          <p:nvPr/>
        </p:nvSpPr>
        <p:spPr>
          <a:xfrm>
            <a:off x="709879" y="1492066"/>
            <a:ext cx="6301509" cy="3790312"/>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chemeClr val="accent1">
                  <a:lumMod val="60000"/>
                  <a:lumOff val="40000"/>
                </a:schemeClr>
              </a:buClr>
              <a:buFont typeface="Wingdings" panose="05000000000000000000" pitchFamily="2" charset="2"/>
              <a:buChar char="q"/>
            </a:pPr>
            <a:r>
              <a:rPr lang="en-US" sz="1800" dirty="0">
                <a:latin typeface="Arial" panose="020B0604020202020204" pitchFamily="34" charset="0"/>
                <a:cs typeface="Arial" panose="020B0604020202020204" pitchFamily="34" charset="0"/>
              </a:rPr>
              <a:t>William James was the first American psychologist; He drew his ideas from the functionality of cognitive processes and established the school of thought known as </a:t>
            </a:r>
            <a:r>
              <a:rPr lang="en-US" sz="1800" u="sng" dirty="0">
                <a:latin typeface="Arial" panose="020B0604020202020204" pitchFamily="34" charset="0"/>
                <a:cs typeface="Arial" panose="020B0604020202020204" pitchFamily="34" charset="0"/>
              </a:rPr>
              <a:t>functionalism</a:t>
            </a:r>
            <a:r>
              <a:rPr lang="en-US" sz="1800" dirty="0">
                <a:latin typeface="Arial" panose="020B0604020202020204" pitchFamily="34" charset="0"/>
                <a:cs typeface="Arial" panose="020B0604020202020204" pitchFamily="34" charset="0"/>
              </a:rPr>
              <a:t>.</a:t>
            </a:r>
          </a:p>
          <a:p>
            <a:pPr lvl="1">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Functionalism – emphasized how mental activities contributed to basic environmental survival.</a:t>
            </a:r>
          </a:p>
          <a:p>
            <a:pPr lvl="1">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 Unlike structuralists like Wundt and Titchener, functionalists are more interested in the operation of the whole mind rather than its individual parts.</a:t>
            </a:r>
          </a:p>
          <a:p>
            <a:pPr marL="0" indent="0">
              <a:buClr>
                <a:schemeClr val="accent1">
                  <a:lumMod val="60000"/>
                  <a:lumOff val="40000"/>
                </a:schemeClr>
              </a:buClr>
              <a:buNone/>
            </a:pPr>
            <a:endParaRPr lang="en-US" sz="20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9C5153E1-FD21-D8F7-E3E2-4C5EAF3BD627}"/>
              </a:ext>
            </a:extLst>
          </p:cNvPr>
          <p:cNvSpPr txBox="1"/>
          <p:nvPr/>
        </p:nvSpPr>
        <p:spPr>
          <a:xfrm>
            <a:off x="1385454" y="5435248"/>
            <a:ext cx="5118921"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3"/>
              </a:rPr>
              <a:t>Structuralism and Functionalism by </a:t>
            </a:r>
            <a:r>
              <a:rPr lang="en-US" sz="1200" dirty="0" err="1">
                <a:solidFill>
                  <a:prstClr val="black"/>
                </a:solidFill>
                <a:latin typeface="Arial"/>
                <a:hlinkClick r:id="rId3"/>
              </a:rPr>
              <a:t>Skepsy</a:t>
            </a:r>
            <a:r>
              <a:rPr lang="en-US" sz="1200" dirty="0">
                <a:solidFill>
                  <a:prstClr val="black"/>
                </a:solidFill>
                <a:latin typeface="Arial"/>
              </a:rPr>
              <a:t>: Explores the differences between Structuralism and Functionalism (8:02)</a:t>
            </a:r>
          </a:p>
        </p:txBody>
      </p:sp>
      <p:sp>
        <p:nvSpPr>
          <p:cNvPr id="2" name="TextBox 1">
            <a:extLst>
              <a:ext uri="{FF2B5EF4-FFF2-40B4-BE49-F238E27FC236}">
                <a16:creationId xmlns:a16="http://schemas.microsoft.com/office/drawing/2014/main" id="{DC6351F5-8959-BF9E-FACD-01DAB93A9485}"/>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4"/>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5"/>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6"/>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6"/>
              </a:rPr>
              <a:t>Psychology 2E</a:t>
            </a:r>
            <a:r>
              <a:rPr lang="en-US" sz="800" b="0" i="0" dirty="0">
                <a:solidFill>
                  <a:srgbClr val="333333"/>
                </a:solidFill>
                <a:effectLst/>
                <a:latin typeface="Arial" panose="020B0604020202020204" pitchFamily="34" charset="0"/>
                <a:cs typeface="Arial" panose="020B0604020202020204" pitchFamily="34" charset="0"/>
                <a:hlinkClick r:id="rId6"/>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5"/>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4EC02FD-E9C1-46ED-A62E-2D4C0A88CDF2}"/>
              </a:ext>
            </a:extLst>
          </p:cNvPr>
          <p:cNvSpPr txBox="1"/>
          <p:nvPr/>
        </p:nvSpPr>
        <p:spPr>
          <a:xfrm>
            <a:off x="7695978" y="5848218"/>
            <a:ext cx="4294909"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1.7 William James, shown here in a self-portrait, was the first American psychologist.</a:t>
            </a:r>
          </a:p>
        </p:txBody>
      </p:sp>
    </p:spTree>
    <p:extLst>
      <p:ext uri="{BB962C8B-B14F-4D97-AF65-F5344CB8AC3E}">
        <p14:creationId xmlns:p14="http://schemas.microsoft.com/office/powerpoint/2010/main" val="4108769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43D046-6CAC-8F0E-645E-8F96C70AFE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0459" y="857467"/>
            <a:ext cx="2194560" cy="3291840"/>
          </a:xfrm>
          <a:prstGeom prst="rect">
            <a:avLst/>
          </a:prstGeom>
        </p:spPr>
      </p:pic>
      <p:sp>
        <p:nvSpPr>
          <p:cNvPr id="4" name="Title 1">
            <a:extLst>
              <a:ext uri="{FF2B5EF4-FFF2-40B4-BE49-F238E27FC236}">
                <a16:creationId xmlns:a16="http://schemas.microsoft.com/office/drawing/2014/main" id="{D30249DD-2616-F193-AA3C-EE626C15E0F7}"/>
              </a:ext>
            </a:extLst>
          </p:cNvPr>
          <p:cNvSpPr txBox="1">
            <a:spLocks/>
          </p:cNvSpPr>
          <p:nvPr/>
        </p:nvSpPr>
        <p:spPr>
          <a:xfrm>
            <a:off x="1233054" y="154075"/>
            <a:ext cx="9725892" cy="52700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History of Psychology: Psychoanalytic Theory: Sigmund Freud</a:t>
            </a:r>
          </a:p>
        </p:txBody>
      </p:sp>
      <p:sp>
        <p:nvSpPr>
          <p:cNvPr id="5" name="Figure Legend">
            <a:extLst>
              <a:ext uri="{FF2B5EF4-FFF2-40B4-BE49-F238E27FC236}">
                <a16:creationId xmlns:a16="http://schemas.microsoft.com/office/drawing/2014/main" id="{AA779C88-84D1-001D-91CC-7FFD6FAAAF8B}"/>
              </a:ext>
            </a:extLst>
          </p:cNvPr>
          <p:cNvSpPr txBox="1">
            <a:spLocks/>
          </p:cNvSpPr>
          <p:nvPr/>
        </p:nvSpPr>
        <p:spPr>
          <a:xfrm>
            <a:off x="2650836" y="612562"/>
            <a:ext cx="6125065" cy="5867233"/>
          </a:xfrm>
          <a:prstGeom prst="rect">
            <a:avLst/>
          </a:prstGeom>
          <a:ln>
            <a:solidFill>
              <a:schemeClr val="accent1">
                <a:lumMod val="60000"/>
                <a:lumOff val="40000"/>
              </a:schemeClr>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chemeClr val="accent1">
                  <a:lumMod val="60000"/>
                  <a:lumOff val="40000"/>
                </a:schemeClr>
              </a:buClr>
              <a:buFont typeface="Wingdings" panose="05000000000000000000" pitchFamily="2" charset="2"/>
              <a:buChar char="q"/>
            </a:pPr>
            <a:r>
              <a:rPr lang="en-US" sz="1600" dirty="0">
                <a:latin typeface="Arial" panose="020B0604020202020204" pitchFamily="34" charset="0"/>
                <a:cs typeface="Arial" panose="020B0604020202020204" pitchFamily="34" charset="0"/>
              </a:rPr>
              <a:t>Sigmund Freud was Austrian neurologist who turned to the study of the unconscious mind, a repository of feelings and urges of which we have no awareness.</a:t>
            </a:r>
          </a:p>
          <a:p>
            <a:pPr lvl="1">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Founded </a:t>
            </a:r>
            <a:r>
              <a:rPr lang="en-US" sz="1600" u="sng" dirty="0">
                <a:latin typeface="Arial" panose="020B0604020202020204" pitchFamily="34" charset="0"/>
                <a:cs typeface="Arial" panose="020B0604020202020204" pitchFamily="34" charset="0"/>
              </a:rPr>
              <a:t>Psychoanalytic theory</a:t>
            </a:r>
            <a:r>
              <a:rPr lang="en-US" sz="1600" dirty="0">
                <a:latin typeface="Arial" panose="020B0604020202020204" pitchFamily="34" charset="0"/>
                <a:cs typeface="Arial" panose="020B0604020202020204" pitchFamily="34" charset="0"/>
              </a:rPr>
              <a:t> which focuses on the role of a person’s unconscious and early childhood experiences.</a:t>
            </a:r>
          </a:p>
          <a:p>
            <a:pPr lvl="2">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Psychoanalytic theory dominated clinical psychology for several decades</a:t>
            </a:r>
          </a:p>
          <a:p>
            <a:pPr lvl="1">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Theorized that many of his patients’ problems arose from the unconscious mind.</a:t>
            </a:r>
          </a:p>
          <a:p>
            <a:pPr lvl="2">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Believed one way the unconscious mind could be accessed was through dream analysis.</a:t>
            </a:r>
          </a:p>
          <a:p>
            <a:pPr lvl="1">
              <a:lnSpc>
                <a:spcPct val="150000"/>
              </a:lnSpc>
              <a:buClr>
                <a:schemeClr val="accent1">
                  <a:lumMod val="60000"/>
                  <a:lumOff val="40000"/>
                </a:schemeClr>
              </a:buClr>
              <a:buFont typeface="Wingdings" panose="05000000000000000000" pitchFamily="2" charset="2"/>
              <a:buChar char="ü"/>
            </a:pPr>
            <a:r>
              <a:rPr lang="en-US" sz="1600" dirty="0">
                <a:latin typeface="Arial" panose="020B0604020202020204" pitchFamily="34" charset="0"/>
                <a:cs typeface="Arial" panose="020B0604020202020204" pitchFamily="34" charset="0"/>
              </a:rPr>
              <a:t>While Freud is considered a highly influential figure in the history of psychology, today his ideas are considered both influential as well as controversial</a:t>
            </a:r>
          </a:p>
          <a:p>
            <a:pPr lvl="1">
              <a:buClr>
                <a:schemeClr val="accent1">
                  <a:lumMod val="60000"/>
                  <a:lumOff val="40000"/>
                </a:schemeClr>
              </a:buClr>
              <a:buFont typeface="Wingdings" panose="05000000000000000000" pitchFamily="2" charset="2"/>
              <a:buChar char="q"/>
            </a:pPr>
            <a:endParaRPr lang="en-US" sz="1400" dirty="0">
              <a:latin typeface="Arial" panose="020B0604020202020204" pitchFamily="34" charset="0"/>
              <a:cs typeface="Arial" panose="020B0604020202020204" pitchFamily="34" charset="0"/>
            </a:endParaRPr>
          </a:p>
          <a:p>
            <a:pPr marL="0" indent="0">
              <a:buClr>
                <a:schemeClr val="accent1">
                  <a:lumMod val="60000"/>
                  <a:lumOff val="40000"/>
                </a:schemeClr>
              </a:buClr>
              <a:buNone/>
            </a:pPr>
            <a:endParaRPr lang="en-US" sz="2000"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209938CD-2A12-232B-94E3-6956D7D90843}"/>
              </a:ext>
              <a:ext uri="{C183D7F6-B498-43B3-948B-1728B52AA6E4}">
                <adec:decorative xmlns:adec="http://schemas.microsoft.com/office/drawing/2017/decorative" val="1"/>
              </a:ext>
            </a:extLst>
          </p:cNvPr>
          <p:cNvPicPr>
            <a:picLocks noChangeAspect="1"/>
          </p:cNvPicPr>
          <p:nvPr/>
        </p:nvPicPr>
        <p:blipFill rotWithShape="1">
          <a:blip r:embed="rId3"/>
          <a:srcRect l="6115" t="11584" r="5674"/>
          <a:stretch/>
        </p:blipFill>
        <p:spPr>
          <a:xfrm>
            <a:off x="8988491" y="894419"/>
            <a:ext cx="3064963" cy="2651760"/>
          </a:xfrm>
          <a:prstGeom prst="rect">
            <a:avLst/>
          </a:prstGeom>
        </p:spPr>
      </p:pic>
      <p:sp>
        <p:nvSpPr>
          <p:cNvPr id="12" name="TextBox 11">
            <a:extLst>
              <a:ext uri="{FF2B5EF4-FFF2-40B4-BE49-F238E27FC236}">
                <a16:creationId xmlns:a16="http://schemas.microsoft.com/office/drawing/2014/main" id="{EDD2CCF0-8309-9EBB-2CD5-E1A0869BAB43}"/>
              </a:ext>
            </a:extLst>
          </p:cNvPr>
          <p:cNvSpPr txBox="1"/>
          <p:nvPr/>
        </p:nvSpPr>
        <p:spPr>
          <a:xfrm>
            <a:off x="8988490" y="3622990"/>
            <a:ext cx="3064963" cy="461665"/>
          </a:xfrm>
          <a:prstGeom prst="rect">
            <a:avLst/>
          </a:prstGeom>
          <a:noFill/>
        </p:spPr>
        <p:txBody>
          <a:bodyPr wrap="square">
            <a:spAutoFit/>
          </a:bodyPr>
          <a:lstStyle/>
          <a:p>
            <a:r>
              <a:rPr lang="en-US" sz="800" dirty="0">
                <a:solidFill>
                  <a:prstClr val="black"/>
                </a:solidFill>
                <a:latin typeface="Arial"/>
              </a:rPr>
              <a:t>Freud’s couch. Photograph Is part of a collection from the </a:t>
            </a:r>
            <a:r>
              <a:rPr lang="en-US" sz="800" dirty="0">
                <a:solidFill>
                  <a:prstClr val="black"/>
                </a:solidFill>
                <a:latin typeface="Arial"/>
                <a:hlinkClick r:id="rId4"/>
              </a:rPr>
              <a:t>Freud Museum </a:t>
            </a:r>
            <a:r>
              <a:rPr lang="en-US" sz="800" dirty="0">
                <a:solidFill>
                  <a:prstClr val="black"/>
                </a:solidFill>
                <a:latin typeface="Arial"/>
              </a:rPr>
              <a:t>in London and may be used for educational purposes.</a:t>
            </a:r>
          </a:p>
        </p:txBody>
      </p:sp>
      <p:sp>
        <p:nvSpPr>
          <p:cNvPr id="2" name="TextBox 1">
            <a:extLst>
              <a:ext uri="{FF2B5EF4-FFF2-40B4-BE49-F238E27FC236}">
                <a16:creationId xmlns:a16="http://schemas.microsoft.com/office/drawing/2014/main" id="{4DE97C6E-8EC9-060C-F40C-89EA4F67824D}"/>
              </a:ext>
            </a:extLst>
          </p:cNvPr>
          <p:cNvSpPr txBox="1"/>
          <p:nvPr/>
        </p:nvSpPr>
        <p:spPr>
          <a:xfrm>
            <a:off x="92363" y="6488092"/>
            <a:ext cx="11961091"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hlinkClick r:id="rId5"/>
              </a:rPr>
              <a:t>OpenStax ancillary resource </a:t>
            </a:r>
            <a:r>
              <a:rPr lang="en-US" sz="800" dirty="0">
                <a:latin typeface="Arial" panose="020B0604020202020204" pitchFamily="34" charset="0"/>
                <a:cs typeface="Arial" panose="020B0604020202020204" pitchFamily="34" charset="0"/>
              </a:rPr>
              <a:t>is © Rice University under a </a:t>
            </a:r>
            <a:r>
              <a:rPr lang="en-US" sz="800" dirty="0">
                <a:latin typeface="Arial" panose="020B0604020202020204" pitchFamily="34" charset="0"/>
                <a:cs typeface="Arial" panose="020B0604020202020204" pitchFamily="34" charset="0"/>
                <a:hlinkClick r:id="rId6"/>
              </a:rPr>
              <a:t>CC-BY-4.0 DEED </a:t>
            </a:r>
            <a:r>
              <a:rPr lang="en-US" sz="800" dirty="0">
                <a:latin typeface="Arial" panose="020B0604020202020204" pitchFamily="34" charset="0"/>
                <a:cs typeface="Arial" panose="020B0604020202020204" pitchFamily="34" charset="0"/>
              </a:rPr>
              <a:t>license and may be used with proper attributes.  Unless otherwise noted all material and text contained in these ancillary materials is from </a:t>
            </a:r>
            <a:r>
              <a:rPr lang="en-US" sz="800" b="0" i="0" dirty="0">
                <a:solidFill>
                  <a:srgbClr val="333333"/>
                </a:solidFill>
                <a:effectLst/>
                <a:latin typeface="Arial" panose="020B0604020202020204" pitchFamily="34" charset="0"/>
                <a:cs typeface="Arial" panose="020B0604020202020204" pitchFamily="34" charset="0"/>
                <a:hlinkClick r:id="rId7"/>
              </a:rPr>
              <a:t>Spielman, R. M., Jenkins, W. J., &amp; Lovett, M. D. (2020). </a:t>
            </a:r>
            <a:r>
              <a:rPr lang="en-US" sz="800" b="0" i="1" dirty="0">
                <a:solidFill>
                  <a:srgbClr val="333333"/>
                </a:solidFill>
                <a:effectLst/>
                <a:latin typeface="Arial" panose="020B0604020202020204" pitchFamily="34" charset="0"/>
                <a:cs typeface="Arial" panose="020B0604020202020204" pitchFamily="34" charset="0"/>
                <a:hlinkClick r:id="rId7"/>
              </a:rPr>
              <a:t>Psychology 2E</a:t>
            </a:r>
            <a:r>
              <a:rPr lang="en-US" sz="800" b="0" i="0" dirty="0">
                <a:solidFill>
                  <a:srgbClr val="333333"/>
                </a:solidFill>
                <a:effectLst/>
                <a:latin typeface="Arial" panose="020B0604020202020204" pitchFamily="34" charset="0"/>
                <a:cs typeface="Arial" panose="020B0604020202020204" pitchFamily="34" charset="0"/>
                <a:hlinkClick r:id="rId7"/>
              </a:rPr>
              <a:t>. OpenStax</a:t>
            </a:r>
            <a:r>
              <a:rPr lang="en-US" sz="800" dirty="0">
                <a:solidFill>
                  <a:srgbClr val="333333"/>
                </a:solidFill>
                <a:latin typeface="Arial" panose="020B0604020202020204" pitchFamily="34" charset="0"/>
                <a:cs typeface="Arial" panose="020B0604020202020204" pitchFamily="34" charset="0"/>
              </a:rPr>
              <a:t> and is licensed under CC BY </a:t>
            </a:r>
            <a:r>
              <a:rPr lang="en-US" sz="800" dirty="0">
                <a:solidFill>
                  <a:srgbClr val="333333"/>
                </a:solidFill>
                <a:latin typeface="Arial" panose="020B0604020202020204" pitchFamily="34" charset="0"/>
                <a:cs typeface="Arial" panose="020B0604020202020204" pitchFamily="34" charset="0"/>
                <a:hlinkClick r:id="rId6"/>
              </a:rPr>
              <a:t>4.0 DEED</a:t>
            </a:r>
            <a:r>
              <a:rPr lang="en-US" sz="800" dirty="0">
                <a:solidFill>
                  <a:srgbClr val="333333"/>
                </a:solidFill>
                <a:latin typeface="Arial" panose="020B0604020202020204" pitchFamily="34" charset="0"/>
                <a:cs typeface="Arial" panose="020B0604020202020204" pitchFamily="34" charset="0"/>
              </a:rPr>
              <a:t>. Edited by Maria Pagano</a:t>
            </a:r>
            <a:endParaRPr lang="en-US" sz="8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4A5AB608-09CE-F37D-7F42-9653E3540FAA}"/>
              </a:ext>
            </a:extLst>
          </p:cNvPr>
          <p:cNvSpPr txBox="1"/>
          <p:nvPr/>
        </p:nvSpPr>
        <p:spPr>
          <a:xfrm>
            <a:off x="340175" y="4244216"/>
            <a:ext cx="2115127"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1.8(a) Sigmund Freud was a highly influential figure in the history of psychology.</a:t>
            </a:r>
          </a:p>
        </p:txBody>
      </p:sp>
    </p:spTree>
    <p:extLst>
      <p:ext uri="{BB962C8B-B14F-4D97-AF65-F5344CB8AC3E}">
        <p14:creationId xmlns:p14="http://schemas.microsoft.com/office/powerpoint/2010/main" val="15253599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12771</TotalTime>
  <Words>6409</Words>
  <Application>Microsoft Office PowerPoint</Application>
  <PresentationFormat>Widescreen</PresentationFormat>
  <Paragraphs>288</Paragraphs>
  <Slides>38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Arial Black</vt:lpstr>
      <vt:lpstr>Calibri</vt:lpstr>
      <vt:lpstr>Calibri Light</vt:lpstr>
      <vt:lpstr>Encode Sans</vt:lpstr>
      <vt:lpstr>UniversLight</vt:lpstr>
      <vt:lpstr>Wingdings</vt:lpstr>
      <vt:lpstr>Office Theme</vt:lpstr>
      <vt:lpstr>Chapter 1 Introduction to Psychology</vt:lpstr>
      <vt:lpstr>What is Psychology?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Psychology</dc:title>
  <dc:creator>Maria Pagano</dc:creator>
  <cp:lastModifiedBy>Maria Pagano</cp:lastModifiedBy>
  <cp:revision>1</cp:revision>
  <dcterms:created xsi:type="dcterms:W3CDTF">2023-11-20T16:20:52Z</dcterms:created>
  <dcterms:modified xsi:type="dcterms:W3CDTF">2024-07-04T18:27:24Z</dcterms:modified>
</cp:coreProperties>
</file>