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3" ContentType="audio/unknown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59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22EA"/>
    <a:srgbClr val="001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49" autoAdjust="0"/>
  </p:normalViewPr>
  <p:slideViewPr>
    <p:cSldViewPr snapToGrid="0" snapToObjects="1">
      <p:cViewPr>
        <p:scale>
          <a:sx n="66" d="100"/>
          <a:sy n="66" d="100"/>
        </p:scale>
        <p:origin x="-312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0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60D18ED-74CD-AD42-B6A7-840889F6BE7F}" type="datetimeFigureOut">
              <a:rPr lang="en-US" smtClean="0"/>
              <a:t>11/12/15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CE64DEE-D673-6649-8E12-311135849EB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5" Type="http://schemas.microsoft.com/office/2007/relationships/hdphoto" Target="../media/hdphoto1.wdp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VINSEN ELLIS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PROFESSOR OSTROM</a:t>
            </a:r>
          </a:p>
          <a:p>
            <a:r>
              <a:rPr lang="en-US" sz="2400" dirty="0" smtClean="0"/>
              <a:t>ENG 1101</a:t>
            </a:r>
            <a:endParaRPr lang="en-US" sz="2400" dirty="0"/>
          </a:p>
        </p:txBody>
      </p:sp>
      <p:pic>
        <p:nvPicPr>
          <p:cNvPr id="5" name="Jay-Z - Young Forever Instrumental - Prod. by Revo Beats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rgbClr val="FF22EA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5200" y="508396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8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462" y="1295400"/>
            <a:ext cx="6694938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Obstacles that could prevent me from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really no obstacle that I don’t get over, except for how people view me and think who I am which most </a:t>
            </a:r>
            <a:r>
              <a:rPr lang="en-US" dirty="0" err="1" smtClean="0"/>
              <a:t>defintly</a:t>
            </a:r>
            <a:r>
              <a:rPr lang="en-US" dirty="0" smtClean="0"/>
              <a:t> will make it harder to make it into their profession.</a:t>
            </a:r>
          </a:p>
          <a:p>
            <a:r>
              <a:rPr lang="en-US" dirty="0" smtClean="0"/>
              <a:t>One flaw of my personality is greed. I want everything to be mine and mine now. Once I begin to start being more giving this career will be easier to go after.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41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950364"/>
            <a:ext cx="6400800" cy="6858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atin typeface="Apple Chancery"/>
                <a:cs typeface="Apple Chancery"/>
              </a:rPr>
              <a:t>The end</a:t>
            </a:r>
            <a:endParaRPr lang="en-US" sz="7200" b="1" dirty="0">
              <a:latin typeface="Apple Chancery"/>
              <a:cs typeface="Apple Chancery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0558" y="3635255"/>
            <a:ext cx="6241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pple Chancery"/>
                <a:cs typeface="Apple Chancery"/>
              </a:rPr>
              <a:t>Why I joined Human Services and Why</a:t>
            </a:r>
            <a:endParaRPr lang="en-US" sz="28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236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How I became interested in human services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496" y="2421513"/>
            <a:ext cx="1783826" cy="3392464"/>
          </a:xfrm>
        </p:spPr>
        <p:txBody>
          <a:bodyPr>
            <a:normAutofit/>
          </a:bodyPr>
          <a:lstStyle/>
          <a:p>
            <a:r>
              <a:rPr lang="en-US" dirty="0" smtClean="0"/>
              <a:t>Before I even became a young adult I was always helping someone in any way possible. </a:t>
            </a:r>
            <a:endParaRPr lang="en-US" dirty="0"/>
          </a:p>
        </p:txBody>
      </p:sp>
      <p:pic>
        <p:nvPicPr>
          <p:cNvPr id="4" name="Picture 3" descr="IMG_48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3459" y="2531264"/>
            <a:ext cx="3062967" cy="28434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83763" y="2828834"/>
            <a:ext cx="188556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a typeface="Wingdings"/>
                <a:cs typeface="Wingdings"/>
                <a:sym typeface="Wingdings"/>
              </a:rPr>
              <a:t></a:t>
            </a:r>
            <a:r>
              <a:rPr lang="en-US" dirty="0">
                <a:ea typeface="Wingdings"/>
                <a:cs typeface="Arial Black"/>
                <a:sym typeface="Wingdings"/>
              </a:rPr>
              <a:t> </a:t>
            </a:r>
            <a:r>
              <a:rPr lang="en-US" dirty="0" smtClean="0">
                <a:ea typeface="Wingdings"/>
                <a:cs typeface="Arial Black"/>
                <a:sym typeface="Wingdings"/>
              </a:rPr>
              <a:t>I always knew how to read people’s emotions and I felt good when they walk away with a smile.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74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895" y="1981200"/>
            <a:ext cx="7696160" cy="4003614"/>
          </a:xfrm>
        </p:spPr>
        <p:txBody>
          <a:bodyPr>
            <a:noAutofit/>
          </a:bodyPr>
          <a:lstStyle/>
          <a:p>
            <a:r>
              <a:rPr lang="en-US" dirty="0" smtClean="0"/>
              <a:t>Since my sophomore year in high school until my freshman year in college, I volunteered at a YMCA in my neighborhood,  Jamaica Queens.</a:t>
            </a:r>
          </a:p>
          <a:p>
            <a:r>
              <a:rPr lang="en-US" dirty="0" smtClean="0"/>
              <a:t>Going in and teaching young kids how to swim, play basketball and other things is a great way to make yourself feel useful. </a:t>
            </a:r>
          </a:p>
          <a:p>
            <a:r>
              <a:rPr lang="en-US" dirty="0" smtClean="0"/>
              <a:t>Most of the kids in that area come from low-income neighborhood and it’s also a task to lead them from the path of destruction where the hood leads you.</a:t>
            </a:r>
          </a:p>
          <a:p>
            <a:r>
              <a:rPr lang="en-US" dirty="0" smtClean="0"/>
              <a:t>It feels great knowing kids look up to me even though I don’t see myself as much of a role model.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52728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`</a:t>
            </a:r>
            <a:endParaRPr lang="en-US" dirty="0"/>
          </a:p>
        </p:txBody>
      </p:sp>
      <p:pic>
        <p:nvPicPr>
          <p:cNvPr id="4" name="Content Placeholder 3" descr="YMCA_Jamaica_je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2" b="1594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49528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Most nba players inspire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14128"/>
            <a:ext cx="6400800" cy="385522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Besides their work as a professional basketball player, they do now and then give back to the community, including kids.</a:t>
            </a:r>
          </a:p>
          <a:p>
            <a:r>
              <a:rPr lang="en-US" sz="2800" dirty="0" smtClean="0"/>
              <a:t>This is also my plan, to have another profession and still have time to do things like this.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1037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1260" y="273391"/>
            <a:ext cx="7560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Dwight Howard of the Houston Rockets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79219389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4286" b="14286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-39202" y="561150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Derrick Rose of the Chicago Bullls playing 1on1’s with kids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73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237" b="8237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4522286"/>
            <a:ext cx="9265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Ryan </a:t>
            </a:r>
            <a:r>
              <a:rPr lang="en-US" sz="3600" dirty="0" err="1" smtClean="0">
                <a:solidFill>
                  <a:srgbClr val="FFFF00"/>
                </a:solidFill>
              </a:rPr>
              <a:t>Boatright</a:t>
            </a:r>
            <a:r>
              <a:rPr lang="en-US" sz="3600" dirty="0" smtClean="0">
                <a:solidFill>
                  <a:srgbClr val="FFFF00"/>
                </a:solidFill>
              </a:rPr>
              <a:t> and Markel Brown in Tillary Park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16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I want to be a youth coordinator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passion I have to give anything I could to those less fortunate is real. </a:t>
            </a:r>
          </a:p>
          <a:p>
            <a:r>
              <a:rPr lang="en-US" dirty="0" smtClean="0"/>
              <a:t>When I was a youngin I wish I had a young role model who knew what I was going thorugh and how to handle it.</a:t>
            </a:r>
          </a:p>
          <a:p>
            <a:r>
              <a:rPr lang="en-US" dirty="0" smtClean="0"/>
              <a:t>If a kid I assisted while he grew up became bigger and better than me, it would make me feel accomplished to know I had success in me but never used it, but the kid did.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787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242</TotalTime>
  <Words>408</Words>
  <Application>Microsoft Macintosh PowerPoint</Application>
  <PresentationFormat>On-screen Show (4:3)</PresentationFormat>
  <Paragraphs>27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Couture</vt:lpstr>
      <vt:lpstr>VINSEN ELLIS</vt:lpstr>
      <vt:lpstr>How I became interested in human services</vt:lpstr>
      <vt:lpstr>Volunteering</vt:lpstr>
      <vt:lpstr>`</vt:lpstr>
      <vt:lpstr>Most nba players inspire me</vt:lpstr>
      <vt:lpstr>PowerPoint Presentation</vt:lpstr>
      <vt:lpstr>PowerPoint Presentation</vt:lpstr>
      <vt:lpstr>PowerPoint Presentation</vt:lpstr>
      <vt:lpstr>Why I want to be a youth coordinator</vt:lpstr>
      <vt:lpstr>Obstacles that could prevent me from success</vt:lpstr>
      <vt:lpstr>The 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VINSEN ELLIS</dc:title>
  <dc:creator>Vinny Ellis</dc:creator>
  <cp:lastModifiedBy>Vinny Ellis</cp:lastModifiedBy>
  <cp:revision>24</cp:revision>
  <dcterms:created xsi:type="dcterms:W3CDTF">2015-11-12T00:44:07Z</dcterms:created>
  <dcterms:modified xsi:type="dcterms:W3CDTF">2015-11-12T05:43:05Z</dcterms:modified>
</cp:coreProperties>
</file>