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75" r:id="rId2"/>
    <p:sldId id="276" r:id="rId3"/>
    <p:sldId id="272" r:id="rId4"/>
    <p:sldId id="273" r:id="rId5"/>
    <p:sldId id="274" r:id="rId6"/>
    <p:sldId id="256" r:id="rId7"/>
    <p:sldId id="257" r:id="rId8"/>
    <p:sldId id="265" r:id="rId9"/>
    <p:sldId id="264" r:id="rId10"/>
    <p:sldId id="259"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25"/>
    <p:restoredTop sz="94558"/>
  </p:normalViewPr>
  <p:slideViewPr>
    <p:cSldViewPr snapToGrid="0" snapToObjects="1">
      <p:cViewPr varScale="1">
        <p:scale>
          <a:sx n="121" d="100"/>
          <a:sy n="121" d="100"/>
        </p:scale>
        <p:origin x="72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1DA06D-68DA-8846-8A97-72800569E759}"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en-US"/>
        </a:p>
      </dgm:t>
    </dgm:pt>
    <dgm:pt modelId="{80323E7B-24CC-564A-9E36-BF8D22C35C56}">
      <dgm:prSet/>
      <dgm:spPr/>
      <dgm:t>
        <a:bodyPr/>
        <a:lstStyle/>
        <a:p>
          <a:endParaRPr lang="en-US"/>
        </a:p>
      </dgm:t>
    </dgm:pt>
    <dgm:pt modelId="{4E4D14D2-CA09-0840-A90A-6A036D6706D5}" type="parTrans" cxnId="{F8C46545-0BD0-B548-9F3F-16A1731B0945}">
      <dgm:prSet/>
      <dgm:spPr/>
      <dgm:t>
        <a:bodyPr/>
        <a:lstStyle/>
        <a:p>
          <a:endParaRPr lang="en-US"/>
        </a:p>
      </dgm:t>
    </dgm:pt>
    <dgm:pt modelId="{08C5BAB7-A10E-E846-AB27-BCEF80536D19}" type="sibTrans" cxnId="{F8C46545-0BD0-B548-9F3F-16A1731B0945}">
      <dgm:prSet/>
      <dgm:spPr/>
      <dgm:t>
        <a:bodyPr/>
        <a:lstStyle/>
        <a:p>
          <a:endParaRPr lang="en-US"/>
        </a:p>
      </dgm:t>
    </dgm:pt>
    <dgm:pt modelId="{C211ADA5-BF5C-3747-908D-18D7A0D28218}">
      <dgm:prSet/>
      <dgm:spPr/>
      <dgm:t>
        <a:bodyPr/>
        <a:lstStyle/>
        <a:p>
          <a:endParaRPr lang="en-US"/>
        </a:p>
      </dgm:t>
    </dgm:pt>
    <dgm:pt modelId="{EF35F7F8-84C5-9C4A-959A-1D439C4E7C72}" type="parTrans" cxnId="{76629E0E-48CD-6C4C-B02C-BBB01F67FC40}">
      <dgm:prSet/>
      <dgm:spPr/>
      <dgm:t>
        <a:bodyPr/>
        <a:lstStyle/>
        <a:p>
          <a:endParaRPr lang="en-US"/>
        </a:p>
      </dgm:t>
    </dgm:pt>
    <dgm:pt modelId="{CAB706AD-C5AD-0E4F-9D0C-64E6325101AF}" type="sibTrans" cxnId="{76629E0E-48CD-6C4C-B02C-BBB01F67FC40}">
      <dgm:prSet/>
      <dgm:spPr/>
      <dgm:t>
        <a:bodyPr/>
        <a:lstStyle/>
        <a:p>
          <a:endParaRPr lang="en-US"/>
        </a:p>
      </dgm:t>
    </dgm:pt>
    <dgm:pt modelId="{C4057A86-54F7-A745-AB80-0E4A6D9DC910}">
      <dgm:prSet/>
      <dgm:spPr/>
      <dgm:t>
        <a:bodyPr/>
        <a:lstStyle/>
        <a:p>
          <a:endParaRPr lang="en-US"/>
        </a:p>
      </dgm:t>
    </dgm:pt>
    <dgm:pt modelId="{2E0C45F1-87C1-4A45-8172-9124E45ABCEE}" type="parTrans" cxnId="{085CAB87-F9D9-674C-A419-8AEAFFA7944A}">
      <dgm:prSet/>
      <dgm:spPr/>
      <dgm:t>
        <a:bodyPr/>
        <a:lstStyle/>
        <a:p>
          <a:endParaRPr lang="en-US"/>
        </a:p>
      </dgm:t>
    </dgm:pt>
    <dgm:pt modelId="{23012FF3-EFAC-004A-8BB4-37DC8FC50A1B}" type="sibTrans" cxnId="{085CAB87-F9D9-674C-A419-8AEAFFA7944A}">
      <dgm:prSet/>
      <dgm:spPr/>
      <dgm:t>
        <a:bodyPr/>
        <a:lstStyle/>
        <a:p>
          <a:endParaRPr lang="en-US"/>
        </a:p>
      </dgm:t>
    </dgm:pt>
    <dgm:pt modelId="{67662CFD-1D95-134F-89F3-C46E2F30B6EC}">
      <dgm:prSet/>
      <dgm:spPr/>
      <dgm:t>
        <a:bodyPr/>
        <a:lstStyle/>
        <a:p>
          <a:endParaRPr lang="en-US"/>
        </a:p>
      </dgm:t>
    </dgm:pt>
    <dgm:pt modelId="{9AF81633-80D4-5E47-9FE8-F7BA416F4006}" type="parTrans" cxnId="{9DFABCCB-8FB1-F346-AF2C-D7E42FC7B61F}">
      <dgm:prSet/>
      <dgm:spPr/>
      <dgm:t>
        <a:bodyPr/>
        <a:lstStyle/>
        <a:p>
          <a:endParaRPr lang="en-US"/>
        </a:p>
      </dgm:t>
    </dgm:pt>
    <dgm:pt modelId="{5E46C366-FCCD-5842-9F5D-E59EF476AD40}" type="sibTrans" cxnId="{9DFABCCB-8FB1-F346-AF2C-D7E42FC7B61F}">
      <dgm:prSet/>
      <dgm:spPr/>
      <dgm:t>
        <a:bodyPr/>
        <a:lstStyle/>
        <a:p>
          <a:endParaRPr lang="en-US"/>
        </a:p>
      </dgm:t>
    </dgm:pt>
    <dgm:pt modelId="{BE48D084-32D5-C94F-9FF6-760BAC6C2277}">
      <dgm:prSet/>
      <dgm:spPr/>
      <dgm:t>
        <a:bodyPr/>
        <a:lstStyle/>
        <a:p>
          <a:endParaRPr lang="en-US"/>
        </a:p>
      </dgm:t>
    </dgm:pt>
    <dgm:pt modelId="{0BF3280C-2D0A-7B40-90B8-00805C618168}" type="parTrans" cxnId="{08019CAB-7B95-C74E-8391-38C07F350965}">
      <dgm:prSet/>
      <dgm:spPr/>
      <dgm:t>
        <a:bodyPr/>
        <a:lstStyle/>
        <a:p>
          <a:endParaRPr lang="en-US"/>
        </a:p>
      </dgm:t>
    </dgm:pt>
    <dgm:pt modelId="{31C5B91A-A53D-884F-B6CC-CE95E399C31D}" type="sibTrans" cxnId="{08019CAB-7B95-C74E-8391-38C07F350965}">
      <dgm:prSet/>
      <dgm:spPr/>
      <dgm:t>
        <a:bodyPr/>
        <a:lstStyle/>
        <a:p>
          <a:endParaRPr lang="en-US"/>
        </a:p>
      </dgm:t>
    </dgm:pt>
    <dgm:pt modelId="{039BC9B9-CB6B-2A43-B6DA-93FAA0859B97}">
      <dgm:prSet/>
      <dgm:spPr/>
      <dgm:t>
        <a:bodyPr/>
        <a:lstStyle/>
        <a:p>
          <a:endParaRPr lang="en-US"/>
        </a:p>
      </dgm:t>
    </dgm:pt>
    <dgm:pt modelId="{30D33FD0-C496-3242-A5AC-C10C277AE0C5}" type="parTrans" cxnId="{08084103-35D8-9F45-BDC4-8D5644B1E225}">
      <dgm:prSet/>
      <dgm:spPr/>
      <dgm:t>
        <a:bodyPr/>
        <a:lstStyle/>
        <a:p>
          <a:endParaRPr lang="en-US"/>
        </a:p>
      </dgm:t>
    </dgm:pt>
    <dgm:pt modelId="{C0872858-673A-F645-AE89-509667B13362}" type="sibTrans" cxnId="{08084103-35D8-9F45-BDC4-8D5644B1E225}">
      <dgm:prSet/>
      <dgm:spPr/>
      <dgm:t>
        <a:bodyPr/>
        <a:lstStyle/>
        <a:p>
          <a:endParaRPr lang="en-US"/>
        </a:p>
      </dgm:t>
    </dgm:pt>
    <dgm:pt modelId="{B3058119-025D-9D46-9268-8D79C7F2F6D5}">
      <dgm:prSet/>
      <dgm:spPr/>
      <dgm:t>
        <a:bodyPr/>
        <a:lstStyle/>
        <a:p>
          <a:endParaRPr lang="en-US"/>
        </a:p>
      </dgm:t>
    </dgm:pt>
    <dgm:pt modelId="{4DFA6090-7A2E-9244-92A3-50DF0006523A}" type="parTrans" cxnId="{083B9B23-DD8B-9D43-88E5-1D1F5039A3F9}">
      <dgm:prSet/>
      <dgm:spPr/>
      <dgm:t>
        <a:bodyPr/>
        <a:lstStyle/>
        <a:p>
          <a:endParaRPr lang="en-US"/>
        </a:p>
      </dgm:t>
    </dgm:pt>
    <dgm:pt modelId="{347D7FE4-3667-E749-A31F-5E7EC744AA19}" type="sibTrans" cxnId="{083B9B23-DD8B-9D43-88E5-1D1F5039A3F9}">
      <dgm:prSet/>
      <dgm:spPr/>
      <dgm:t>
        <a:bodyPr/>
        <a:lstStyle/>
        <a:p>
          <a:endParaRPr lang="en-US"/>
        </a:p>
      </dgm:t>
    </dgm:pt>
    <dgm:pt modelId="{2F9EA62A-64DC-D74E-9DDF-FD4876A983AF}">
      <dgm:prSet/>
      <dgm:spPr/>
      <dgm:t>
        <a:bodyPr/>
        <a:lstStyle/>
        <a:p>
          <a:endParaRPr lang="en-US"/>
        </a:p>
      </dgm:t>
    </dgm:pt>
    <dgm:pt modelId="{571527DF-CED1-E440-A1EC-C7FB3EE49864}" type="parTrans" cxnId="{73E21C91-DA22-EB4E-A3FB-187F7FA9AEC9}">
      <dgm:prSet/>
      <dgm:spPr/>
      <dgm:t>
        <a:bodyPr/>
        <a:lstStyle/>
        <a:p>
          <a:endParaRPr lang="en-US"/>
        </a:p>
      </dgm:t>
    </dgm:pt>
    <dgm:pt modelId="{C03FF5C7-5ED9-BE49-A1F8-EC4EB57D2E83}" type="sibTrans" cxnId="{73E21C91-DA22-EB4E-A3FB-187F7FA9AEC9}">
      <dgm:prSet/>
      <dgm:spPr/>
      <dgm:t>
        <a:bodyPr/>
        <a:lstStyle/>
        <a:p>
          <a:endParaRPr lang="en-US"/>
        </a:p>
      </dgm:t>
    </dgm:pt>
    <dgm:pt modelId="{5EB74913-08BA-8A43-9400-7100E4D44D13}">
      <dgm:prSet/>
      <dgm:spPr/>
      <dgm:t>
        <a:bodyPr/>
        <a:lstStyle/>
        <a:p>
          <a:endParaRPr lang="en-US"/>
        </a:p>
      </dgm:t>
    </dgm:pt>
    <dgm:pt modelId="{85F9FE50-7894-EF46-8B37-FAB75BABDB4C}" type="parTrans" cxnId="{802C9E65-A5B1-9D4D-84CE-BDC017277717}">
      <dgm:prSet/>
      <dgm:spPr/>
      <dgm:t>
        <a:bodyPr/>
        <a:lstStyle/>
        <a:p>
          <a:endParaRPr lang="en-US"/>
        </a:p>
      </dgm:t>
    </dgm:pt>
    <dgm:pt modelId="{9A4F5962-3C15-B043-A193-7677026443C8}" type="sibTrans" cxnId="{802C9E65-A5B1-9D4D-84CE-BDC017277717}">
      <dgm:prSet/>
      <dgm:spPr/>
      <dgm:t>
        <a:bodyPr/>
        <a:lstStyle/>
        <a:p>
          <a:endParaRPr lang="en-US"/>
        </a:p>
      </dgm:t>
    </dgm:pt>
    <dgm:pt modelId="{5AF539AD-8A4F-A349-A3EE-29CC53BEFC7A}">
      <dgm:prSet/>
      <dgm:spPr/>
      <dgm:t>
        <a:bodyPr/>
        <a:lstStyle/>
        <a:p>
          <a:endParaRPr lang="en-US"/>
        </a:p>
      </dgm:t>
    </dgm:pt>
    <dgm:pt modelId="{043B147F-7889-4543-A921-818BE42E4262}" type="parTrans" cxnId="{F2CEABB3-55F7-4D46-B082-27BFA9363B0B}">
      <dgm:prSet/>
      <dgm:spPr/>
      <dgm:t>
        <a:bodyPr/>
        <a:lstStyle/>
        <a:p>
          <a:endParaRPr lang="en-US"/>
        </a:p>
      </dgm:t>
    </dgm:pt>
    <dgm:pt modelId="{C7B08305-18EB-CF49-B618-8D8A3C64DBCF}" type="sibTrans" cxnId="{F2CEABB3-55F7-4D46-B082-27BFA9363B0B}">
      <dgm:prSet/>
      <dgm:spPr/>
      <dgm:t>
        <a:bodyPr/>
        <a:lstStyle/>
        <a:p>
          <a:endParaRPr lang="en-US"/>
        </a:p>
      </dgm:t>
    </dgm:pt>
    <dgm:pt modelId="{BD418D10-AFB3-F14F-9344-E3F7E1F2C694}" type="pres">
      <dgm:prSet presAssocID="{741DA06D-68DA-8846-8A97-72800569E759}" presName="Name0" presStyleCnt="0">
        <dgm:presLayoutVars>
          <dgm:dir/>
          <dgm:resizeHandles val="exact"/>
        </dgm:presLayoutVars>
      </dgm:prSet>
      <dgm:spPr/>
    </dgm:pt>
    <dgm:pt modelId="{ADB108EA-9355-1C44-8704-7EEC608BB09E}" type="pres">
      <dgm:prSet presAssocID="{741DA06D-68DA-8846-8A97-72800569E759}" presName="arrow" presStyleLbl="bgShp" presStyleIdx="0" presStyleCnt="1" custScaleY="100200" custLinFactNeighborY="728"/>
      <dgm:spPr>
        <a:solidFill>
          <a:schemeClr val="accent6">
            <a:lumMod val="75000"/>
          </a:schemeClr>
        </a:solidFill>
      </dgm:spPr>
    </dgm:pt>
    <dgm:pt modelId="{A9AEECB2-F02D-F145-B94A-1247E2E2E4E6}" type="pres">
      <dgm:prSet presAssocID="{741DA06D-68DA-8846-8A97-72800569E759}" presName="points" presStyleCnt="0"/>
      <dgm:spPr/>
    </dgm:pt>
    <dgm:pt modelId="{DE2893CE-2D5D-1E49-B20F-4B94F6D18DD1}" type="pres">
      <dgm:prSet presAssocID="{80323E7B-24CC-564A-9E36-BF8D22C35C56}" presName="compositeA" presStyleCnt="0"/>
      <dgm:spPr/>
    </dgm:pt>
    <dgm:pt modelId="{3BD77BF8-B1C2-FD4C-B5A8-AF1B965F4CC6}" type="pres">
      <dgm:prSet presAssocID="{80323E7B-24CC-564A-9E36-BF8D22C35C56}" presName="textA" presStyleLbl="revTx" presStyleIdx="0" presStyleCnt="10">
        <dgm:presLayoutVars>
          <dgm:bulletEnabled val="1"/>
        </dgm:presLayoutVars>
      </dgm:prSet>
      <dgm:spPr/>
    </dgm:pt>
    <dgm:pt modelId="{F3127246-42ED-1F42-ABB1-24DB19F7DC72}" type="pres">
      <dgm:prSet presAssocID="{80323E7B-24CC-564A-9E36-BF8D22C35C56}" presName="circleA" presStyleLbl="node1" presStyleIdx="0" presStyleCnt="10" custLinFactX="10694" custLinFactNeighborX="100000"/>
      <dgm:spPr>
        <a:solidFill>
          <a:schemeClr val="accent4">
            <a:lumMod val="40000"/>
            <a:lumOff val="60000"/>
          </a:schemeClr>
        </a:solidFill>
        <a:ln>
          <a:solidFill>
            <a:schemeClr val="tx1"/>
          </a:solidFill>
        </a:ln>
      </dgm:spPr>
    </dgm:pt>
    <dgm:pt modelId="{E151B816-1F23-614F-9A15-BE005A9F0834}" type="pres">
      <dgm:prSet presAssocID="{80323E7B-24CC-564A-9E36-BF8D22C35C56}" presName="spaceA" presStyleCnt="0"/>
      <dgm:spPr/>
    </dgm:pt>
    <dgm:pt modelId="{5124FD57-3B6E-D749-94A8-7AB2A67C4D61}" type="pres">
      <dgm:prSet presAssocID="{08C5BAB7-A10E-E846-AB27-BCEF80536D19}" presName="space" presStyleCnt="0"/>
      <dgm:spPr/>
    </dgm:pt>
    <dgm:pt modelId="{2D933ADF-5F1B-A145-BA0F-02F4E90C47D9}" type="pres">
      <dgm:prSet presAssocID="{C211ADA5-BF5C-3747-908D-18D7A0D28218}" presName="compositeB" presStyleCnt="0"/>
      <dgm:spPr/>
    </dgm:pt>
    <dgm:pt modelId="{9912E3EE-DE94-3145-9AA1-5AA0FCDE59D7}" type="pres">
      <dgm:prSet presAssocID="{C211ADA5-BF5C-3747-908D-18D7A0D28218}" presName="textB" presStyleLbl="revTx" presStyleIdx="1" presStyleCnt="10">
        <dgm:presLayoutVars>
          <dgm:bulletEnabled val="1"/>
        </dgm:presLayoutVars>
      </dgm:prSet>
      <dgm:spPr/>
    </dgm:pt>
    <dgm:pt modelId="{A77AE2A0-88E6-D341-9F5F-830D8653C132}" type="pres">
      <dgm:prSet presAssocID="{C211ADA5-BF5C-3747-908D-18D7A0D28218}" presName="circleB" presStyleLbl="node1" presStyleIdx="1" presStyleCnt="10" custLinFactX="10694" custLinFactNeighborX="100000"/>
      <dgm:spPr>
        <a:solidFill>
          <a:schemeClr val="accent4">
            <a:lumMod val="40000"/>
            <a:lumOff val="60000"/>
          </a:schemeClr>
        </a:solidFill>
        <a:ln>
          <a:solidFill>
            <a:schemeClr val="tx1"/>
          </a:solidFill>
        </a:ln>
      </dgm:spPr>
    </dgm:pt>
    <dgm:pt modelId="{2D2182E6-0031-4F48-A27D-F7F6337CCC33}" type="pres">
      <dgm:prSet presAssocID="{C211ADA5-BF5C-3747-908D-18D7A0D28218}" presName="spaceB" presStyleCnt="0"/>
      <dgm:spPr/>
    </dgm:pt>
    <dgm:pt modelId="{F984F8DE-7EF0-4143-8E8A-2FD80D6736C7}" type="pres">
      <dgm:prSet presAssocID="{CAB706AD-C5AD-0E4F-9D0C-64E6325101AF}" presName="space" presStyleCnt="0"/>
      <dgm:spPr/>
    </dgm:pt>
    <dgm:pt modelId="{1F5F3F8C-9C60-AF4C-8E92-2DC78C88702F}" type="pres">
      <dgm:prSet presAssocID="{C4057A86-54F7-A745-AB80-0E4A6D9DC910}" presName="compositeA" presStyleCnt="0"/>
      <dgm:spPr/>
    </dgm:pt>
    <dgm:pt modelId="{1C6B012E-3E94-2844-ACA5-1018591B010B}" type="pres">
      <dgm:prSet presAssocID="{C4057A86-54F7-A745-AB80-0E4A6D9DC910}" presName="textA" presStyleLbl="revTx" presStyleIdx="2" presStyleCnt="10">
        <dgm:presLayoutVars>
          <dgm:bulletEnabled val="1"/>
        </dgm:presLayoutVars>
      </dgm:prSet>
      <dgm:spPr/>
    </dgm:pt>
    <dgm:pt modelId="{B541283F-B5C7-5B49-977D-F721A4942906}" type="pres">
      <dgm:prSet presAssocID="{C4057A86-54F7-A745-AB80-0E4A6D9DC910}" presName="circleA" presStyleLbl="node1" presStyleIdx="2" presStyleCnt="10" custLinFactX="10694" custLinFactNeighborX="100000"/>
      <dgm:spPr>
        <a:solidFill>
          <a:schemeClr val="accent4">
            <a:lumMod val="40000"/>
            <a:lumOff val="60000"/>
          </a:schemeClr>
        </a:solidFill>
        <a:ln>
          <a:solidFill>
            <a:schemeClr val="tx1"/>
          </a:solidFill>
        </a:ln>
      </dgm:spPr>
    </dgm:pt>
    <dgm:pt modelId="{8076F39B-936D-7D44-8A72-96D3AA6D7FD3}" type="pres">
      <dgm:prSet presAssocID="{C4057A86-54F7-A745-AB80-0E4A6D9DC910}" presName="spaceA" presStyleCnt="0"/>
      <dgm:spPr/>
    </dgm:pt>
    <dgm:pt modelId="{90A98671-9972-D642-915D-233B980CC8C3}" type="pres">
      <dgm:prSet presAssocID="{23012FF3-EFAC-004A-8BB4-37DC8FC50A1B}" presName="space" presStyleCnt="0"/>
      <dgm:spPr/>
    </dgm:pt>
    <dgm:pt modelId="{024D268E-E7BD-4B4E-B53B-0B9AC9C2FB3A}" type="pres">
      <dgm:prSet presAssocID="{67662CFD-1D95-134F-89F3-C46E2F30B6EC}" presName="compositeB" presStyleCnt="0"/>
      <dgm:spPr/>
    </dgm:pt>
    <dgm:pt modelId="{A7D81DA1-57F9-4045-9358-425A43C65A72}" type="pres">
      <dgm:prSet presAssocID="{67662CFD-1D95-134F-89F3-C46E2F30B6EC}" presName="textB" presStyleLbl="revTx" presStyleIdx="3" presStyleCnt="10">
        <dgm:presLayoutVars>
          <dgm:bulletEnabled val="1"/>
        </dgm:presLayoutVars>
      </dgm:prSet>
      <dgm:spPr/>
    </dgm:pt>
    <dgm:pt modelId="{C76984CF-9A48-FB4E-B590-C6C3DA20B36B}" type="pres">
      <dgm:prSet presAssocID="{67662CFD-1D95-134F-89F3-C46E2F30B6EC}" presName="circleB" presStyleLbl="node1" presStyleIdx="3" presStyleCnt="10" custLinFactX="10694" custLinFactNeighborX="100000"/>
      <dgm:spPr>
        <a:solidFill>
          <a:schemeClr val="accent4">
            <a:lumMod val="40000"/>
            <a:lumOff val="60000"/>
          </a:schemeClr>
        </a:solidFill>
        <a:ln>
          <a:solidFill>
            <a:schemeClr val="tx1"/>
          </a:solidFill>
        </a:ln>
      </dgm:spPr>
    </dgm:pt>
    <dgm:pt modelId="{6BE9F434-0E9E-374D-86FA-7E4D82517F5B}" type="pres">
      <dgm:prSet presAssocID="{67662CFD-1D95-134F-89F3-C46E2F30B6EC}" presName="spaceB" presStyleCnt="0"/>
      <dgm:spPr/>
    </dgm:pt>
    <dgm:pt modelId="{BBB7D7B7-954A-E746-A516-2D20607AE3EF}" type="pres">
      <dgm:prSet presAssocID="{5E46C366-FCCD-5842-9F5D-E59EF476AD40}" presName="space" presStyleCnt="0"/>
      <dgm:spPr/>
    </dgm:pt>
    <dgm:pt modelId="{4955C591-3880-D443-94A7-18915C9655AE}" type="pres">
      <dgm:prSet presAssocID="{BE48D084-32D5-C94F-9FF6-760BAC6C2277}" presName="compositeA" presStyleCnt="0"/>
      <dgm:spPr/>
    </dgm:pt>
    <dgm:pt modelId="{4FDEC863-4FC9-3F47-9591-A53E5ED3A8C4}" type="pres">
      <dgm:prSet presAssocID="{BE48D084-32D5-C94F-9FF6-760BAC6C2277}" presName="textA" presStyleLbl="revTx" presStyleIdx="4" presStyleCnt="10">
        <dgm:presLayoutVars>
          <dgm:bulletEnabled val="1"/>
        </dgm:presLayoutVars>
      </dgm:prSet>
      <dgm:spPr/>
    </dgm:pt>
    <dgm:pt modelId="{0E2DF0B6-D7B0-AB44-B9A6-4E3EDFA006C6}" type="pres">
      <dgm:prSet presAssocID="{BE48D084-32D5-C94F-9FF6-760BAC6C2277}" presName="circleA" presStyleLbl="node1" presStyleIdx="4" presStyleCnt="10" custLinFactX="10694" custLinFactNeighborX="100000"/>
      <dgm:spPr>
        <a:solidFill>
          <a:schemeClr val="accent4">
            <a:lumMod val="40000"/>
            <a:lumOff val="60000"/>
          </a:schemeClr>
        </a:solidFill>
        <a:ln>
          <a:solidFill>
            <a:schemeClr val="tx1"/>
          </a:solidFill>
        </a:ln>
      </dgm:spPr>
    </dgm:pt>
    <dgm:pt modelId="{3571AF9B-7042-3C4C-B0DE-05A0162F3851}" type="pres">
      <dgm:prSet presAssocID="{BE48D084-32D5-C94F-9FF6-760BAC6C2277}" presName="spaceA" presStyleCnt="0"/>
      <dgm:spPr/>
    </dgm:pt>
    <dgm:pt modelId="{2B85036C-9483-3A46-B010-A85F817E86A8}" type="pres">
      <dgm:prSet presAssocID="{31C5B91A-A53D-884F-B6CC-CE95E399C31D}" presName="space" presStyleCnt="0"/>
      <dgm:spPr/>
    </dgm:pt>
    <dgm:pt modelId="{72B9D725-B91D-194F-9E61-9998BC08D6D9}" type="pres">
      <dgm:prSet presAssocID="{039BC9B9-CB6B-2A43-B6DA-93FAA0859B97}" presName="compositeB" presStyleCnt="0"/>
      <dgm:spPr/>
    </dgm:pt>
    <dgm:pt modelId="{1EEF59E0-CCC9-1B4E-88BD-8A606932DA45}" type="pres">
      <dgm:prSet presAssocID="{039BC9B9-CB6B-2A43-B6DA-93FAA0859B97}" presName="textB" presStyleLbl="revTx" presStyleIdx="5" presStyleCnt="10">
        <dgm:presLayoutVars>
          <dgm:bulletEnabled val="1"/>
        </dgm:presLayoutVars>
      </dgm:prSet>
      <dgm:spPr/>
    </dgm:pt>
    <dgm:pt modelId="{D0AAC7BC-CB61-9143-A059-EFF56886DDFA}" type="pres">
      <dgm:prSet presAssocID="{039BC9B9-CB6B-2A43-B6DA-93FAA0859B97}" presName="circleB" presStyleLbl="node1" presStyleIdx="5" presStyleCnt="10" custLinFactX="10694" custLinFactNeighborX="100000"/>
      <dgm:spPr>
        <a:solidFill>
          <a:schemeClr val="accent4">
            <a:lumMod val="40000"/>
            <a:lumOff val="60000"/>
          </a:schemeClr>
        </a:solidFill>
        <a:ln>
          <a:solidFill>
            <a:schemeClr val="tx1"/>
          </a:solidFill>
        </a:ln>
      </dgm:spPr>
    </dgm:pt>
    <dgm:pt modelId="{4B47FDA8-E3FF-B446-B12B-303F3FAC2258}" type="pres">
      <dgm:prSet presAssocID="{039BC9B9-CB6B-2A43-B6DA-93FAA0859B97}" presName="spaceB" presStyleCnt="0"/>
      <dgm:spPr/>
    </dgm:pt>
    <dgm:pt modelId="{B34CAE88-50A5-CB4D-8E02-6E001F92ED41}" type="pres">
      <dgm:prSet presAssocID="{C0872858-673A-F645-AE89-509667B13362}" presName="space" presStyleCnt="0"/>
      <dgm:spPr/>
    </dgm:pt>
    <dgm:pt modelId="{C9B0C718-168E-DB4B-A1A9-665FA31EC101}" type="pres">
      <dgm:prSet presAssocID="{B3058119-025D-9D46-9268-8D79C7F2F6D5}" presName="compositeA" presStyleCnt="0"/>
      <dgm:spPr/>
    </dgm:pt>
    <dgm:pt modelId="{7CD9B2E7-6393-5447-82A1-B4B6CCC3D1E6}" type="pres">
      <dgm:prSet presAssocID="{B3058119-025D-9D46-9268-8D79C7F2F6D5}" presName="textA" presStyleLbl="revTx" presStyleIdx="6" presStyleCnt="10">
        <dgm:presLayoutVars>
          <dgm:bulletEnabled val="1"/>
        </dgm:presLayoutVars>
      </dgm:prSet>
      <dgm:spPr/>
    </dgm:pt>
    <dgm:pt modelId="{A3C45FD9-A1E6-454C-85EE-ADB7CA215F37}" type="pres">
      <dgm:prSet presAssocID="{B3058119-025D-9D46-9268-8D79C7F2F6D5}" presName="circleA" presStyleLbl="node1" presStyleIdx="6" presStyleCnt="10" custLinFactX="10694" custLinFactNeighborX="100000"/>
      <dgm:spPr>
        <a:solidFill>
          <a:schemeClr val="accent4">
            <a:lumMod val="40000"/>
            <a:lumOff val="60000"/>
          </a:schemeClr>
        </a:solidFill>
        <a:ln>
          <a:solidFill>
            <a:schemeClr val="tx1"/>
          </a:solidFill>
        </a:ln>
      </dgm:spPr>
    </dgm:pt>
    <dgm:pt modelId="{025F0FF0-B65B-BC43-85AD-82C4C3761293}" type="pres">
      <dgm:prSet presAssocID="{B3058119-025D-9D46-9268-8D79C7F2F6D5}" presName="spaceA" presStyleCnt="0"/>
      <dgm:spPr/>
    </dgm:pt>
    <dgm:pt modelId="{B0F228A4-C638-FB49-AC45-1D92D3E43A98}" type="pres">
      <dgm:prSet presAssocID="{347D7FE4-3667-E749-A31F-5E7EC744AA19}" presName="space" presStyleCnt="0"/>
      <dgm:spPr/>
    </dgm:pt>
    <dgm:pt modelId="{5C7FB583-552C-5944-801E-59B0BBA24C39}" type="pres">
      <dgm:prSet presAssocID="{2F9EA62A-64DC-D74E-9DDF-FD4876A983AF}" presName="compositeB" presStyleCnt="0"/>
      <dgm:spPr/>
    </dgm:pt>
    <dgm:pt modelId="{92525F1D-FEA3-444C-96D8-4D5185CBF6E6}" type="pres">
      <dgm:prSet presAssocID="{2F9EA62A-64DC-D74E-9DDF-FD4876A983AF}" presName="textB" presStyleLbl="revTx" presStyleIdx="7" presStyleCnt="10">
        <dgm:presLayoutVars>
          <dgm:bulletEnabled val="1"/>
        </dgm:presLayoutVars>
      </dgm:prSet>
      <dgm:spPr/>
    </dgm:pt>
    <dgm:pt modelId="{36F1440E-1A66-EB45-82EE-AC86567F6D03}" type="pres">
      <dgm:prSet presAssocID="{2F9EA62A-64DC-D74E-9DDF-FD4876A983AF}" presName="circleB" presStyleLbl="node1" presStyleIdx="7" presStyleCnt="10" custLinFactX="10694" custLinFactNeighborX="100000"/>
      <dgm:spPr>
        <a:solidFill>
          <a:schemeClr val="accent4">
            <a:lumMod val="40000"/>
            <a:lumOff val="60000"/>
          </a:schemeClr>
        </a:solidFill>
        <a:ln>
          <a:solidFill>
            <a:schemeClr val="tx1"/>
          </a:solidFill>
        </a:ln>
      </dgm:spPr>
    </dgm:pt>
    <dgm:pt modelId="{2C780EE3-396B-234A-95EE-C9F4490B7951}" type="pres">
      <dgm:prSet presAssocID="{2F9EA62A-64DC-D74E-9DDF-FD4876A983AF}" presName="spaceB" presStyleCnt="0"/>
      <dgm:spPr/>
    </dgm:pt>
    <dgm:pt modelId="{F9C5751F-AB30-CD4F-B458-1394B51B1160}" type="pres">
      <dgm:prSet presAssocID="{C03FF5C7-5ED9-BE49-A1F8-EC4EB57D2E83}" presName="space" presStyleCnt="0"/>
      <dgm:spPr/>
    </dgm:pt>
    <dgm:pt modelId="{1E1066EC-8E3B-9848-B786-2B80713D40B3}" type="pres">
      <dgm:prSet presAssocID="{5EB74913-08BA-8A43-9400-7100E4D44D13}" presName="compositeA" presStyleCnt="0"/>
      <dgm:spPr/>
    </dgm:pt>
    <dgm:pt modelId="{5255E660-17BA-7849-BCCD-D05C9C64FC88}" type="pres">
      <dgm:prSet presAssocID="{5EB74913-08BA-8A43-9400-7100E4D44D13}" presName="textA" presStyleLbl="revTx" presStyleIdx="8" presStyleCnt="10">
        <dgm:presLayoutVars>
          <dgm:bulletEnabled val="1"/>
        </dgm:presLayoutVars>
      </dgm:prSet>
      <dgm:spPr/>
    </dgm:pt>
    <dgm:pt modelId="{86A68F6D-DE9A-9747-9665-581C05485F0C}" type="pres">
      <dgm:prSet presAssocID="{5EB74913-08BA-8A43-9400-7100E4D44D13}" presName="circleA" presStyleLbl="node1" presStyleIdx="8" presStyleCnt="10" custLinFactX="10694" custLinFactNeighborX="100000"/>
      <dgm:spPr>
        <a:solidFill>
          <a:schemeClr val="accent4">
            <a:lumMod val="40000"/>
            <a:lumOff val="60000"/>
          </a:schemeClr>
        </a:solidFill>
        <a:ln>
          <a:solidFill>
            <a:schemeClr val="tx1"/>
          </a:solidFill>
        </a:ln>
      </dgm:spPr>
    </dgm:pt>
    <dgm:pt modelId="{803E4F13-B441-D940-B466-825892548DEF}" type="pres">
      <dgm:prSet presAssocID="{5EB74913-08BA-8A43-9400-7100E4D44D13}" presName="spaceA" presStyleCnt="0"/>
      <dgm:spPr/>
    </dgm:pt>
    <dgm:pt modelId="{38B02D71-7EA3-8041-AEC7-6C9BEE1D0BED}" type="pres">
      <dgm:prSet presAssocID="{9A4F5962-3C15-B043-A193-7677026443C8}" presName="space" presStyleCnt="0"/>
      <dgm:spPr/>
    </dgm:pt>
    <dgm:pt modelId="{E3A592A1-CE2C-7143-93A7-97CAE55D6C42}" type="pres">
      <dgm:prSet presAssocID="{5AF539AD-8A4F-A349-A3EE-29CC53BEFC7A}" presName="compositeB" presStyleCnt="0"/>
      <dgm:spPr/>
    </dgm:pt>
    <dgm:pt modelId="{BAB2AE40-3D90-CF40-BBA6-5B909295D982}" type="pres">
      <dgm:prSet presAssocID="{5AF539AD-8A4F-A349-A3EE-29CC53BEFC7A}" presName="textB" presStyleLbl="revTx" presStyleIdx="9" presStyleCnt="10">
        <dgm:presLayoutVars>
          <dgm:bulletEnabled val="1"/>
        </dgm:presLayoutVars>
      </dgm:prSet>
      <dgm:spPr/>
    </dgm:pt>
    <dgm:pt modelId="{58EE2D41-FE12-7F4D-BA52-EBE073FFF987}" type="pres">
      <dgm:prSet presAssocID="{5AF539AD-8A4F-A349-A3EE-29CC53BEFC7A}" presName="circleB" presStyleLbl="node1" presStyleIdx="9" presStyleCnt="10" custLinFactX="10694" custLinFactNeighborX="100000"/>
      <dgm:spPr>
        <a:solidFill>
          <a:schemeClr val="accent4">
            <a:lumMod val="40000"/>
            <a:lumOff val="60000"/>
          </a:schemeClr>
        </a:solidFill>
        <a:ln>
          <a:solidFill>
            <a:schemeClr val="tx1"/>
          </a:solidFill>
        </a:ln>
      </dgm:spPr>
    </dgm:pt>
    <dgm:pt modelId="{D3D4BF19-0000-7F42-8209-747CFB5334F6}" type="pres">
      <dgm:prSet presAssocID="{5AF539AD-8A4F-A349-A3EE-29CC53BEFC7A}" presName="spaceB" presStyleCnt="0"/>
      <dgm:spPr/>
    </dgm:pt>
  </dgm:ptLst>
  <dgm:cxnLst>
    <dgm:cxn modelId="{C1F09C02-3070-FF4C-B2F1-86D6CB7D30BE}" type="presOf" srcId="{5AF539AD-8A4F-A349-A3EE-29CC53BEFC7A}" destId="{BAB2AE40-3D90-CF40-BBA6-5B909295D982}" srcOrd="0" destOrd="0" presId="urn:microsoft.com/office/officeart/2005/8/layout/hProcess11"/>
    <dgm:cxn modelId="{08084103-35D8-9F45-BDC4-8D5644B1E225}" srcId="{741DA06D-68DA-8846-8A97-72800569E759}" destId="{039BC9B9-CB6B-2A43-B6DA-93FAA0859B97}" srcOrd="5" destOrd="0" parTransId="{30D33FD0-C496-3242-A5AC-C10C277AE0C5}" sibTransId="{C0872858-673A-F645-AE89-509667B13362}"/>
    <dgm:cxn modelId="{76629E0E-48CD-6C4C-B02C-BBB01F67FC40}" srcId="{741DA06D-68DA-8846-8A97-72800569E759}" destId="{C211ADA5-BF5C-3747-908D-18D7A0D28218}" srcOrd="1" destOrd="0" parTransId="{EF35F7F8-84C5-9C4A-959A-1D439C4E7C72}" sibTransId="{CAB706AD-C5AD-0E4F-9D0C-64E6325101AF}"/>
    <dgm:cxn modelId="{C778E11C-B3C1-8149-9086-C0815C05BCDA}" type="presOf" srcId="{039BC9B9-CB6B-2A43-B6DA-93FAA0859B97}" destId="{1EEF59E0-CCC9-1B4E-88BD-8A606932DA45}" srcOrd="0" destOrd="0" presId="urn:microsoft.com/office/officeart/2005/8/layout/hProcess11"/>
    <dgm:cxn modelId="{083B9B23-DD8B-9D43-88E5-1D1F5039A3F9}" srcId="{741DA06D-68DA-8846-8A97-72800569E759}" destId="{B3058119-025D-9D46-9268-8D79C7F2F6D5}" srcOrd="6" destOrd="0" parTransId="{4DFA6090-7A2E-9244-92A3-50DF0006523A}" sibTransId="{347D7FE4-3667-E749-A31F-5E7EC744AA19}"/>
    <dgm:cxn modelId="{6228DC38-F551-B342-AF43-20E7A47760BB}" type="presOf" srcId="{67662CFD-1D95-134F-89F3-C46E2F30B6EC}" destId="{A7D81DA1-57F9-4045-9358-425A43C65A72}" srcOrd="0" destOrd="0" presId="urn:microsoft.com/office/officeart/2005/8/layout/hProcess11"/>
    <dgm:cxn modelId="{7643483B-F9E0-8F43-A9EC-B4D2EDB961D5}" type="presOf" srcId="{80323E7B-24CC-564A-9E36-BF8D22C35C56}" destId="{3BD77BF8-B1C2-FD4C-B5A8-AF1B965F4CC6}" srcOrd="0" destOrd="0" presId="urn:microsoft.com/office/officeart/2005/8/layout/hProcess11"/>
    <dgm:cxn modelId="{F8C46545-0BD0-B548-9F3F-16A1731B0945}" srcId="{741DA06D-68DA-8846-8A97-72800569E759}" destId="{80323E7B-24CC-564A-9E36-BF8D22C35C56}" srcOrd="0" destOrd="0" parTransId="{4E4D14D2-CA09-0840-A90A-6A036D6706D5}" sibTransId="{08C5BAB7-A10E-E846-AB27-BCEF80536D19}"/>
    <dgm:cxn modelId="{149AA55F-74F6-744E-BFA1-81843FE3ABE8}" type="presOf" srcId="{741DA06D-68DA-8846-8A97-72800569E759}" destId="{BD418D10-AFB3-F14F-9344-E3F7E1F2C694}" srcOrd="0" destOrd="0" presId="urn:microsoft.com/office/officeart/2005/8/layout/hProcess11"/>
    <dgm:cxn modelId="{42D50761-AC69-A943-B7C0-AD7FA96BAD5A}" type="presOf" srcId="{B3058119-025D-9D46-9268-8D79C7F2F6D5}" destId="{7CD9B2E7-6393-5447-82A1-B4B6CCC3D1E6}" srcOrd="0" destOrd="0" presId="urn:microsoft.com/office/officeart/2005/8/layout/hProcess11"/>
    <dgm:cxn modelId="{802C9E65-A5B1-9D4D-84CE-BDC017277717}" srcId="{741DA06D-68DA-8846-8A97-72800569E759}" destId="{5EB74913-08BA-8A43-9400-7100E4D44D13}" srcOrd="8" destOrd="0" parTransId="{85F9FE50-7894-EF46-8B37-FAB75BABDB4C}" sibTransId="{9A4F5962-3C15-B043-A193-7677026443C8}"/>
    <dgm:cxn modelId="{BB546A79-E8F2-4E4A-A102-1B31270188FB}" type="presOf" srcId="{BE48D084-32D5-C94F-9FF6-760BAC6C2277}" destId="{4FDEC863-4FC9-3F47-9591-A53E5ED3A8C4}" srcOrd="0" destOrd="0" presId="urn:microsoft.com/office/officeart/2005/8/layout/hProcess11"/>
    <dgm:cxn modelId="{085CAB87-F9D9-674C-A419-8AEAFFA7944A}" srcId="{741DA06D-68DA-8846-8A97-72800569E759}" destId="{C4057A86-54F7-A745-AB80-0E4A6D9DC910}" srcOrd="2" destOrd="0" parTransId="{2E0C45F1-87C1-4A45-8172-9124E45ABCEE}" sibTransId="{23012FF3-EFAC-004A-8BB4-37DC8FC50A1B}"/>
    <dgm:cxn modelId="{EBA3EF8E-E29E-FC44-8E6E-2D8F965624E7}" type="presOf" srcId="{C4057A86-54F7-A745-AB80-0E4A6D9DC910}" destId="{1C6B012E-3E94-2844-ACA5-1018591B010B}" srcOrd="0" destOrd="0" presId="urn:microsoft.com/office/officeart/2005/8/layout/hProcess11"/>
    <dgm:cxn modelId="{73E21C91-DA22-EB4E-A3FB-187F7FA9AEC9}" srcId="{741DA06D-68DA-8846-8A97-72800569E759}" destId="{2F9EA62A-64DC-D74E-9DDF-FD4876A983AF}" srcOrd="7" destOrd="0" parTransId="{571527DF-CED1-E440-A1EC-C7FB3EE49864}" sibTransId="{C03FF5C7-5ED9-BE49-A1F8-EC4EB57D2E83}"/>
    <dgm:cxn modelId="{1D463695-5E56-4840-9ECB-1F5A0BA4ECB4}" type="presOf" srcId="{5EB74913-08BA-8A43-9400-7100E4D44D13}" destId="{5255E660-17BA-7849-BCCD-D05C9C64FC88}" srcOrd="0" destOrd="0" presId="urn:microsoft.com/office/officeart/2005/8/layout/hProcess11"/>
    <dgm:cxn modelId="{142AF6A1-40FE-8242-8550-A96A1F65C56A}" type="presOf" srcId="{2F9EA62A-64DC-D74E-9DDF-FD4876A983AF}" destId="{92525F1D-FEA3-444C-96D8-4D5185CBF6E6}" srcOrd="0" destOrd="0" presId="urn:microsoft.com/office/officeart/2005/8/layout/hProcess11"/>
    <dgm:cxn modelId="{08019CAB-7B95-C74E-8391-38C07F350965}" srcId="{741DA06D-68DA-8846-8A97-72800569E759}" destId="{BE48D084-32D5-C94F-9FF6-760BAC6C2277}" srcOrd="4" destOrd="0" parTransId="{0BF3280C-2D0A-7B40-90B8-00805C618168}" sibTransId="{31C5B91A-A53D-884F-B6CC-CE95E399C31D}"/>
    <dgm:cxn modelId="{F2CEABB3-55F7-4D46-B082-27BFA9363B0B}" srcId="{741DA06D-68DA-8846-8A97-72800569E759}" destId="{5AF539AD-8A4F-A349-A3EE-29CC53BEFC7A}" srcOrd="9" destOrd="0" parTransId="{043B147F-7889-4543-A921-818BE42E4262}" sibTransId="{C7B08305-18EB-CF49-B618-8D8A3C64DBCF}"/>
    <dgm:cxn modelId="{489F01C5-2796-DA4C-A0A3-AEEAF2BD2218}" type="presOf" srcId="{C211ADA5-BF5C-3747-908D-18D7A0D28218}" destId="{9912E3EE-DE94-3145-9AA1-5AA0FCDE59D7}" srcOrd="0" destOrd="0" presId="urn:microsoft.com/office/officeart/2005/8/layout/hProcess11"/>
    <dgm:cxn modelId="{9DFABCCB-8FB1-F346-AF2C-D7E42FC7B61F}" srcId="{741DA06D-68DA-8846-8A97-72800569E759}" destId="{67662CFD-1D95-134F-89F3-C46E2F30B6EC}" srcOrd="3" destOrd="0" parTransId="{9AF81633-80D4-5E47-9FE8-F7BA416F4006}" sibTransId="{5E46C366-FCCD-5842-9F5D-E59EF476AD40}"/>
    <dgm:cxn modelId="{B505B71D-EC4C-C74B-AD05-132295DF9BCD}" type="presParOf" srcId="{BD418D10-AFB3-F14F-9344-E3F7E1F2C694}" destId="{ADB108EA-9355-1C44-8704-7EEC608BB09E}" srcOrd="0" destOrd="0" presId="urn:microsoft.com/office/officeart/2005/8/layout/hProcess11"/>
    <dgm:cxn modelId="{A804ABFD-2E44-DB4C-9D9C-184D64B32C51}" type="presParOf" srcId="{BD418D10-AFB3-F14F-9344-E3F7E1F2C694}" destId="{A9AEECB2-F02D-F145-B94A-1247E2E2E4E6}" srcOrd="1" destOrd="0" presId="urn:microsoft.com/office/officeart/2005/8/layout/hProcess11"/>
    <dgm:cxn modelId="{C9FDE080-A5B5-4443-918A-FB1E382C2270}" type="presParOf" srcId="{A9AEECB2-F02D-F145-B94A-1247E2E2E4E6}" destId="{DE2893CE-2D5D-1E49-B20F-4B94F6D18DD1}" srcOrd="0" destOrd="0" presId="urn:microsoft.com/office/officeart/2005/8/layout/hProcess11"/>
    <dgm:cxn modelId="{7FBE5DD6-0A36-9941-BC74-C0DA064CC14D}" type="presParOf" srcId="{DE2893CE-2D5D-1E49-B20F-4B94F6D18DD1}" destId="{3BD77BF8-B1C2-FD4C-B5A8-AF1B965F4CC6}" srcOrd="0" destOrd="0" presId="urn:microsoft.com/office/officeart/2005/8/layout/hProcess11"/>
    <dgm:cxn modelId="{53D25A0D-44C8-6E44-ACD0-395EF3E5DB7B}" type="presParOf" srcId="{DE2893CE-2D5D-1E49-B20F-4B94F6D18DD1}" destId="{F3127246-42ED-1F42-ABB1-24DB19F7DC72}" srcOrd="1" destOrd="0" presId="urn:microsoft.com/office/officeart/2005/8/layout/hProcess11"/>
    <dgm:cxn modelId="{289534D8-D54B-6D4D-AD91-C1B19A84D719}" type="presParOf" srcId="{DE2893CE-2D5D-1E49-B20F-4B94F6D18DD1}" destId="{E151B816-1F23-614F-9A15-BE005A9F0834}" srcOrd="2" destOrd="0" presId="urn:microsoft.com/office/officeart/2005/8/layout/hProcess11"/>
    <dgm:cxn modelId="{9075BDE5-41F0-1C4E-BC67-4577AE84DA6F}" type="presParOf" srcId="{A9AEECB2-F02D-F145-B94A-1247E2E2E4E6}" destId="{5124FD57-3B6E-D749-94A8-7AB2A67C4D61}" srcOrd="1" destOrd="0" presId="urn:microsoft.com/office/officeart/2005/8/layout/hProcess11"/>
    <dgm:cxn modelId="{9BECFC63-C3A2-4440-B66C-304A98DA5A95}" type="presParOf" srcId="{A9AEECB2-F02D-F145-B94A-1247E2E2E4E6}" destId="{2D933ADF-5F1B-A145-BA0F-02F4E90C47D9}" srcOrd="2" destOrd="0" presId="urn:microsoft.com/office/officeart/2005/8/layout/hProcess11"/>
    <dgm:cxn modelId="{7FB8D03A-462D-6A4E-A84F-BE47F30009DF}" type="presParOf" srcId="{2D933ADF-5F1B-A145-BA0F-02F4E90C47D9}" destId="{9912E3EE-DE94-3145-9AA1-5AA0FCDE59D7}" srcOrd="0" destOrd="0" presId="urn:microsoft.com/office/officeart/2005/8/layout/hProcess11"/>
    <dgm:cxn modelId="{996B56D5-04F7-D448-9339-6EB7FA2E9278}" type="presParOf" srcId="{2D933ADF-5F1B-A145-BA0F-02F4E90C47D9}" destId="{A77AE2A0-88E6-D341-9F5F-830D8653C132}" srcOrd="1" destOrd="0" presId="urn:microsoft.com/office/officeart/2005/8/layout/hProcess11"/>
    <dgm:cxn modelId="{61FD475F-4BF0-2A42-ACB9-AEDA09BF520E}" type="presParOf" srcId="{2D933ADF-5F1B-A145-BA0F-02F4E90C47D9}" destId="{2D2182E6-0031-4F48-A27D-F7F6337CCC33}" srcOrd="2" destOrd="0" presId="urn:microsoft.com/office/officeart/2005/8/layout/hProcess11"/>
    <dgm:cxn modelId="{83291CF8-9378-D346-A6C7-0FE391C6F234}" type="presParOf" srcId="{A9AEECB2-F02D-F145-B94A-1247E2E2E4E6}" destId="{F984F8DE-7EF0-4143-8E8A-2FD80D6736C7}" srcOrd="3" destOrd="0" presId="urn:microsoft.com/office/officeart/2005/8/layout/hProcess11"/>
    <dgm:cxn modelId="{10685A1D-C803-E846-B812-16C9FDBDA471}" type="presParOf" srcId="{A9AEECB2-F02D-F145-B94A-1247E2E2E4E6}" destId="{1F5F3F8C-9C60-AF4C-8E92-2DC78C88702F}" srcOrd="4" destOrd="0" presId="urn:microsoft.com/office/officeart/2005/8/layout/hProcess11"/>
    <dgm:cxn modelId="{D75FB15F-7BF5-DB47-AD89-D43F75FAE06A}" type="presParOf" srcId="{1F5F3F8C-9C60-AF4C-8E92-2DC78C88702F}" destId="{1C6B012E-3E94-2844-ACA5-1018591B010B}" srcOrd="0" destOrd="0" presId="urn:microsoft.com/office/officeart/2005/8/layout/hProcess11"/>
    <dgm:cxn modelId="{AC30F992-B73D-6E4E-8E8A-871DEC40D8F3}" type="presParOf" srcId="{1F5F3F8C-9C60-AF4C-8E92-2DC78C88702F}" destId="{B541283F-B5C7-5B49-977D-F721A4942906}" srcOrd="1" destOrd="0" presId="urn:microsoft.com/office/officeart/2005/8/layout/hProcess11"/>
    <dgm:cxn modelId="{2F52A30C-316A-6E47-B477-8C89182E5F49}" type="presParOf" srcId="{1F5F3F8C-9C60-AF4C-8E92-2DC78C88702F}" destId="{8076F39B-936D-7D44-8A72-96D3AA6D7FD3}" srcOrd="2" destOrd="0" presId="urn:microsoft.com/office/officeart/2005/8/layout/hProcess11"/>
    <dgm:cxn modelId="{BDACD4E9-2788-BE4C-8146-A604D70761D4}" type="presParOf" srcId="{A9AEECB2-F02D-F145-B94A-1247E2E2E4E6}" destId="{90A98671-9972-D642-915D-233B980CC8C3}" srcOrd="5" destOrd="0" presId="urn:microsoft.com/office/officeart/2005/8/layout/hProcess11"/>
    <dgm:cxn modelId="{DF3E2EE8-23B2-C044-B2AE-DA2AFF1F44C3}" type="presParOf" srcId="{A9AEECB2-F02D-F145-B94A-1247E2E2E4E6}" destId="{024D268E-E7BD-4B4E-B53B-0B9AC9C2FB3A}" srcOrd="6" destOrd="0" presId="urn:microsoft.com/office/officeart/2005/8/layout/hProcess11"/>
    <dgm:cxn modelId="{8B4FFA16-0CAA-B246-8206-4BE073CD5E94}" type="presParOf" srcId="{024D268E-E7BD-4B4E-B53B-0B9AC9C2FB3A}" destId="{A7D81DA1-57F9-4045-9358-425A43C65A72}" srcOrd="0" destOrd="0" presId="urn:microsoft.com/office/officeart/2005/8/layout/hProcess11"/>
    <dgm:cxn modelId="{219C0BD7-B60F-CD41-8590-552762574DF3}" type="presParOf" srcId="{024D268E-E7BD-4B4E-B53B-0B9AC9C2FB3A}" destId="{C76984CF-9A48-FB4E-B590-C6C3DA20B36B}" srcOrd="1" destOrd="0" presId="urn:microsoft.com/office/officeart/2005/8/layout/hProcess11"/>
    <dgm:cxn modelId="{A1FDC546-B681-FF4D-85EF-0430214E06E6}" type="presParOf" srcId="{024D268E-E7BD-4B4E-B53B-0B9AC9C2FB3A}" destId="{6BE9F434-0E9E-374D-86FA-7E4D82517F5B}" srcOrd="2" destOrd="0" presId="urn:microsoft.com/office/officeart/2005/8/layout/hProcess11"/>
    <dgm:cxn modelId="{89CD2451-FE63-204C-BA04-BF4CBDD618EC}" type="presParOf" srcId="{A9AEECB2-F02D-F145-B94A-1247E2E2E4E6}" destId="{BBB7D7B7-954A-E746-A516-2D20607AE3EF}" srcOrd="7" destOrd="0" presId="urn:microsoft.com/office/officeart/2005/8/layout/hProcess11"/>
    <dgm:cxn modelId="{B9EF8801-1528-014B-A2F6-D04694F103B6}" type="presParOf" srcId="{A9AEECB2-F02D-F145-B94A-1247E2E2E4E6}" destId="{4955C591-3880-D443-94A7-18915C9655AE}" srcOrd="8" destOrd="0" presId="urn:microsoft.com/office/officeart/2005/8/layout/hProcess11"/>
    <dgm:cxn modelId="{4CEDA2B6-7AF6-FD4E-A988-A7166F5062AB}" type="presParOf" srcId="{4955C591-3880-D443-94A7-18915C9655AE}" destId="{4FDEC863-4FC9-3F47-9591-A53E5ED3A8C4}" srcOrd="0" destOrd="0" presId="urn:microsoft.com/office/officeart/2005/8/layout/hProcess11"/>
    <dgm:cxn modelId="{B35BD728-D8B8-A540-9FEB-269BDBB0FB28}" type="presParOf" srcId="{4955C591-3880-D443-94A7-18915C9655AE}" destId="{0E2DF0B6-D7B0-AB44-B9A6-4E3EDFA006C6}" srcOrd="1" destOrd="0" presId="urn:microsoft.com/office/officeart/2005/8/layout/hProcess11"/>
    <dgm:cxn modelId="{3354A318-9A86-FD43-B6BC-B24D63B845D5}" type="presParOf" srcId="{4955C591-3880-D443-94A7-18915C9655AE}" destId="{3571AF9B-7042-3C4C-B0DE-05A0162F3851}" srcOrd="2" destOrd="0" presId="urn:microsoft.com/office/officeart/2005/8/layout/hProcess11"/>
    <dgm:cxn modelId="{957500C1-2F13-8040-8043-7AA47D5779A1}" type="presParOf" srcId="{A9AEECB2-F02D-F145-B94A-1247E2E2E4E6}" destId="{2B85036C-9483-3A46-B010-A85F817E86A8}" srcOrd="9" destOrd="0" presId="urn:microsoft.com/office/officeart/2005/8/layout/hProcess11"/>
    <dgm:cxn modelId="{B5575D0A-142B-8B42-B39C-FD4D08447C12}" type="presParOf" srcId="{A9AEECB2-F02D-F145-B94A-1247E2E2E4E6}" destId="{72B9D725-B91D-194F-9E61-9998BC08D6D9}" srcOrd="10" destOrd="0" presId="urn:microsoft.com/office/officeart/2005/8/layout/hProcess11"/>
    <dgm:cxn modelId="{9FE8E68E-1032-DD40-A3B2-931E31CF9C99}" type="presParOf" srcId="{72B9D725-B91D-194F-9E61-9998BC08D6D9}" destId="{1EEF59E0-CCC9-1B4E-88BD-8A606932DA45}" srcOrd="0" destOrd="0" presId="urn:microsoft.com/office/officeart/2005/8/layout/hProcess11"/>
    <dgm:cxn modelId="{A9C61F42-DA0D-3F4C-82FD-A6280ED02877}" type="presParOf" srcId="{72B9D725-B91D-194F-9E61-9998BC08D6D9}" destId="{D0AAC7BC-CB61-9143-A059-EFF56886DDFA}" srcOrd="1" destOrd="0" presId="urn:microsoft.com/office/officeart/2005/8/layout/hProcess11"/>
    <dgm:cxn modelId="{854B3BDC-ABE5-FE4B-BB87-2F053B15832C}" type="presParOf" srcId="{72B9D725-B91D-194F-9E61-9998BC08D6D9}" destId="{4B47FDA8-E3FF-B446-B12B-303F3FAC2258}" srcOrd="2" destOrd="0" presId="urn:microsoft.com/office/officeart/2005/8/layout/hProcess11"/>
    <dgm:cxn modelId="{67761DFA-B48D-E64F-95B0-A9E3E4E24AEE}" type="presParOf" srcId="{A9AEECB2-F02D-F145-B94A-1247E2E2E4E6}" destId="{B34CAE88-50A5-CB4D-8E02-6E001F92ED41}" srcOrd="11" destOrd="0" presId="urn:microsoft.com/office/officeart/2005/8/layout/hProcess11"/>
    <dgm:cxn modelId="{9AD97B63-8F19-1F45-9065-A90AB58A0284}" type="presParOf" srcId="{A9AEECB2-F02D-F145-B94A-1247E2E2E4E6}" destId="{C9B0C718-168E-DB4B-A1A9-665FA31EC101}" srcOrd="12" destOrd="0" presId="urn:microsoft.com/office/officeart/2005/8/layout/hProcess11"/>
    <dgm:cxn modelId="{EDF20A05-6F0D-594E-91C6-3F7B5AD112E4}" type="presParOf" srcId="{C9B0C718-168E-DB4B-A1A9-665FA31EC101}" destId="{7CD9B2E7-6393-5447-82A1-B4B6CCC3D1E6}" srcOrd="0" destOrd="0" presId="urn:microsoft.com/office/officeart/2005/8/layout/hProcess11"/>
    <dgm:cxn modelId="{E87193A2-6A2C-4E49-A25E-6B34BDD0C41C}" type="presParOf" srcId="{C9B0C718-168E-DB4B-A1A9-665FA31EC101}" destId="{A3C45FD9-A1E6-454C-85EE-ADB7CA215F37}" srcOrd="1" destOrd="0" presId="urn:microsoft.com/office/officeart/2005/8/layout/hProcess11"/>
    <dgm:cxn modelId="{E9C356A8-1957-874B-A577-B31716FC7757}" type="presParOf" srcId="{C9B0C718-168E-DB4B-A1A9-665FA31EC101}" destId="{025F0FF0-B65B-BC43-85AD-82C4C3761293}" srcOrd="2" destOrd="0" presId="urn:microsoft.com/office/officeart/2005/8/layout/hProcess11"/>
    <dgm:cxn modelId="{69BC6A06-A65E-9A49-87A3-AC7845EDFFDC}" type="presParOf" srcId="{A9AEECB2-F02D-F145-B94A-1247E2E2E4E6}" destId="{B0F228A4-C638-FB49-AC45-1D92D3E43A98}" srcOrd="13" destOrd="0" presId="urn:microsoft.com/office/officeart/2005/8/layout/hProcess11"/>
    <dgm:cxn modelId="{C4D3ABD6-A4F7-2141-BFE0-858137F574FB}" type="presParOf" srcId="{A9AEECB2-F02D-F145-B94A-1247E2E2E4E6}" destId="{5C7FB583-552C-5944-801E-59B0BBA24C39}" srcOrd="14" destOrd="0" presId="urn:microsoft.com/office/officeart/2005/8/layout/hProcess11"/>
    <dgm:cxn modelId="{2049E696-CDA8-DD44-A7BF-3A16109015EC}" type="presParOf" srcId="{5C7FB583-552C-5944-801E-59B0BBA24C39}" destId="{92525F1D-FEA3-444C-96D8-4D5185CBF6E6}" srcOrd="0" destOrd="0" presId="urn:microsoft.com/office/officeart/2005/8/layout/hProcess11"/>
    <dgm:cxn modelId="{E4C08D57-1257-214A-A2D8-3173C7516635}" type="presParOf" srcId="{5C7FB583-552C-5944-801E-59B0BBA24C39}" destId="{36F1440E-1A66-EB45-82EE-AC86567F6D03}" srcOrd="1" destOrd="0" presId="urn:microsoft.com/office/officeart/2005/8/layout/hProcess11"/>
    <dgm:cxn modelId="{42B29B6C-1563-7F4D-826A-8F8C1E43447C}" type="presParOf" srcId="{5C7FB583-552C-5944-801E-59B0BBA24C39}" destId="{2C780EE3-396B-234A-95EE-C9F4490B7951}" srcOrd="2" destOrd="0" presId="urn:microsoft.com/office/officeart/2005/8/layout/hProcess11"/>
    <dgm:cxn modelId="{88D80095-29BD-DF45-B22C-ADAEEB6C3877}" type="presParOf" srcId="{A9AEECB2-F02D-F145-B94A-1247E2E2E4E6}" destId="{F9C5751F-AB30-CD4F-B458-1394B51B1160}" srcOrd="15" destOrd="0" presId="urn:microsoft.com/office/officeart/2005/8/layout/hProcess11"/>
    <dgm:cxn modelId="{335D9760-B9D0-5141-B5D0-082586333F8A}" type="presParOf" srcId="{A9AEECB2-F02D-F145-B94A-1247E2E2E4E6}" destId="{1E1066EC-8E3B-9848-B786-2B80713D40B3}" srcOrd="16" destOrd="0" presId="urn:microsoft.com/office/officeart/2005/8/layout/hProcess11"/>
    <dgm:cxn modelId="{4A72D0B9-11E8-4F41-AC75-DDF4CC5C4828}" type="presParOf" srcId="{1E1066EC-8E3B-9848-B786-2B80713D40B3}" destId="{5255E660-17BA-7849-BCCD-D05C9C64FC88}" srcOrd="0" destOrd="0" presId="urn:microsoft.com/office/officeart/2005/8/layout/hProcess11"/>
    <dgm:cxn modelId="{F793D50C-6EB6-2E4B-A860-E82D1A965BC2}" type="presParOf" srcId="{1E1066EC-8E3B-9848-B786-2B80713D40B3}" destId="{86A68F6D-DE9A-9747-9665-581C05485F0C}" srcOrd="1" destOrd="0" presId="urn:microsoft.com/office/officeart/2005/8/layout/hProcess11"/>
    <dgm:cxn modelId="{6E43B91E-12AA-2446-A859-8EE05AC4A98A}" type="presParOf" srcId="{1E1066EC-8E3B-9848-B786-2B80713D40B3}" destId="{803E4F13-B441-D940-B466-825892548DEF}" srcOrd="2" destOrd="0" presId="urn:microsoft.com/office/officeart/2005/8/layout/hProcess11"/>
    <dgm:cxn modelId="{1CDE664B-7860-B64D-8DC0-71BC3A447A6F}" type="presParOf" srcId="{A9AEECB2-F02D-F145-B94A-1247E2E2E4E6}" destId="{38B02D71-7EA3-8041-AEC7-6C9BEE1D0BED}" srcOrd="17" destOrd="0" presId="urn:microsoft.com/office/officeart/2005/8/layout/hProcess11"/>
    <dgm:cxn modelId="{679FAC8B-246B-4B40-BC1F-D945BD8A2B16}" type="presParOf" srcId="{A9AEECB2-F02D-F145-B94A-1247E2E2E4E6}" destId="{E3A592A1-CE2C-7143-93A7-97CAE55D6C42}" srcOrd="18" destOrd="0" presId="urn:microsoft.com/office/officeart/2005/8/layout/hProcess11"/>
    <dgm:cxn modelId="{61D5D09C-2747-9E4F-9A24-5CB2E196BD72}" type="presParOf" srcId="{E3A592A1-CE2C-7143-93A7-97CAE55D6C42}" destId="{BAB2AE40-3D90-CF40-BBA6-5B909295D982}" srcOrd="0" destOrd="0" presId="urn:microsoft.com/office/officeart/2005/8/layout/hProcess11"/>
    <dgm:cxn modelId="{75826E47-6CD4-0042-B50E-82FDFD50E484}" type="presParOf" srcId="{E3A592A1-CE2C-7143-93A7-97CAE55D6C42}" destId="{58EE2D41-FE12-7F4D-BA52-EBE073FFF987}" srcOrd="1" destOrd="0" presId="urn:microsoft.com/office/officeart/2005/8/layout/hProcess11"/>
    <dgm:cxn modelId="{2B091F70-CBC9-7E4A-8B39-15B41CF754C1}" type="presParOf" srcId="{E3A592A1-CE2C-7143-93A7-97CAE55D6C42}" destId="{D3D4BF19-0000-7F42-8209-747CFB5334F6}" srcOrd="2" destOrd="0" presId="urn:microsoft.com/office/officeart/2005/8/layout/hProcess1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B108EA-9355-1C44-8704-7EEC608BB09E}">
      <dsp:nvSpPr>
        <dsp:cNvPr id="0" name=""/>
        <dsp:cNvSpPr/>
      </dsp:nvSpPr>
      <dsp:spPr>
        <a:xfrm>
          <a:off x="0" y="1104263"/>
          <a:ext cx="12192000" cy="1463045"/>
        </a:xfrm>
        <a:prstGeom prst="notchedRightArrow">
          <a:avLst/>
        </a:prstGeom>
        <a:solidFill>
          <a:schemeClr val="accent6">
            <a:lumMod val="75000"/>
          </a:schemeClr>
        </a:solidFill>
        <a:ln>
          <a:noFill/>
        </a:ln>
        <a:effectLst/>
      </dsp:spPr>
      <dsp:style>
        <a:lnRef idx="0">
          <a:scrgbClr r="0" g="0" b="0"/>
        </a:lnRef>
        <a:fillRef idx="1">
          <a:scrgbClr r="0" g="0" b="0"/>
        </a:fillRef>
        <a:effectRef idx="0">
          <a:scrgbClr r="0" g="0" b="0"/>
        </a:effectRef>
        <a:fontRef idx="minor"/>
      </dsp:style>
    </dsp:sp>
    <dsp:sp modelId="{3BD77BF8-B1C2-FD4C-B5A8-AF1B965F4CC6}">
      <dsp:nvSpPr>
        <dsp:cNvPr id="0" name=""/>
        <dsp:cNvSpPr/>
      </dsp:nvSpPr>
      <dsp:spPr>
        <a:xfrm>
          <a:off x="6462" y="0"/>
          <a:ext cx="1048791" cy="146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2712" tIns="362712" rIns="362712" bIns="362712" numCol="1" spcCol="1270" anchor="b" anchorCtr="0">
          <a:noAutofit/>
        </a:bodyPr>
        <a:lstStyle/>
        <a:p>
          <a:pPr marL="0" lvl="0" indent="0" algn="ctr" defTabSz="2266950">
            <a:lnSpc>
              <a:spcPct val="90000"/>
            </a:lnSpc>
            <a:spcBef>
              <a:spcPct val="0"/>
            </a:spcBef>
            <a:spcAft>
              <a:spcPct val="35000"/>
            </a:spcAft>
            <a:buNone/>
          </a:pPr>
          <a:endParaRPr lang="en-US" sz="5100" kern="1200"/>
        </a:p>
      </dsp:txBody>
      <dsp:txXfrm>
        <a:off x="6462" y="0"/>
        <a:ext cx="1048791" cy="1460125"/>
      </dsp:txXfrm>
    </dsp:sp>
    <dsp:sp modelId="{F3127246-42ED-1F42-ABB1-24DB19F7DC72}">
      <dsp:nvSpPr>
        <dsp:cNvPr id="0" name=""/>
        <dsp:cNvSpPr/>
      </dsp:nvSpPr>
      <dsp:spPr>
        <a:xfrm>
          <a:off x="752410" y="1642641"/>
          <a:ext cx="365031" cy="365031"/>
        </a:xfrm>
        <a:prstGeom prst="ellipse">
          <a:avLst/>
        </a:prstGeom>
        <a:solidFill>
          <a:schemeClr val="accent4">
            <a:lumMod val="40000"/>
            <a:lumOff val="60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12E3EE-DE94-3145-9AA1-5AA0FCDE59D7}">
      <dsp:nvSpPr>
        <dsp:cNvPr id="0" name=""/>
        <dsp:cNvSpPr/>
      </dsp:nvSpPr>
      <dsp:spPr>
        <a:xfrm>
          <a:off x="1107694" y="2190188"/>
          <a:ext cx="1048791" cy="146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2712" tIns="362712" rIns="362712" bIns="362712" numCol="1" spcCol="1270" anchor="t" anchorCtr="0">
          <a:noAutofit/>
        </a:bodyPr>
        <a:lstStyle/>
        <a:p>
          <a:pPr marL="0" lvl="0" indent="0" algn="ctr" defTabSz="2266950">
            <a:lnSpc>
              <a:spcPct val="90000"/>
            </a:lnSpc>
            <a:spcBef>
              <a:spcPct val="0"/>
            </a:spcBef>
            <a:spcAft>
              <a:spcPct val="35000"/>
            </a:spcAft>
            <a:buNone/>
          </a:pPr>
          <a:endParaRPr lang="en-US" sz="5100" kern="1200"/>
        </a:p>
      </dsp:txBody>
      <dsp:txXfrm>
        <a:off x="1107694" y="2190188"/>
        <a:ext cx="1048791" cy="1460125"/>
      </dsp:txXfrm>
    </dsp:sp>
    <dsp:sp modelId="{A77AE2A0-88E6-D341-9F5F-830D8653C132}">
      <dsp:nvSpPr>
        <dsp:cNvPr id="0" name=""/>
        <dsp:cNvSpPr/>
      </dsp:nvSpPr>
      <dsp:spPr>
        <a:xfrm>
          <a:off x="1853642" y="1642641"/>
          <a:ext cx="365031" cy="365031"/>
        </a:xfrm>
        <a:prstGeom prst="ellipse">
          <a:avLst/>
        </a:prstGeom>
        <a:solidFill>
          <a:schemeClr val="accent4">
            <a:lumMod val="40000"/>
            <a:lumOff val="60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C6B012E-3E94-2844-ACA5-1018591B010B}">
      <dsp:nvSpPr>
        <dsp:cNvPr id="0" name=""/>
        <dsp:cNvSpPr/>
      </dsp:nvSpPr>
      <dsp:spPr>
        <a:xfrm>
          <a:off x="2208925" y="0"/>
          <a:ext cx="1048791" cy="146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2712" tIns="362712" rIns="362712" bIns="362712" numCol="1" spcCol="1270" anchor="b" anchorCtr="0">
          <a:noAutofit/>
        </a:bodyPr>
        <a:lstStyle/>
        <a:p>
          <a:pPr marL="0" lvl="0" indent="0" algn="ctr" defTabSz="2266950">
            <a:lnSpc>
              <a:spcPct val="90000"/>
            </a:lnSpc>
            <a:spcBef>
              <a:spcPct val="0"/>
            </a:spcBef>
            <a:spcAft>
              <a:spcPct val="35000"/>
            </a:spcAft>
            <a:buNone/>
          </a:pPr>
          <a:endParaRPr lang="en-US" sz="5100" kern="1200"/>
        </a:p>
      </dsp:txBody>
      <dsp:txXfrm>
        <a:off x="2208925" y="0"/>
        <a:ext cx="1048791" cy="1460125"/>
      </dsp:txXfrm>
    </dsp:sp>
    <dsp:sp modelId="{B541283F-B5C7-5B49-977D-F721A4942906}">
      <dsp:nvSpPr>
        <dsp:cNvPr id="0" name=""/>
        <dsp:cNvSpPr/>
      </dsp:nvSpPr>
      <dsp:spPr>
        <a:xfrm>
          <a:off x="2954873" y="1642641"/>
          <a:ext cx="365031" cy="365031"/>
        </a:xfrm>
        <a:prstGeom prst="ellipse">
          <a:avLst/>
        </a:prstGeom>
        <a:solidFill>
          <a:schemeClr val="accent4">
            <a:lumMod val="40000"/>
            <a:lumOff val="60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7D81DA1-57F9-4045-9358-425A43C65A72}">
      <dsp:nvSpPr>
        <dsp:cNvPr id="0" name=""/>
        <dsp:cNvSpPr/>
      </dsp:nvSpPr>
      <dsp:spPr>
        <a:xfrm>
          <a:off x="3310157" y="2190188"/>
          <a:ext cx="1048791" cy="146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2712" tIns="362712" rIns="362712" bIns="362712" numCol="1" spcCol="1270" anchor="t" anchorCtr="0">
          <a:noAutofit/>
        </a:bodyPr>
        <a:lstStyle/>
        <a:p>
          <a:pPr marL="0" lvl="0" indent="0" algn="ctr" defTabSz="2266950">
            <a:lnSpc>
              <a:spcPct val="90000"/>
            </a:lnSpc>
            <a:spcBef>
              <a:spcPct val="0"/>
            </a:spcBef>
            <a:spcAft>
              <a:spcPct val="35000"/>
            </a:spcAft>
            <a:buNone/>
          </a:pPr>
          <a:endParaRPr lang="en-US" sz="5100" kern="1200"/>
        </a:p>
      </dsp:txBody>
      <dsp:txXfrm>
        <a:off x="3310157" y="2190188"/>
        <a:ext cx="1048791" cy="1460125"/>
      </dsp:txXfrm>
    </dsp:sp>
    <dsp:sp modelId="{C76984CF-9A48-FB4E-B590-C6C3DA20B36B}">
      <dsp:nvSpPr>
        <dsp:cNvPr id="0" name=""/>
        <dsp:cNvSpPr/>
      </dsp:nvSpPr>
      <dsp:spPr>
        <a:xfrm>
          <a:off x="4056105" y="1642641"/>
          <a:ext cx="365031" cy="365031"/>
        </a:xfrm>
        <a:prstGeom prst="ellipse">
          <a:avLst/>
        </a:prstGeom>
        <a:solidFill>
          <a:schemeClr val="accent4">
            <a:lumMod val="40000"/>
            <a:lumOff val="60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FDEC863-4FC9-3F47-9591-A53E5ED3A8C4}">
      <dsp:nvSpPr>
        <dsp:cNvPr id="0" name=""/>
        <dsp:cNvSpPr/>
      </dsp:nvSpPr>
      <dsp:spPr>
        <a:xfrm>
          <a:off x="4411388" y="0"/>
          <a:ext cx="1048791" cy="146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2712" tIns="362712" rIns="362712" bIns="362712" numCol="1" spcCol="1270" anchor="b" anchorCtr="0">
          <a:noAutofit/>
        </a:bodyPr>
        <a:lstStyle/>
        <a:p>
          <a:pPr marL="0" lvl="0" indent="0" algn="ctr" defTabSz="2266950">
            <a:lnSpc>
              <a:spcPct val="90000"/>
            </a:lnSpc>
            <a:spcBef>
              <a:spcPct val="0"/>
            </a:spcBef>
            <a:spcAft>
              <a:spcPct val="35000"/>
            </a:spcAft>
            <a:buNone/>
          </a:pPr>
          <a:endParaRPr lang="en-US" sz="5100" kern="1200"/>
        </a:p>
      </dsp:txBody>
      <dsp:txXfrm>
        <a:off x="4411388" y="0"/>
        <a:ext cx="1048791" cy="1460125"/>
      </dsp:txXfrm>
    </dsp:sp>
    <dsp:sp modelId="{0E2DF0B6-D7B0-AB44-B9A6-4E3EDFA006C6}">
      <dsp:nvSpPr>
        <dsp:cNvPr id="0" name=""/>
        <dsp:cNvSpPr/>
      </dsp:nvSpPr>
      <dsp:spPr>
        <a:xfrm>
          <a:off x="5157336" y="1642641"/>
          <a:ext cx="365031" cy="365031"/>
        </a:xfrm>
        <a:prstGeom prst="ellipse">
          <a:avLst/>
        </a:prstGeom>
        <a:solidFill>
          <a:schemeClr val="accent4">
            <a:lumMod val="40000"/>
            <a:lumOff val="60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EEF59E0-CCC9-1B4E-88BD-8A606932DA45}">
      <dsp:nvSpPr>
        <dsp:cNvPr id="0" name=""/>
        <dsp:cNvSpPr/>
      </dsp:nvSpPr>
      <dsp:spPr>
        <a:xfrm>
          <a:off x="5512619" y="2190188"/>
          <a:ext cx="1048791" cy="146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2712" tIns="362712" rIns="362712" bIns="362712" numCol="1" spcCol="1270" anchor="t" anchorCtr="0">
          <a:noAutofit/>
        </a:bodyPr>
        <a:lstStyle/>
        <a:p>
          <a:pPr marL="0" lvl="0" indent="0" algn="ctr" defTabSz="2266950">
            <a:lnSpc>
              <a:spcPct val="90000"/>
            </a:lnSpc>
            <a:spcBef>
              <a:spcPct val="0"/>
            </a:spcBef>
            <a:spcAft>
              <a:spcPct val="35000"/>
            </a:spcAft>
            <a:buNone/>
          </a:pPr>
          <a:endParaRPr lang="en-US" sz="5100" kern="1200"/>
        </a:p>
      </dsp:txBody>
      <dsp:txXfrm>
        <a:off x="5512619" y="2190188"/>
        <a:ext cx="1048791" cy="1460125"/>
      </dsp:txXfrm>
    </dsp:sp>
    <dsp:sp modelId="{D0AAC7BC-CB61-9143-A059-EFF56886DDFA}">
      <dsp:nvSpPr>
        <dsp:cNvPr id="0" name=""/>
        <dsp:cNvSpPr/>
      </dsp:nvSpPr>
      <dsp:spPr>
        <a:xfrm>
          <a:off x="6258567" y="1642641"/>
          <a:ext cx="365031" cy="365031"/>
        </a:xfrm>
        <a:prstGeom prst="ellipse">
          <a:avLst/>
        </a:prstGeom>
        <a:solidFill>
          <a:schemeClr val="accent4">
            <a:lumMod val="40000"/>
            <a:lumOff val="60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CD9B2E7-6393-5447-82A1-B4B6CCC3D1E6}">
      <dsp:nvSpPr>
        <dsp:cNvPr id="0" name=""/>
        <dsp:cNvSpPr/>
      </dsp:nvSpPr>
      <dsp:spPr>
        <a:xfrm>
          <a:off x="6613851" y="0"/>
          <a:ext cx="1048791" cy="146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2712" tIns="362712" rIns="362712" bIns="362712" numCol="1" spcCol="1270" anchor="b" anchorCtr="0">
          <a:noAutofit/>
        </a:bodyPr>
        <a:lstStyle/>
        <a:p>
          <a:pPr marL="0" lvl="0" indent="0" algn="ctr" defTabSz="2266950">
            <a:lnSpc>
              <a:spcPct val="90000"/>
            </a:lnSpc>
            <a:spcBef>
              <a:spcPct val="0"/>
            </a:spcBef>
            <a:spcAft>
              <a:spcPct val="35000"/>
            </a:spcAft>
            <a:buNone/>
          </a:pPr>
          <a:endParaRPr lang="en-US" sz="5100" kern="1200"/>
        </a:p>
      </dsp:txBody>
      <dsp:txXfrm>
        <a:off x="6613851" y="0"/>
        <a:ext cx="1048791" cy="1460125"/>
      </dsp:txXfrm>
    </dsp:sp>
    <dsp:sp modelId="{A3C45FD9-A1E6-454C-85EE-ADB7CA215F37}">
      <dsp:nvSpPr>
        <dsp:cNvPr id="0" name=""/>
        <dsp:cNvSpPr/>
      </dsp:nvSpPr>
      <dsp:spPr>
        <a:xfrm>
          <a:off x="7359799" y="1642641"/>
          <a:ext cx="365031" cy="365031"/>
        </a:xfrm>
        <a:prstGeom prst="ellipse">
          <a:avLst/>
        </a:prstGeom>
        <a:solidFill>
          <a:schemeClr val="accent4">
            <a:lumMod val="40000"/>
            <a:lumOff val="60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2525F1D-FEA3-444C-96D8-4D5185CBF6E6}">
      <dsp:nvSpPr>
        <dsp:cNvPr id="0" name=""/>
        <dsp:cNvSpPr/>
      </dsp:nvSpPr>
      <dsp:spPr>
        <a:xfrm>
          <a:off x="7715082" y="2190188"/>
          <a:ext cx="1048791" cy="146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2712" tIns="362712" rIns="362712" bIns="362712" numCol="1" spcCol="1270" anchor="t" anchorCtr="0">
          <a:noAutofit/>
        </a:bodyPr>
        <a:lstStyle/>
        <a:p>
          <a:pPr marL="0" lvl="0" indent="0" algn="ctr" defTabSz="2266950">
            <a:lnSpc>
              <a:spcPct val="90000"/>
            </a:lnSpc>
            <a:spcBef>
              <a:spcPct val="0"/>
            </a:spcBef>
            <a:spcAft>
              <a:spcPct val="35000"/>
            </a:spcAft>
            <a:buNone/>
          </a:pPr>
          <a:endParaRPr lang="en-US" sz="5100" kern="1200"/>
        </a:p>
      </dsp:txBody>
      <dsp:txXfrm>
        <a:off x="7715082" y="2190188"/>
        <a:ext cx="1048791" cy="1460125"/>
      </dsp:txXfrm>
    </dsp:sp>
    <dsp:sp modelId="{36F1440E-1A66-EB45-82EE-AC86567F6D03}">
      <dsp:nvSpPr>
        <dsp:cNvPr id="0" name=""/>
        <dsp:cNvSpPr/>
      </dsp:nvSpPr>
      <dsp:spPr>
        <a:xfrm>
          <a:off x="8461030" y="1642641"/>
          <a:ext cx="365031" cy="365031"/>
        </a:xfrm>
        <a:prstGeom prst="ellipse">
          <a:avLst/>
        </a:prstGeom>
        <a:solidFill>
          <a:schemeClr val="accent4">
            <a:lumMod val="40000"/>
            <a:lumOff val="60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255E660-17BA-7849-BCCD-D05C9C64FC88}">
      <dsp:nvSpPr>
        <dsp:cNvPr id="0" name=""/>
        <dsp:cNvSpPr/>
      </dsp:nvSpPr>
      <dsp:spPr>
        <a:xfrm>
          <a:off x="8816313" y="0"/>
          <a:ext cx="1048791" cy="146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2712" tIns="362712" rIns="362712" bIns="362712" numCol="1" spcCol="1270" anchor="b" anchorCtr="0">
          <a:noAutofit/>
        </a:bodyPr>
        <a:lstStyle/>
        <a:p>
          <a:pPr marL="0" lvl="0" indent="0" algn="ctr" defTabSz="2266950">
            <a:lnSpc>
              <a:spcPct val="90000"/>
            </a:lnSpc>
            <a:spcBef>
              <a:spcPct val="0"/>
            </a:spcBef>
            <a:spcAft>
              <a:spcPct val="35000"/>
            </a:spcAft>
            <a:buNone/>
          </a:pPr>
          <a:endParaRPr lang="en-US" sz="5100" kern="1200"/>
        </a:p>
      </dsp:txBody>
      <dsp:txXfrm>
        <a:off x="8816313" y="0"/>
        <a:ext cx="1048791" cy="1460125"/>
      </dsp:txXfrm>
    </dsp:sp>
    <dsp:sp modelId="{86A68F6D-DE9A-9747-9665-581C05485F0C}">
      <dsp:nvSpPr>
        <dsp:cNvPr id="0" name=""/>
        <dsp:cNvSpPr/>
      </dsp:nvSpPr>
      <dsp:spPr>
        <a:xfrm>
          <a:off x="9562262" y="1642641"/>
          <a:ext cx="365031" cy="365031"/>
        </a:xfrm>
        <a:prstGeom prst="ellipse">
          <a:avLst/>
        </a:prstGeom>
        <a:solidFill>
          <a:schemeClr val="accent4">
            <a:lumMod val="40000"/>
            <a:lumOff val="60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AB2AE40-3D90-CF40-BBA6-5B909295D982}">
      <dsp:nvSpPr>
        <dsp:cNvPr id="0" name=""/>
        <dsp:cNvSpPr/>
      </dsp:nvSpPr>
      <dsp:spPr>
        <a:xfrm>
          <a:off x="9917545" y="2190188"/>
          <a:ext cx="1048791" cy="146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2712" tIns="362712" rIns="362712" bIns="362712" numCol="1" spcCol="1270" anchor="t" anchorCtr="0">
          <a:noAutofit/>
        </a:bodyPr>
        <a:lstStyle/>
        <a:p>
          <a:pPr marL="0" lvl="0" indent="0" algn="ctr" defTabSz="2266950">
            <a:lnSpc>
              <a:spcPct val="90000"/>
            </a:lnSpc>
            <a:spcBef>
              <a:spcPct val="0"/>
            </a:spcBef>
            <a:spcAft>
              <a:spcPct val="35000"/>
            </a:spcAft>
            <a:buNone/>
          </a:pPr>
          <a:endParaRPr lang="en-US" sz="5100" kern="1200"/>
        </a:p>
      </dsp:txBody>
      <dsp:txXfrm>
        <a:off x="9917545" y="2190188"/>
        <a:ext cx="1048791" cy="1460125"/>
      </dsp:txXfrm>
    </dsp:sp>
    <dsp:sp modelId="{58EE2D41-FE12-7F4D-BA52-EBE073FFF987}">
      <dsp:nvSpPr>
        <dsp:cNvPr id="0" name=""/>
        <dsp:cNvSpPr/>
      </dsp:nvSpPr>
      <dsp:spPr>
        <a:xfrm>
          <a:off x="10663493" y="1642641"/>
          <a:ext cx="365031" cy="365031"/>
        </a:xfrm>
        <a:prstGeom prst="ellipse">
          <a:avLst/>
        </a:prstGeom>
        <a:solidFill>
          <a:schemeClr val="accent4">
            <a:lumMod val="40000"/>
            <a:lumOff val="60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B37C3A-9630-9B43-8E1A-0AFB2C450851}" type="datetimeFigureOut">
              <a:rPr lang="en-US" smtClean="0"/>
              <a:t>10/17/19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26C1C2-1B6B-4A44-9C09-4DDC5AFC7269}" type="slidenum">
              <a:rPr lang="en-US" smtClean="0"/>
              <a:t>‹#›</a:t>
            </a:fld>
            <a:endParaRPr lang="en-US"/>
          </a:p>
        </p:txBody>
      </p:sp>
    </p:spTree>
    <p:extLst>
      <p:ext uri="{BB962C8B-B14F-4D97-AF65-F5344CB8AC3E}">
        <p14:creationId xmlns:p14="http://schemas.microsoft.com/office/powerpoint/2010/main" val="2865399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2CE1B9B-F3E5-D34B-964B-19FCD5BFCAF9}" type="slidenum">
              <a:rPr lang="en-US" smtClean="0"/>
              <a:t>2</a:t>
            </a:fld>
            <a:endParaRPr lang="en-US"/>
          </a:p>
        </p:txBody>
      </p:sp>
    </p:spTree>
    <p:extLst>
      <p:ext uri="{BB962C8B-B14F-4D97-AF65-F5344CB8AC3E}">
        <p14:creationId xmlns:p14="http://schemas.microsoft.com/office/powerpoint/2010/main" val="2164335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26C1C2-1B6B-4A44-9C09-4DDC5AFC7269}" type="slidenum">
              <a:rPr lang="en-US" smtClean="0"/>
              <a:t>3</a:t>
            </a:fld>
            <a:endParaRPr lang="en-US"/>
          </a:p>
        </p:txBody>
      </p:sp>
    </p:spTree>
    <p:extLst>
      <p:ext uri="{BB962C8B-B14F-4D97-AF65-F5344CB8AC3E}">
        <p14:creationId xmlns:p14="http://schemas.microsoft.com/office/powerpoint/2010/main" val="4006804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26C1C2-1B6B-4A44-9C09-4DDC5AFC7269}" type="slidenum">
              <a:rPr lang="en-US" smtClean="0"/>
              <a:t>4</a:t>
            </a:fld>
            <a:endParaRPr lang="en-US"/>
          </a:p>
        </p:txBody>
      </p:sp>
    </p:spTree>
    <p:extLst>
      <p:ext uri="{BB962C8B-B14F-4D97-AF65-F5344CB8AC3E}">
        <p14:creationId xmlns:p14="http://schemas.microsoft.com/office/powerpoint/2010/main" val="35951162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26C1C2-1B6B-4A44-9C09-4DDC5AFC7269}" type="slidenum">
              <a:rPr lang="en-US" smtClean="0"/>
              <a:t>5</a:t>
            </a:fld>
            <a:endParaRPr lang="en-US"/>
          </a:p>
        </p:txBody>
      </p:sp>
    </p:spTree>
    <p:extLst>
      <p:ext uri="{BB962C8B-B14F-4D97-AF65-F5344CB8AC3E}">
        <p14:creationId xmlns:p14="http://schemas.microsoft.com/office/powerpoint/2010/main" val="4039143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www.youtube.com</a:t>
            </a:r>
            <a:r>
              <a:rPr lang="en-US" dirty="0"/>
              <a:t>/</a:t>
            </a:r>
            <a:r>
              <a:rPr lang="en-US" dirty="0" err="1"/>
              <a:t>watch?v</a:t>
            </a:r>
            <a:r>
              <a:rPr lang="en-US" dirty="0"/>
              <a:t>=9GeyoMJKWSQ</a:t>
            </a:r>
          </a:p>
        </p:txBody>
      </p:sp>
      <p:sp>
        <p:nvSpPr>
          <p:cNvPr id="4" name="Slide Number Placeholder 3"/>
          <p:cNvSpPr>
            <a:spLocks noGrp="1"/>
          </p:cNvSpPr>
          <p:nvPr>
            <p:ph type="sldNum" sz="quarter" idx="5"/>
          </p:nvPr>
        </p:nvSpPr>
        <p:spPr/>
        <p:txBody>
          <a:bodyPr/>
          <a:lstStyle/>
          <a:p>
            <a:fld id="{2E26C1C2-1B6B-4A44-9C09-4DDC5AFC7269}" type="slidenum">
              <a:rPr lang="en-US" smtClean="0"/>
              <a:t>6</a:t>
            </a:fld>
            <a:endParaRPr lang="en-US"/>
          </a:p>
        </p:txBody>
      </p:sp>
    </p:spTree>
    <p:extLst>
      <p:ext uri="{BB962C8B-B14F-4D97-AF65-F5344CB8AC3E}">
        <p14:creationId xmlns:p14="http://schemas.microsoft.com/office/powerpoint/2010/main" val="847719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a:solidFill>
                  <a:schemeClr val="tx1"/>
                </a:solidFill>
                <a:effectLst/>
                <a:latin typeface="+mn-lt"/>
                <a:ea typeface="+mn-ea"/>
                <a:cs typeface="+mn-cs"/>
              </a:rPr>
              <a:t>The Agency's </a:t>
            </a:r>
            <a:r>
              <a:rPr lang="en-US" sz="1200" b="1" i="0" u="none" strike="noStrike" kern="1200">
                <a:solidFill>
                  <a:schemeClr val="tx1"/>
                </a:solidFill>
                <a:effectLst/>
                <a:latin typeface="+mn-lt"/>
                <a:ea typeface="+mn-ea"/>
                <a:cs typeface="+mn-cs"/>
              </a:rPr>
              <a:t>Parks</a:t>
            </a:r>
            <a:r>
              <a:rPr lang="en-US" sz="1200" b="0" i="0" u="none" strike="noStrike" kern="1200">
                <a:solidFill>
                  <a:schemeClr val="tx1"/>
                </a:solidFill>
                <a:effectLst/>
                <a:latin typeface="+mn-lt"/>
                <a:ea typeface="+mn-ea"/>
                <a:cs typeface="+mn-cs"/>
              </a:rPr>
              <a:t> Opportunity </a:t>
            </a:r>
            <a:r>
              <a:rPr lang="en-US" sz="1200" b="1" i="0" u="none" strike="noStrike" kern="1200">
                <a:solidFill>
                  <a:schemeClr val="tx1"/>
                </a:solidFill>
                <a:effectLst/>
                <a:latin typeface="+mn-lt"/>
                <a:ea typeface="+mn-ea"/>
                <a:cs typeface="+mn-cs"/>
              </a:rPr>
              <a:t>Program</a:t>
            </a:r>
            <a:r>
              <a:rPr lang="en-US" sz="1200" b="0" i="0" u="none" strike="noStrike" kern="1200">
                <a:solidFill>
                  <a:schemeClr val="tx1"/>
                </a:solidFill>
                <a:effectLst/>
                <a:latin typeface="+mn-lt"/>
                <a:ea typeface="+mn-ea"/>
                <a:cs typeface="+mn-cs"/>
              </a:rPr>
              <a:t> (</a:t>
            </a:r>
            <a:r>
              <a:rPr lang="en-US" sz="1200" b="1" i="0" u="none" strike="noStrike" kern="1200">
                <a:solidFill>
                  <a:schemeClr val="tx1"/>
                </a:solidFill>
                <a:effectLst/>
                <a:latin typeface="+mn-lt"/>
                <a:ea typeface="+mn-ea"/>
                <a:cs typeface="+mn-cs"/>
              </a:rPr>
              <a:t>POP</a:t>
            </a:r>
            <a:r>
              <a:rPr lang="en-US" sz="1200" b="0" i="0" u="none" strike="noStrike" kern="1200">
                <a:solidFill>
                  <a:schemeClr val="tx1"/>
                </a:solidFill>
                <a:effectLst/>
                <a:latin typeface="+mn-lt"/>
                <a:ea typeface="+mn-ea"/>
                <a:cs typeface="+mn-cs"/>
              </a:rPr>
              <a:t>) is an innovative transitional employment </a:t>
            </a:r>
            <a:r>
              <a:rPr lang="en-US" sz="1200" b="1" i="0" u="none" strike="noStrike" kern="1200">
                <a:solidFill>
                  <a:schemeClr val="tx1"/>
                </a:solidFill>
                <a:effectLst/>
                <a:latin typeface="+mn-lt"/>
                <a:ea typeface="+mn-ea"/>
                <a:cs typeface="+mn-cs"/>
              </a:rPr>
              <a:t>program</a:t>
            </a:r>
            <a:r>
              <a:rPr lang="en-US" sz="1200" b="0" i="0" u="none" strike="noStrike" kern="1200">
                <a:solidFill>
                  <a:schemeClr val="tx1"/>
                </a:solidFill>
                <a:effectLst/>
                <a:latin typeface="+mn-lt"/>
                <a:ea typeface="+mn-ea"/>
                <a:cs typeface="+mn-cs"/>
              </a:rPr>
              <a:t> which provides intensive skills training, adult education, employment counseling, job placement assistance, as well as paid work experience to Public Assistance recipients.</a:t>
            </a:r>
            <a:endParaRPr lang="en-US"/>
          </a:p>
        </p:txBody>
      </p:sp>
      <p:sp>
        <p:nvSpPr>
          <p:cNvPr id="4" name="Slide Number Placeholder 3"/>
          <p:cNvSpPr>
            <a:spLocks noGrp="1"/>
          </p:cNvSpPr>
          <p:nvPr>
            <p:ph type="sldNum" sz="quarter" idx="5"/>
          </p:nvPr>
        </p:nvSpPr>
        <p:spPr/>
        <p:txBody>
          <a:bodyPr/>
          <a:lstStyle/>
          <a:p>
            <a:fld id="{2E26C1C2-1B6B-4A44-9C09-4DDC5AFC7269}" type="slidenum">
              <a:rPr lang="en-US" smtClean="0"/>
              <a:t>16</a:t>
            </a:fld>
            <a:endParaRPr lang="en-US"/>
          </a:p>
        </p:txBody>
      </p:sp>
    </p:spTree>
    <p:extLst>
      <p:ext uri="{BB962C8B-B14F-4D97-AF65-F5344CB8AC3E}">
        <p14:creationId xmlns:p14="http://schemas.microsoft.com/office/powerpoint/2010/main" val="36643523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32C7B-C66D-CE44-9845-B34A86433F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AA7319D-ED35-B545-B4BD-FD4357F4CDF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C0B77E4-DEDC-3547-9F4F-569E52086961}"/>
              </a:ext>
            </a:extLst>
          </p:cNvPr>
          <p:cNvSpPr>
            <a:spLocks noGrp="1"/>
          </p:cNvSpPr>
          <p:nvPr>
            <p:ph type="dt" sz="half" idx="10"/>
          </p:nvPr>
        </p:nvSpPr>
        <p:spPr/>
        <p:txBody>
          <a:bodyPr/>
          <a:lstStyle/>
          <a:p>
            <a:fld id="{8CF56274-3708-7647-9A95-BA789044F877}" type="datetimeFigureOut">
              <a:rPr lang="en-US" smtClean="0"/>
              <a:t>10/17/19</a:t>
            </a:fld>
            <a:endParaRPr lang="en-US"/>
          </a:p>
        </p:txBody>
      </p:sp>
      <p:sp>
        <p:nvSpPr>
          <p:cNvPr id="5" name="Footer Placeholder 4">
            <a:extLst>
              <a:ext uri="{FF2B5EF4-FFF2-40B4-BE49-F238E27FC236}">
                <a16:creationId xmlns:a16="http://schemas.microsoft.com/office/drawing/2014/main" id="{0DFCA762-63F2-0A4B-8F0F-C495FA48E3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2C06AD-02AC-0F4A-8F51-CB00E748D6EB}"/>
              </a:ext>
            </a:extLst>
          </p:cNvPr>
          <p:cNvSpPr>
            <a:spLocks noGrp="1"/>
          </p:cNvSpPr>
          <p:nvPr>
            <p:ph type="sldNum" sz="quarter" idx="12"/>
          </p:nvPr>
        </p:nvSpPr>
        <p:spPr/>
        <p:txBody>
          <a:bodyPr/>
          <a:lstStyle/>
          <a:p>
            <a:fld id="{D3A528A7-BFC6-BB4B-A157-3D92D4AED9EF}" type="slidenum">
              <a:rPr lang="en-US" smtClean="0"/>
              <a:t>‹#›</a:t>
            </a:fld>
            <a:endParaRPr lang="en-US"/>
          </a:p>
        </p:txBody>
      </p:sp>
    </p:spTree>
    <p:extLst>
      <p:ext uri="{BB962C8B-B14F-4D97-AF65-F5344CB8AC3E}">
        <p14:creationId xmlns:p14="http://schemas.microsoft.com/office/powerpoint/2010/main" val="6792062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55D3A-5D8B-8C40-AF50-BC9816903C6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7A3EB4C-6835-7B4F-B9E1-FB18C5719F1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3AE9B3-2801-354C-A90C-6C8D97EF0193}"/>
              </a:ext>
            </a:extLst>
          </p:cNvPr>
          <p:cNvSpPr>
            <a:spLocks noGrp="1"/>
          </p:cNvSpPr>
          <p:nvPr>
            <p:ph type="dt" sz="half" idx="10"/>
          </p:nvPr>
        </p:nvSpPr>
        <p:spPr/>
        <p:txBody>
          <a:bodyPr/>
          <a:lstStyle/>
          <a:p>
            <a:fld id="{8CF56274-3708-7647-9A95-BA789044F877}" type="datetimeFigureOut">
              <a:rPr lang="en-US" smtClean="0"/>
              <a:t>10/17/19</a:t>
            </a:fld>
            <a:endParaRPr lang="en-US"/>
          </a:p>
        </p:txBody>
      </p:sp>
      <p:sp>
        <p:nvSpPr>
          <p:cNvPr id="5" name="Footer Placeholder 4">
            <a:extLst>
              <a:ext uri="{FF2B5EF4-FFF2-40B4-BE49-F238E27FC236}">
                <a16:creationId xmlns:a16="http://schemas.microsoft.com/office/drawing/2014/main" id="{FF1E609E-585F-444D-BFED-8610F57DAC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855840-82B6-104C-AE82-EACAAD6E50E9}"/>
              </a:ext>
            </a:extLst>
          </p:cNvPr>
          <p:cNvSpPr>
            <a:spLocks noGrp="1"/>
          </p:cNvSpPr>
          <p:nvPr>
            <p:ph type="sldNum" sz="quarter" idx="12"/>
          </p:nvPr>
        </p:nvSpPr>
        <p:spPr/>
        <p:txBody>
          <a:bodyPr/>
          <a:lstStyle/>
          <a:p>
            <a:fld id="{D3A528A7-BFC6-BB4B-A157-3D92D4AED9EF}" type="slidenum">
              <a:rPr lang="en-US" smtClean="0"/>
              <a:t>‹#›</a:t>
            </a:fld>
            <a:endParaRPr lang="en-US"/>
          </a:p>
        </p:txBody>
      </p:sp>
    </p:spTree>
    <p:extLst>
      <p:ext uri="{BB962C8B-B14F-4D97-AF65-F5344CB8AC3E}">
        <p14:creationId xmlns:p14="http://schemas.microsoft.com/office/powerpoint/2010/main" val="2380435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667B77F-D39E-0842-A809-E71B1055ECD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3FDF644-D659-6641-ACE3-B82FF132DD0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8EB346-681B-B248-97AC-4EB933543AE2}"/>
              </a:ext>
            </a:extLst>
          </p:cNvPr>
          <p:cNvSpPr>
            <a:spLocks noGrp="1"/>
          </p:cNvSpPr>
          <p:nvPr>
            <p:ph type="dt" sz="half" idx="10"/>
          </p:nvPr>
        </p:nvSpPr>
        <p:spPr/>
        <p:txBody>
          <a:bodyPr/>
          <a:lstStyle/>
          <a:p>
            <a:fld id="{8CF56274-3708-7647-9A95-BA789044F877}" type="datetimeFigureOut">
              <a:rPr lang="en-US" smtClean="0"/>
              <a:t>10/17/19</a:t>
            </a:fld>
            <a:endParaRPr lang="en-US"/>
          </a:p>
        </p:txBody>
      </p:sp>
      <p:sp>
        <p:nvSpPr>
          <p:cNvPr id="5" name="Footer Placeholder 4">
            <a:extLst>
              <a:ext uri="{FF2B5EF4-FFF2-40B4-BE49-F238E27FC236}">
                <a16:creationId xmlns:a16="http://schemas.microsoft.com/office/drawing/2014/main" id="{4D9B0866-CB4B-AC4F-94D6-23273C5ADE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1FED97-F55A-4842-92FF-2C814364812E}"/>
              </a:ext>
            </a:extLst>
          </p:cNvPr>
          <p:cNvSpPr>
            <a:spLocks noGrp="1"/>
          </p:cNvSpPr>
          <p:nvPr>
            <p:ph type="sldNum" sz="quarter" idx="12"/>
          </p:nvPr>
        </p:nvSpPr>
        <p:spPr/>
        <p:txBody>
          <a:bodyPr/>
          <a:lstStyle/>
          <a:p>
            <a:fld id="{D3A528A7-BFC6-BB4B-A157-3D92D4AED9EF}" type="slidenum">
              <a:rPr lang="en-US" smtClean="0"/>
              <a:t>‹#›</a:t>
            </a:fld>
            <a:endParaRPr lang="en-US"/>
          </a:p>
        </p:txBody>
      </p:sp>
    </p:spTree>
    <p:extLst>
      <p:ext uri="{BB962C8B-B14F-4D97-AF65-F5344CB8AC3E}">
        <p14:creationId xmlns:p14="http://schemas.microsoft.com/office/powerpoint/2010/main" val="2674434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83C9D-E49A-9644-9348-F46A5959C51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CEF3E22-5C0A-134A-9467-8C899008C7F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A2ED3F-E3CB-F24C-818C-2602A27A462F}"/>
              </a:ext>
            </a:extLst>
          </p:cNvPr>
          <p:cNvSpPr>
            <a:spLocks noGrp="1"/>
          </p:cNvSpPr>
          <p:nvPr>
            <p:ph type="dt" sz="half" idx="10"/>
          </p:nvPr>
        </p:nvSpPr>
        <p:spPr/>
        <p:txBody>
          <a:bodyPr/>
          <a:lstStyle/>
          <a:p>
            <a:fld id="{8CF56274-3708-7647-9A95-BA789044F877}" type="datetimeFigureOut">
              <a:rPr lang="en-US" smtClean="0"/>
              <a:t>10/17/19</a:t>
            </a:fld>
            <a:endParaRPr lang="en-US"/>
          </a:p>
        </p:txBody>
      </p:sp>
      <p:sp>
        <p:nvSpPr>
          <p:cNvPr id="5" name="Footer Placeholder 4">
            <a:extLst>
              <a:ext uri="{FF2B5EF4-FFF2-40B4-BE49-F238E27FC236}">
                <a16:creationId xmlns:a16="http://schemas.microsoft.com/office/drawing/2014/main" id="{14B09B2A-09E3-4745-B135-90A0E552DD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5CECD0-98D0-C843-8F2A-42A0A1208AC6}"/>
              </a:ext>
            </a:extLst>
          </p:cNvPr>
          <p:cNvSpPr>
            <a:spLocks noGrp="1"/>
          </p:cNvSpPr>
          <p:nvPr>
            <p:ph type="sldNum" sz="quarter" idx="12"/>
          </p:nvPr>
        </p:nvSpPr>
        <p:spPr/>
        <p:txBody>
          <a:bodyPr/>
          <a:lstStyle/>
          <a:p>
            <a:fld id="{D3A528A7-BFC6-BB4B-A157-3D92D4AED9EF}" type="slidenum">
              <a:rPr lang="en-US" smtClean="0"/>
              <a:t>‹#›</a:t>
            </a:fld>
            <a:endParaRPr lang="en-US"/>
          </a:p>
        </p:txBody>
      </p:sp>
    </p:spTree>
    <p:extLst>
      <p:ext uri="{BB962C8B-B14F-4D97-AF65-F5344CB8AC3E}">
        <p14:creationId xmlns:p14="http://schemas.microsoft.com/office/powerpoint/2010/main" val="352328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BFF65-E421-FF49-93C6-690CA1F43B8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1DD77C6-C6C5-3744-81C3-2F1C8E19293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22969B9-6E5D-434B-98AE-F3F3CDA052A8}"/>
              </a:ext>
            </a:extLst>
          </p:cNvPr>
          <p:cNvSpPr>
            <a:spLocks noGrp="1"/>
          </p:cNvSpPr>
          <p:nvPr>
            <p:ph type="dt" sz="half" idx="10"/>
          </p:nvPr>
        </p:nvSpPr>
        <p:spPr/>
        <p:txBody>
          <a:bodyPr/>
          <a:lstStyle/>
          <a:p>
            <a:fld id="{8CF56274-3708-7647-9A95-BA789044F877}" type="datetimeFigureOut">
              <a:rPr lang="en-US" smtClean="0"/>
              <a:t>10/17/19</a:t>
            </a:fld>
            <a:endParaRPr lang="en-US"/>
          </a:p>
        </p:txBody>
      </p:sp>
      <p:sp>
        <p:nvSpPr>
          <p:cNvPr id="5" name="Footer Placeholder 4">
            <a:extLst>
              <a:ext uri="{FF2B5EF4-FFF2-40B4-BE49-F238E27FC236}">
                <a16:creationId xmlns:a16="http://schemas.microsoft.com/office/drawing/2014/main" id="{1C18F817-E37D-7248-B135-5F81B1C4D6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E9B6E4-01ED-0F49-ABC4-CD430FB24A07}"/>
              </a:ext>
            </a:extLst>
          </p:cNvPr>
          <p:cNvSpPr>
            <a:spLocks noGrp="1"/>
          </p:cNvSpPr>
          <p:nvPr>
            <p:ph type="sldNum" sz="quarter" idx="12"/>
          </p:nvPr>
        </p:nvSpPr>
        <p:spPr/>
        <p:txBody>
          <a:bodyPr/>
          <a:lstStyle/>
          <a:p>
            <a:fld id="{D3A528A7-BFC6-BB4B-A157-3D92D4AED9EF}" type="slidenum">
              <a:rPr lang="en-US" smtClean="0"/>
              <a:t>‹#›</a:t>
            </a:fld>
            <a:endParaRPr lang="en-US"/>
          </a:p>
        </p:txBody>
      </p:sp>
    </p:spTree>
    <p:extLst>
      <p:ext uri="{BB962C8B-B14F-4D97-AF65-F5344CB8AC3E}">
        <p14:creationId xmlns:p14="http://schemas.microsoft.com/office/powerpoint/2010/main" val="3497173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A1B4FD-8494-F44C-8092-26903F1BC9B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6A3702F-5D3F-2640-802E-8C0EACEE9B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0524BEF-628E-2546-A2CF-B1A13D1148C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DE002C4-D2E8-AA4D-BB08-99FAE54417ED}"/>
              </a:ext>
            </a:extLst>
          </p:cNvPr>
          <p:cNvSpPr>
            <a:spLocks noGrp="1"/>
          </p:cNvSpPr>
          <p:nvPr>
            <p:ph type="dt" sz="half" idx="10"/>
          </p:nvPr>
        </p:nvSpPr>
        <p:spPr/>
        <p:txBody>
          <a:bodyPr/>
          <a:lstStyle/>
          <a:p>
            <a:fld id="{8CF56274-3708-7647-9A95-BA789044F877}" type="datetimeFigureOut">
              <a:rPr lang="en-US" smtClean="0"/>
              <a:t>10/17/19</a:t>
            </a:fld>
            <a:endParaRPr lang="en-US"/>
          </a:p>
        </p:txBody>
      </p:sp>
      <p:sp>
        <p:nvSpPr>
          <p:cNvPr id="6" name="Footer Placeholder 5">
            <a:extLst>
              <a:ext uri="{FF2B5EF4-FFF2-40B4-BE49-F238E27FC236}">
                <a16:creationId xmlns:a16="http://schemas.microsoft.com/office/drawing/2014/main" id="{EB28F331-F45E-FE48-865B-5A3F9A29F87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95D6497-B8AD-5D49-828F-956576F45D50}"/>
              </a:ext>
            </a:extLst>
          </p:cNvPr>
          <p:cNvSpPr>
            <a:spLocks noGrp="1"/>
          </p:cNvSpPr>
          <p:nvPr>
            <p:ph type="sldNum" sz="quarter" idx="12"/>
          </p:nvPr>
        </p:nvSpPr>
        <p:spPr/>
        <p:txBody>
          <a:bodyPr/>
          <a:lstStyle/>
          <a:p>
            <a:fld id="{D3A528A7-BFC6-BB4B-A157-3D92D4AED9EF}" type="slidenum">
              <a:rPr lang="en-US" smtClean="0"/>
              <a:t>‹#›</a:t>
            </a:fld>
            <a:endParaRPr lang="en-US"/>
          </a:p>
        </p:txBody>
      </p:sp>
    </p:spTree>
    <p:extLst>
      <p:ext uri="{BB962C8B-B14F-4D97-AF65-F5344CB8AC3E}">
        <p14:creationId xmlns:p14="http://schemas.microsoft.com/office/powerpoint/2010/main" val="997739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F0CE2-132C-3545-A286-87D1F7B60A8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D165FBC-9E0D-FD4C-B152-E801EE6F9D4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54E27DC-FEB6-D34D-9850-2DF6917252A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2849435-BD8F-5847-8382-482AED31236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8585AE1-E0CA-C949-9673-ECEF85B48E8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B0F3C27-0590-D149-B140-2B0665EE0F44}"/>
              </a:ext>
            </a:extLst>
          </p:cNvPr>
          <p:cNvSpPr>
            <a:spLocks noGrp="1"/>
          </p:cNvSpPr>
          <p:nvPr>
            <p:ph type="dt" sz="half" idx="10"/>
          </p:nvPr>
        </p:nvSpPr>
        <p:spPr/>
        <p:txBody>
          <a:bodyPr/>
          <a:lstStyle/>
          <a:p>
            <a:fld id="{8CF56274-3708-7647-9A95-BA789044F877}" type="datetimeFigureOut">
              <a:rPr lang="en-US" smtClean="0"/>
              <a:t>10/17/19</a:t>
            </a:fld>
            <a:endParaRPr lang="en-US"/>
          </a:p>
        </p:txBody>
      </p:sp>
      <p:sp>
        <p:nvSpPr>
          <p:cNvPr id="8" name="Footer Placeholder 7">
            <a:extLst>
              <a:ext uri="{FF2B5EF4-FFF2-40B4-BE49-F238E27FC236}">
                <a16:creationId xmlns:a16="http://schemas.microsoft.com/office/drawing/2014/main" id="{5AE3E51F-24B0-3F49-B263-04A7D0107B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F35B03E-4E32-8F4E-BE56-7F6E916CF7AE}"/>
              </a:ext>
            </a:extLst>
          </p:cNvPr>
          <p:cNvSpPr>
            <a:spLocks noGrp="1"/>
          </p:cNvSpPr>
          <p:nvPr>
            <p:ph type="sldNum" sz="quarter" idx="12"/>
          </p:nvPr>
        </p:nvSpPr>
        <p:spPr/>
        <p:txBody>
          <a:bodyPr/>
          <a:lstStyle/>
          <a:p>
            <a:fld id="{D3A528A7-BFC6-BB4B-A157-3D92D4AED9EF}" type="slidenum">
              <a:rPr lang="en-US" smtClean="0"/>
              <a:t>‹#›</a:t>
            </a:fld>
            <a:endParaRPr lang="en-US"/>
          </a:p>
        </p:txBody>
      </p:sp>
    </p:spTree>
    <p:extLst>
      <p:ext uri="{BB962C8B-B14F-4D97-AF65-F5344CB8AC3E}">
        <p14:creationId xmlns:p14="http://schemas.microsoft.com/office/powerpoint/2010/main" val="102814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30D63-FA0F-6144-BF99-0B4CD7816D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BBAB0B-6A60-E346-A82A-EF6634257301}"/>
              </a:ext>
            </a:extLst>
          </p:cNvPr>
          <p:cNvSpPr>
            <a:spLocks noGrp="1"/>
          </p:cNvSpPr>
          <p:nvPr>
            <p:ph type="dt" sz="half" idx="10"/>
          </p:nvPr>
        </p:nvSpPr>
        <p:spPr/>
        <p:txBody>
          <a:bodyPr/>
          <a:lstStyle/>
          <a:p>
            <a:fld id="{8CF56274-3708-7647-9A95-BA789044F877}" type="datetimeFigureOut">
              <a:rPr lang="en-US" smtClean="0"/>
              <a:t>10/17/19</a:t>
            </a:fld>
            <a:endParaRPr lang="en-US"/>
          </a:p>
        </p:txBody>
      </p:sp>
      <p:sp>
        <p:nvSpPr>
          <p:cNvPr id="4" name="Footer Placeholder 3">
            <a:extLst>
              <a:ext uri="{FF2B5EF4-FFF2-40B4-BE49-F238E27FC236}">
                <a16:creationId xmlns:a16="http://schemas.microsoft.com/office/drawing/2014/main" id="{06523769-25CB-9148-831E-1759D65AE91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BB3F322-FB82-524F-9908-7C86955FFA1F}"/>
              </a:ext>
            </a:extLst>
          </p:cNvPr>
          <p:cNvSpPr>
            <a:spLocks noGrp="1"/>
          </p:cNvSpPr>
          <p:nvPr>
            <p:ph type="sldNum" sz="quarter" idx="12"/>
          </p:nvPr>
        </p:nvSpPr>
        <p:spPr/>
        <p:txBody>
          <a:bodyPr/>
          <a:lstStyle/>
          <a:p>
            <a:fld id="{D3A528A7-BFC6-BB4B-A157-3D92D4AED9EF}" type="slidenum">
              <a:rPr lang="en-US" smtClean="0"/>
              <a:t>‹#›</a:t>
            </a:fld>
            <a:endParaRPr lang="en-US"/>
          </a:p>
        </p:txBody>
      </p:sp>
    </p:spTree>
    <p:extLst>
      <p:ext uri="{BB962C8B-B14F-4D97-AF65-F5344CB8AC3E}">
        <p14:creationId xmlns:p14="http://schemas.microsoft.com/office/powerpoint/2010/main" val="41785607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F3D687-4982-104E-B2DA-871798F023FD}"/>
              </a:ext>
            </a:extLst>
          </p:cNvPr>
          <p:cNvSpPr>
            <a:spLocks noGrp="1"/>
          </p:cNvSpPr>
          <p:nvPr>
            <p:ph type="dt" sz="half" idx="10"/>
          </p:nvPr>
        </p:nvSpPr>
        <p:spPr/>
        <p:txBody>
          <a:bodyPr/>
          <a:lstStyle/>
          <a:p>
            <a:fld id="{8CF56274-3708-7647-9A95-BA789044F877}" type="datetimeFigureOut">
              <a:rPr lang="en-US" smtClean="0"/>
              <a:t>10/17/19</a:t>
            </a:fld>
            <a:endParaRPr lang="en-US"/>
          </a:p>
        </p:txBody>
      </p:sp>
      <p:sp>
        <p:nvSpPr>
          <p:cNvPr id="3" name="Footer Placeholder 2">
            <a:extLst>
              <a:ext uri="{FF2B5EF4-FFF2-40B4-BE49-F238E27FC236}">
                <a16:creationId xmlns:a16="http://schemas.microsoft.com/office/drawing/2014/main" id="{E4D1416B-2BA4-024F-8664-49E1D443AA5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8F96541-F60A-4445-B7F4-931ACFA6A304}"/>
              </a:ext>
            </a:extLst>
          </p:cNvPr>
          <p:cNvSpPr>
            <a:spLocks noGrp="1"/>
          </p:cNvSpPr>
          <p:nvPr>
            <p:ph type="sldNum" sz="quarter" idx="12"/>
          </p:nvPr>
        </p:nvSpPr>
        <p:spPr/>
        <p:txBody>
          <a:bodyPr/>
          <a:lstStyle/>
          <a:p>
            <a:fld id="{D3A528A7-BFC6-BB4B-A157-3D92D4AED9EF}" type="slidenum">
              <a:rPr lang="en-US" smtClean="0"/>
              <a:t>‹#›</a:t>
            </a:fld>
            <a:endParaRPr lang="en-US"/>
          </a:p>
        </p:txBody>
      </p:sp>
    </p:spTree>
    <p:extLst>
      <p:ext uri="{BB962C8B-B14F-4D97-AF65-F5344CB8AC3E}">
        <p14:creationId xmlns:p14="http://schemas.microsoft.com/office/powerpoint/2010/main" val="1124216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1E4B93-FCDD-FE40-A4E8-14627B4E0F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FA1149-E669-9F48-A4A1-6433650EBF0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6A97DFD-0B76-F649-996F-EB4C3DFEDE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8028B3-DAD1-044A-8836-E37385077B3F}"/>
              </a:ext>
            </a:extLst>
          </p:cNvPr>
          <p:cNvSpPr>
            <a:spLocks noGrp="1"/>
          </p:cNvSpPr>
          <p:nvPr>
            <p:ph type="dt" sz="half" idx="10"/>
          </p:nvPr>
        </p:nvSpPr>
        <p:spPr/>
        <p:txBody>
          <a:bodyPr/>
          <a:lstStyle/>
          <a:p>
            <a:fld id="{8CF56274-3708-7647-9A95-BA789044F877}" type="datetimeFigureOut">
              <a:rPr lang="en-US" smtClean="0"/>
              <a:t>10/17/19</a:t>
            </a:fld>
            <a:endParaRPr lang="en-US"/>
          </a:p>
        </p:txBody>
      </p:sp>
      <p:sp>
        <p:nvSpPr>
          <p:cNvPr id="6" name="Footer Placeholder 5">
            <a:extLst>
              <a:ext uri="{FF2B5EF4-FFF2-40B4-BE49-F238E27FC236}">
                <a16:creationId xmlns:a16="http://schemas.microsoft.com/office/drawing/2014/main" id="{05ADCBB4-F3ED-7C4F-B216-D32905120F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9C78AA-BCE0-F645-A0E7-FDC9276CA7A6}"/>
              </a:ext>
            </a:extLst>
          </p:cNvPr>
          <p:cNvSpPr>
            <a:spLocks noGrp="1"/>
          </p:cNvSpPr>
          <p:nvPr>
            <p:ph type="sldNum" sz="quarter" idx="12"/>
          </p:nvPr>
        </p:nvSpPr>
        <p:spPr/>
        <p:txBody>
          <a:bodyPr/>
          <a:lstStyle/>
          <a:p>
            <a:fld id="{D3A528A7-BFC6-BB4B-A157-3D92D4AED9EF}" type="slidenum">
              <a:rPr lang="en-US" smtClean="0"/>
              <a:t>‹#›</a:t>
            </a:fld>
            <a:endParaRPr lang="en-US"/>
          </a:p>
        </p:txBody>
      </p:sp>
    </p:spTree>
    <p:extLst>
      <p:ext uri="{BB962C8B-B14F-4D97-AF65-F5344CB8AC3E}">
        <p14:creationId xmlns:p14="http://schemas.microsoft.com/office/powerpoint/2010/main" val="3888874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45F1E-E327-E546-83E4-2CE5EF4C4B9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0DD9B95-CB42-5344-BADA-1D2E0933C76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7D4BE9B-92BF-9A49-A52A-E4F95D7BE0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BA0FBB7-2B59-214A-9DF9-70ED5A1CBBA5}"/>
              </a:ext>
            </a:extLst>
          </p:cNvPr>
          <p:cNvSpPr>
            <a:spLocks noGrp="1"/>
          </p:cNvSpPr>
          <p:nvPr>
            <p:ph type="dt" sz="half" idx="10"/>
          </p:nvPr>
        </p:nvSpPr>
        <p:spPr/>
        <p:txBody>
          <a:bodyPr/>
          <a:lstStyle/>
          <a:p>
            <a:fld id="{8CF56274-3708-7647-9A95-BA789044F877}" type="datetimeFigureOut">
              <a:rPr lang="en-US" smtClean="0"/>
              <a:t>10/17/19</a:t>
            </a:fld>
            <a:endParaRPr lang="en-US"/>
          </a:p>
        </p:txBody>
      </p:sp>
      <p:sp>
        <p:nvSpPr>
          <p:cNvPr id="6" name="Footer Placeholder 5">
            <a:extLst>
              <a:ext uri="{FF2B5EF4-FFF2-40B4-BE49-F238E27FC236}">
                <a16:creationId xmlns:a16="http://schemas.microsoft.com/office/drawing/2014/main" id="{8ADD2E9F-43AA-D242-A631-10B81243AA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3F7BF3-7731-CA45-9E6D-918252745E12}"/>
              </a:ext>
            </a:extLst>
          </p:cNvPr>
          <p:cNvSpPr>
            <a:spLocks noGrp="1"/>
          </p:cNvSpPr>
          <p:nvPr>
            <p:ph type="sldNum" sz="quarter" idx="12"/>
          </p:nvPr>
        </p:nvSpPr>
        <p:spPr/>
        <p:txBody>
          <a:bodyPr/>
          <a:lstStyle/>
          <a:p>
            <a:fld id="{D3A528A7-BFC6-BB4B-A157-3D92D4AED9EF}" type="slidenum">
              <a:rPr lang="en-US" smtClean="0"/>
              <a:t>‹#›</a:t>
            </a:fld>
            <a:endParaRPr lang="en-US"/>
          </a:p>
        </p:txBody>
      </p:sp>
    </p:spTree>
    <p:extLst>
      <p:ext uri="{BB962C8B-B14F-4D97-AF65-F5344CB8AC3E}">
        <p14:creationId xmlns:p14="http://schemas.microsoft.com/office/powerpoint/2010/main" val="1037772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C863E1-6A1E-1B43-B393-537372554F4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3535579-3310-934F-B5E2-0FE918A074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1A38D2-9035-1242-A462-7CF6A96B7E9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F56274-3708-7647-9A95-BA789044F877}" type="datetimeFigureOut">
              <a:rPr lang="en-US" smtClean="0"/>
              <a:t>10/17/19</a:t>
            </a:fld>
            <a:endParaRPr lang="en-US"/>
          </a:p>
        </p:txBody>
      </p:sp>
      <p:sp>
        <p:nvSpPr>
          <p:cNvPr id="5" name="Footer Placeholder 4">
            <a:extLst>
              <a:ext uri="{FF2B5EF4-FFF2-40B4-BE49-F238E27FC236}">
                <a16:creationId xmlns:a16="http://schemas.microsoft.com/office/drawing/2014/main" id="{C8AF355A-32F1-E94B-A0C4-31A7469DFF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B7CD9C7-FF17-A449-9450-610B814B867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A528A7-BFC6-BB4B-A157-3D92D4AED9EF}" type="slidenum">
              <a:rPr lang="en-US" smtClean="0"/>
              <a:t>‹#›</a:t>
            </a:fld>
            <a:endParaRPr lang="en-US"/>
          </a:p>
        </p:txBody>
      </p:sp>
    </p:spTree>
    <p:extLst>
      <p:ext uri="{BB962C8B-B14F-4D97-AF65-F5344CB8AC3E}">
        <p14:creationId xmlns:p14="http://schemas.microsoft.com/office/powerpoint/2010/main" val="34437570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Layout" Target="../diagrams/layout1.xml"/><Relationship Id="rId5" Type="http://schemas.openxmlformats.org/officeDocument/2006/relationships/diagramData" Target="../diagrams/data1.xml"/><Relationship Id="rId4" Type="http://schemas.microsoft.com/office/2007/relationships/hdphoto" Target="../media/hdphoto2.wdp"/><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3.wdp"/></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4.wdp"/></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5.wdp"/></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9GeyoMJKWSQ"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1EA750E-A90E-E44F-8A88-D90D8B7BDE63}"/>
              </a:ext>
            </a:extLst>
          </p:cNvPr>
          <p:cNvPicPr>
            <a:picLocks noChangeAspect="1"/>
          </p:cNvPicPr>
          <p:nvPr/>
        </p:nvPicPr>
        <p:blipFill rotWithShape="1">
          <a:blip r:embed="rId2">
            <a:alphaModFix amt="50000"/>
            <a:extLst>
              <a:ext uri="{BEBA8EAE-BF5A-486C-A8C5-ECC9F3942E4B}">
                <a14:imgProps xmlns:a14="http://schemas.microsoft.com/office/drawing/2010/main">
                  <a14:imgLayer r:embed="rId3">
                    <a14:imgEffect>
                      <a14:backgroundRemoval t="5531" b="78835" l="8250" r="90000">
                        <a14:foregroundMark x1="21917" y1="14897" x2="15417" y2="19617"/>
                        <a14:foregroundMark x1="15417" y1="19617" x2="8250" y2="42625"/>
                        <a14:foregroundMark x1="8250" y1="42625" x2="8250" y2="47050"/>
                        <a14:foregroundMark x1="41333" y1="76475" x2="49667" y2="76770"/>
                        <a14:foregroundMark x1="49667" y1="76770" x2="60083" y2="76475"/>
                        <a14:foregroundMark x1="60083" y1="76475" x2="75500" y2="67183"/>
                        <a14:foregroundMark x1="75500" y1="67183" x2="82417" y2="60398"/>
                        <a14:foregroundMark x1="46167" y1="78761" x2="48417" y2="78835"/>
                        <a14:foregroundMark x1="37083" y1="5531" x2="58917" y2="5900"/>
                      </a14:backgroundRemoval>
                    </a14:imgEffect>
                  </a14:imgLayer>
                </a14:imgProps>
              </a:ext>
            </a:extLst>
          </a:blip>
          <a:srcRect b="17637"/>
          <a:stretch/>
        </p:blipFill>
        <p:spPr>
          <a:xfrm>
            <a:off x="2413246" y="-42543"/>
            <a:ext cx="7365508" cy="6855081"/>
          </a:xfrm>
          <a:prstGeom prst="rect">
            <a:avLst/>
          </a:prstGeom>
        </p:spPr>
      </p:pic>
      <p:sp>
        <p:nvSpPr>
          <p:cNvPr id="12" name="Rectangle 11">
            <a:extLst>
              <a:ext uri="{FF2B5EF4-FFF2-40B4-BE49-F238E27FC236}">
                <a16:creationId xmlns:a16="http://schemas.microsoft.com/office/drawing/2014/main" id="{30EF8E21-1495-614F-A869-AE7A7722FBB0}"/>
              </a:ext>
            </a:extLst>
          </p:cNvPr>
          <p:cNvSpPr/>
          <p:nvPr/>
        </p:nvSpPr>
        <p:spPr>
          <a:xfrm>
            <a:off x="744279" y="1541730"/>
            <a:ext cx="11302409" cy="4832092"/>
          </a:xfrm>
          <a:prstGeom prst="rect">
            <a:avLst/>
          </a:prstGeom>
        </p:spPr>
        <p:txBody>
          <a:bodyPr wrap="square">
            <a:spAutoFit/>
          </a:bodyPr>
          <a:lstStyle/>
          <a:p>
            <a:r>
              <a:rPr lang="en-US" sz="3600" dirty="0"/>
              <a:t>NYC Department of Parks &amp; Recreation:</a:t>
            </a:r>
          </a:p>
          <a:p>
            <a:r>
              <a:rPr lang="en-US" sz="4000" b="1" dirty="0">
                <a:solidFill>
                  <a:schemeClr val="accent6">
                    <a:lumMod val="50000"/>
                  </a:schemeClr>
                </a:solidFill>
                <a:latin typeface="Helvetica Neue" panose="02000503000000020004" pitchFamily="2" charset="0"/>
              </a:rPr>
              <a:t>Vision and Mission</a:t>
            </a:r>
          </a:p>
          <a:p>
            <a:endParaRPr lang="en-US" sz="800" b="1" dirty="0">
              <a:solidFill>
                <a:srgbClr val="000000"/>
              </a:solidFill>
              <a:latin typeface="Helvetica Neue" panose="02000503000000020004" pitchFamily="2" charset="0"/>
            </a:endParaRPr>
          </a:p>
          <a:p>
            <a:r>
              <a:rPr lang="en-US" sz="3600" b="1" dirty="0">
                <a:solidFill>
                  <a:srgbClr val="000000"/>
                </a:solidFill>
                <a:latin typeface="Helvetica Neue" panose="02000503000000020004" pitchFamily="2" charset="0"/>
              </a:rPr>
              <a:t>Our vision is to create and sustain thriving parks and public spaces for New Yorkers.</a:t>
            </a:r>
          </a:p>
          <a:p>
            <a:endParaRPr lang="en-US" sz="800" b="1" dirty="0">
              <a:solidFill>
                <a:srgbClr val="000000"/>
              </a:solidFill>
              <a:latin typeface="Helvetica Neue" panose="02000503000000020004" pitchFamily="2" charset="0"/>
            </a:endParaRPr>
          </a:p>
          <a:p>
            <a:r>
              <a:rPr lang="en-US" sz="3600" b="1" dirty="0">
                <a:solidFill>
                  <a:srgbClr val="000000"/>
                </a:solidFill>
                <a:latin typeface="Helvetica Neue" panose="02000503000000020004" pitchFamily="2" charset="0"/>
              </a:rPr>
              <a:t>Our mission is to plan resilient and sustainable parks, public spaces, and recreational amenities, build a park system for present and future generations, and care for parks and public spaces.</a:t>
            </a:r>
            <a:endParaRPr lang="en-US" sz="3600" b="1" i="0" dirty="0">
              <a:solidFill>
                <a:srgbClr val="000000"/>
              </a:solidFill>
              <a:effectLst/>
              <a:latin typeface="Helvetica Neue" panose="02000503000000020004" pitchFamily="2" charset="0"/>
            </a:endParaRPr>
          </a:p>
        </p:txBody>
      </p:sp>
      <p:sp>
        <p:nvSpPr>
          <p:cNvPr id="13" name="TextBox 12">
            <a:extLst>
              <a:ext uri="{FF2B5EF4-FFF2-40B4-BE49-F238E27FC236}">
                <a16:creationId xmlns:a16="http://schemas.microsoft.com/office/drawing/2014/main" id="{D36DE236-2866-F74A-99BB-937AB4197445}"/>
              </a:ext>
            </a:extLst>
          </p:cNvPr>
          <p:cNvSpPr txBox="1"/>
          <p:nvPr/>
        </p:nvSpPr>
        <p:spPr>
          <a:xfrm>
            <a:off x="3477512" y="149429"/>
            <a:ext cx="4956806" cy="1200329"/>
          </a:xfrm>
          <a:prstGeom prst="rect">
            <a:avLst/>
          </a:prstGeom>
          <a:noFill/>
        </p:spPr>
        <p:txBody>
          <a:bodyPr wrap="none" rtlCol="0">
            <a:spAutoFit/>
          </a:bodyPr>
          <a:lstStyle/>
          <a:p>
            <a:r>
              <a:rPr lang="en-US" sz="7200" b="1" dirty="0">
                <a:solidFill>
                  <a:schemeClr val="tx1">
                    <a:lumMod val="65000"/>
                    <a:lumOff val="35000"/>
                  </a:schemeClr>
                </a:solidFill>
                <a:latin typeface="Helvetica Neue" panose="02000503000000020004" pitchFamily="2" charset="0"/>
                <a:ea typeface="Helvetica Neue" panose="02000503000000020004" pitchFamily="2" charset="0"/>
                <a:cs typeface="Helvetica Neue" panose="02000503000000020004" pitchFamily="2" charset="0"/>
              </a:rPr>
              <a:t>NYC Parks</a:t>
            </a:r>
          </a:p>
        </p:txBody>
      </p:sp>
    </p:spTree>
    <p:extLst>
      <p:ext uri="{BB962C8B-B14F-4D97-AF65-F5344CB8AC3E}">
        <p14:creationId xmlns:p14="http://schemas.microsoft.com/office/powerpoint/2010/main" val="11127544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7A19F4-779F-FF48-807C-852DA8A8E067}"/>
              </a:ext>
            </a:extLst>
          </p:cNvPr>
          <p:cNvSpPr>
            <a:spLocks noGrp="1"/>
          </p:cNvSpPr>
          <p:nvPr>
            <p:ph idx="1"/>
          </p:nvPr>
        </p:nvSpPr>
        <p:spPr>
          <a:xfrm>
            <a:off x="159025" y="1825625"/>
            <a:ext cx="11787809" cy="4351338"/>
          </a:xfrm>
        </p:spPr>
        <p:txBody>
          <a:bodyPr>
            <a:noAutofit/>
          </a:bodyPr>
          <a:lstStyle/>
          <a:p>
            <a:pPr lvl="1"/>
            <a:r>
              <a:rPr lang="en-US" sz="3600" b="1" dirty="0"/>
              <a:t>Visits to Central Park in 2014 are estimated to have totaled 41.8m, an average of nearly 115,000 visits per day.</a:t>
            </a:r>
          </a:p>
          <a:p>
            <a:pPr marL="457200" lvl="1" indent="0">
              <a:buNone/>
            </a:pPr>
            <a:r>
              <a:rPr lang="en-US" sz="3600" b="1" dirty="0"/>
              <a:t> </a:t>
            </a:r>
          </a:p>
          <a:p>
            <a:pPr lvl="1"/>
            <a:r>
              <a:rPr lang="en-US" sz="3600" b="1" dirty="0"/>
              <a:t>Visits to the Park by people from outside NYC metropolitan area are estimated at 13.7m, including 8.3m by people visiting New York from outside the U.S. </a:t>
            </a:r>
          </a:p>
          <a:p>
            <a:endParaRPr lang="en-US" sz="3600" b="1" dirty="0"/>
          </a:p>
        </p:txBody>
      </p:sp>
      <p:sp>
        <p:nvSpPr>
          <p:cNvPr id="4" name="Title 1">
            <a:extLst>
              <a:ext uri="{FF2B5EF4-FFF2-40B4-BE49-F238E27FC236}">
                <a16:creationId xmlns:a16="http://schemas.microsoft.com/office/drawing/2014/main" id="{E35D795F-4755-224A-AE12-395EAAC63EB3}"/>
              </a:ext>
            </a:extLst>
          </p:cNvPr>
          <p:cNvSpPr>
            <a:spLocks noGrp="1"/>
          </p:cNvSpPr>
          <p:nvPr>
            <p:ph type="title"/>
          </p:nvPr>
        </p:nvSpPr>
        <p:spPr>
          <a:xfrm>
            <a:off x="159026" y="186222"/>
            <a:ext cx="12192000" cy="1325563"/>
          </a:xfrm>
        </p:spPr>
        <p:txBody>
          <a:bodyPr>
            <a:noAutofit/>
          </a:bodyPr>
          <a:lstStyle/>
          <a:p>
            <a:r>
              <a:rPr lang="en-US" sz="4600" b="1" dirty="0">
                <a:solidFill>
                  <a:schemeClr val="bg1"/>
                </a:solidFill>
                <a:highlight>
                  <a:srgbClr val="008000"/>
                </a:highlight>
                <a:latin typeface="+mn-lt"/>
              </a:rPr>
              <a:t>Central Park as a venue and a magnet for visitors </a:t>
            </a:r>
            <a:endParaRPr lang="en-US" sz="4600" dirty="0">
              <a:solidFill>
                <a:schemeClr val="bg1"/>
              </a:solidFill>
              <a:effectLst/>
              <a:highlight>
                <a:srgbClr val="008000"/>
              </a:highlight>
              <a:latin typeface="+mn-lt"/>
            </a:endParaRPr>
          </a:p>
        </p:txBody>
      </p:sp>
    </p:spTree>
    <p:extLst>
      <p:ext uri="{BB962C8B-B14F-4D97-AF65-F5344CB8AC3E}">
        <p14:creationId xmlns:p14="http://schemas.microsoft.com/office/powerpoint/2010/main" val="28894047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35D795F-4755-224A-AE12-395EAAC63EB3}"/>
              </a:ext>
            </a:extLst>
          </p:cNvPr>
          <p:cNvSpPr>
            <a:spLocks noGrp="1"/>
          </p:cNvSpPr>
          <p:nvPr>
            <p:ph type="title"/>
          </p:nvPr>
        </p:nvSpPr>
        <p:spPr>
          <a:xfrm>
            <a:off x="159026" y="186222"/>
            <a:ext cx="12192000" cy="1325563"/>
          </a:xfrm>
        </p:spPr>
        <p:txBody>
          <a:bodyPr>
            <a:noAutofit/>
          </a:bodyPr>
          <a:lstStyle/>
          <a:p>
            <a:r>
              <a:rPr lang="en-US" sz="4600" b="1" dirty="0">
                <a:solidFill>
                  <a:schemeClr val="bg1"/>
                </a:solidFill>
                <a:highlight>
                  <a:srgbClr val="008000"/>
                </a:highlight>
                <a:latin typeface="+mn-lt"/>
              </a:rPr>
              <a:t>Central Park as a venue and a magnet for visitors </a:t>
            </a:r>
            <a:endParaRPr lang="en-US" sz="4600" dirty="0">
              <a:solidFill>
                <a:schemeClr val="bg1"/>
              </a:solidFill>
              <a:effectLst/>
              <a:highlight>
                <a:srgbClr val="008000"/>
              </a:highlight>
              <a:latin typeface="+mn-lt"/>
            </a:endParaRPr>
          </a:p>
        </p:txBody>
      </p:sp>
      <p:sp>
        <p:nvSpPr>
          <p:cNvPr id="5" name="Content Placeholder 4">
            <a:extLst>
              <a:ext uri="{FF2B5EF4-FFF2-40B4-BE49-F238E27FC236}">
                <a16:creationId xmlns:a16="http://schemas.microsoft.com/office/drawing/2014/main" id="{93088AD0-665B-844C-A163-DFDEB34D6BC3}"/>
              </a:ext>
            </a:extLst>
          </p:cNvPr>
          <p:cNvSpPr>
            <a:spLocks noGrp="1"/>
          </p:cNvSpPr>
          <p:nvPr>
            <p:ph idx="1"/>
          </p:nvPr>
        </p:nvSpPr>
        <p:spPr>
          <a:xfrm>
            <a:off x="838200" y="1511786"/>
            <a:ext cx="10730948" cy="5346214"/>
          </a:xfrm>
        </p:spPr>
        <p:txBody>
          <a:bodyPr>
            <a:normAutofit/>
          </a:bodyPr>
          <a:lstStyle/>
          <a:p>
            <a:pPr marL="571500" lvl="1" indent="-571500"/>
            <a:r>
              <a:rPr lang="en-US" sz="3600" b="1" dirty="0"/>
              <a:t>Conservancy estimates that in 2014, local spending by visitors from outside the metropolitan area who came to New York to attend or participate in special events in Central Park (excluding the New York City Marathon), along with incremental spending by other visitors to the Park from outside the area, directly and indirectly accounted for 1,871 FTE jobs in New York City, with $87.5 million in earnings and $203.8 million in City-wide economic output. </a:t>
            </a:r>
            <a:endParaRPr lang="en-US" sz="3600" b="1" dirty="0">
              <a:effectLst/>
            </a:endParaRPr>
          </a:p>
        </p:txBody>
      </p:sp>
    </p:spTree>
    <p:extLst>
      <p:ext uri="{BB962C8B-B14F-4D97-AF65-F5344CB8AC3E}">
        <p14:creationId xmlns:p14="http://schemas.microsoft.com/office/powerpoint/2010/main" val="20779088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7A19F4-779F-FF48-807C-852DA8A8E067}"/>
              </a:ext>
            </a:extLst>
          </p:cNvPr>
          <p:cNvSpPr>
            <a:spLocks noGrp="1"/>
          </p:cNvSpPr>
          <p:nvPr>
            <p:ph idx="1"/>
          </p:nvPr>
        </p:nvSpPr>
        <p:spPr>
          <a:xfrm>
            <a:off x="-278297" y="1511785"/>
            <a:ext cx="12470297" cy="4351338"/>
          </a:xfrm>
        </p:spPr>
        <p:txBody>
          <a:bodyPr>
            <a:noAutofit/>
          </a:bodyPr>
          <a:lstStyle/>
          <a:p>
            <a:pPr lvl="1"/>
            <a:r>
              <a:rPr lang="en-US" sz="3600" b="1" dirty="0"/>
              <a:t> Many hotels and museums surround Central Park. </a:t>
            </a:r>
          </a:p>
          <a:p>
            <a:pPr lvl="1"/>
            <a:endParaRPr lang="en-US" sz="1200" b="1" dirty="0"/>
          </a:p>
          <a:p>
            <a:pPr lvl="1"/>
            <a:r>
              <a:rPr lang="en-US" sz="3600" b="1" dirty="0"/>
              <a:t> As of 2014, we estimate that 58 hotels in the Central Park area employed approximately 15,445 workers – about 35% of all hotel workers in Manhattan – with earnings totaling approximately $995m. </a:t>
            </a:r>
          </a:p>
          <a:p>
            <a:pPr lvl="1"/>
            <a:endParaRPr lang="en-US" sz="1200" b="1" dirty="0"/>
          </a:p>
          <a:p>
            <a:pPr lvl="1"/>
            <a:r>
              <a:rPr lang="en-US" sz="3600" b="1" dirty="0"/>
              <a:t> In 2014, attendance at 43 museums in Central Park area totaled approx. 19.6m. These museums employed more than 6,500 people in full- and part-time jobs, accounting for nearly 60% of all museum employment in NYC. </a:t>
            </a:r>
          </a:p>
          <a:p>
            <a:pPr lvl="1"/>
            <a:endParaRPr lang="en-US" sz="3600" b="1" dirty="0"/>
          </a:p>
          <a:p>
            <a:endParaRPr lang="en-US" sz="3600" b="1" dirty="0"/>
          </a:p>
        </p:txBody>
      </p:sp>
      <p:sp>
        <p:nvSpPr>
          <p:cNvPr id="4" name="Title 1">
            <a:extLst>
              <a:ext uri="{FF2B5EF4-FFF2-40B4-BE49-F238E27FC236}">
                <a16:creationId xmlns:a16="http://schemas.microsoft.com/office/drawing/2014/main" id="{E35D795F-4755-224A-AE12-395EAAC63EB3}"/>
              </a:ext>
            </a:extLst>
          </p:cNvPr>
          <p:cNvSpPr>
            <a:spLocks noGrp="1"/>
          </p:cNvSpPr>
          <p:nvPr>
            <p:ph type="title"/>
          </p:nvPr>
        </p:nvSpPr>
        <p:spPr>
          <a:xfrm>
            <a:off x="159026" y="186222"/>
            <a:ext cx="12192000" cy="1325563"/>
          </a:xfrm>
        </p:spPr>
        <p:txBody>
          <a:bodyPr>
            <a:noAutofit/>
          </a:bodyPr>
          <a:lstStyle/>
          <a:p>
            <a:r>
              <a:rPr lang="en-US" sz="4600" b="1" dirty="0">
                <a:solidFill>
                  <a:schemeClr val="bg1"/>
                </a:solidFill>
                <a:highlight>
                  <a:srgbClr val="008000"/>
                </a:highlight>
                <a:latin typeface="+mn-lt"/>
              </a:rPr>
              <a:t>Central Park as a venue and a magnet for visitors </a:t>
            </a:r>
            <a:endParaRPr lang="en-US" sz="4600" dirty="0">
              <a:solidFill>
                <a:schemeClr val="bg1"/>
              </a:solidFill>
              <a:effectLst/>
              <a:highlight>
                <a:srgbClr val="008000"/>
              </a:highlight>
              <a:latin typeface="+mn-lt"/>
            </a:endParaRPr>
          </a:p>
        </p:txBody>
      </p:sp>
    </p:spTree>
    <p:extLst>
      <p:ext uri="{BB962C8B-B14F-4D97-AF65-F5344CB8AC3E}">
        <p14:creationId xmlns:p14="http://schemas.microsoft.com/office/powerpoint/2010/main" val="3940496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7A19F4-779F-FF48-807C-852DA8A8E067}"/>
              </a:ext>
            </a:extLst>
          </p:cNvPr>
          <p:cNvSpPr>
            <a:spLocks noGrp="1"/>
          </p:cNvSpPr>
          <p:nvPr>
            <p:ph idx="1"/>
          </p:nvPr>
        </p:nvSpPr>
        <p:spPr>
          <a:xfrm>
            <a:off x="202095" y="1925017"/>
            <a:ext cx="11787809" cy="4351338"/>
          </a:xfrm>
        </p:spPr>
        <p:txBody>
          <a:bodyPr>
            <a:noAutofit/>
          </a:bodyPr>
          <a:lstStyle/>
          <a:p>
            <a:r>
              <a:rPr lang="en-US" sz="3600" b="1" dirty="0"/>
              <a:t>Central Park provides a wide range of opportunities for both active and passive recreation, cultural and entertainment activities and other benefits for NYC residents. </a:t>
            </a:r>
            <a:endParaRPr lang="en-US" sz="3600" b="1" dirty="0">
              <a:effectLst/>
            </a:endParaRPr>
          </a:p>
          <a:p>
            <a:r>
              <a:rPr lang="en-US" sz="3600" b="1" dirty="0"/>
              <a:t>In 2014, New York City residents are estimated to have visited the Park approximately 27 million times. According to a 2009 survey of Park users, walking is the most common activity in which visitors to the Park engage. </a:t>
            </a:r>
            <a:endParaRPr lang="en-US" sz="3600" b="1" dirty="0">
              <a:effectLst/>
            </a:endParaRPr>
          </a:p>
        </p:txBody>
      </p:sp>
      <p:sp>
        <p:nvSpPr>
          <p:cNvPr id="4" name="Title 1">
            <a:extLst>
              <a:ext uri="{FF2B5EF4-FFF2-40B4-BE49-F238E27FC236}">
                <a16:creationId xmlns:a16="http://schemas.microsoft.com/office/drawing/2014/main" id="{E35D795F-4755-224A-AE12-395EAAC63EB3}"/>
              </a:ext>
            </a:extLst>
          </p:cNvPr>
          <p:cNvSpPr>
            <a:spLocks noGrp="1"/>
          </p:cNvSpPr>
          <p:nvPr>
            <p:ph type="title"/>
          </p:nvPr>
        </p:nvSpPr>
        <p:spPr>
          <a:xfrm>
            <a:off x="854765" y="186222"/>
            <a:ext cx="12192000" cy="1325563"/>
          </a:xfrm>
        </p:spPr>
        <p:txBody>
          <a:bodyPr>
            <a:noAutofit/>
          </a:bodyPr>
          <a:lstStyle/>
          <a:p>
            <a:r>
              <a:rPr lang="en-US" sz="5400" b="1" dirty="0">
                <a:solidFill>
                  <a:schemeClr val="bg1"/>
                </a:solidFill>
                <a:highlight>
                  <a:srgbClr val="008000"/>
                </a:highlight>
                <a:latin typeface="+mn-lt"/>
              </a:rPr>
              <a:t>Resource for community residents </a:t>
            </a:r>
            <a:endParaRPr lang="en-US" sz="5400" dirty="0">
              <a:solidFill>
                <a:schemeClr val="bg1"/>
              </a:solidFill>
              <a:effectLst/>
              <a:highlight>
                <a:srgbClr val="008000"/>
              </a:highlight>
              <a:latin typeface="+mn-lt"/>
            </a:endParaRPr>
          </a:p>
        </p:txBody>
      </p:sp>
    </p:spTree>
    <p:extLst>
      <p:ext uri="{BB962C8B-B14F-4D97-AF65-F5344CB8AC3E}">
        <p14:creationId xmlns:p14="http://schemas.microsoft.com/office/powerpoint/2010/main" val="20788232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7A19F4-779F-FF48-807C-852DA8A8E067}"/>
              </a:ext>
            </a:extLst>
          </p:cNvPr>
          <p:cNvSpPr>
            <a:spLocks noGrp="1"/>
          </p:cNvSpPr>
          <p:nvPr>
            <p:ph idx="1"/>
          </p:nvPr>
        </p:nvSpPr>
        <p:spPr>
          <a:xfrm>
            <a:off x="202095" y="1698007"/>
            <a:ext cx="11787809" cy="5159993"/>
          </a:xfrm>
        </p:spPr>
        <p:txBody>
          <a:bodyPr>
            <a:noAutofit/>
          </a:bodyPr>
          <a:lstStyle/>
          <a:p>
            <a:r>
              <a:rPr lang="en-US" sz="3600" b="1" dirty="0"/>
              <a:t>The opportunities for physical activity that the Park provides are estimated to have reduced health care costs in New York City and associated losses of labor productivity by approximately $53 million annually. </a:t>
            </a:r>
          </a:p>
          <a:p>
            <a:r>
              <a:rPr lang="en-US" sz="3600" b="1" dirty="0"/>
              <a:t>Central Park is also a leading venue for the development of “social capital,” through the Conservancy’s volunteer programs; participation in team sports or other forms</a:t>
            </a:r>
            <a:br>
              <a:rPr lang="en-US" sz="3600" b="1" dirty="0"/>
            </a:br>
            <a:r>
              <a:rPr lang="en-US" sz="3600" b="1" dirty="0"/>
              <a:t>of group recreation; and major fund-raising events for a variety of charitable causes. </a:t>
            </a:r>
          </a:p>
        </p:txBody>
      </p:sp>
      <p:sp>
        <p:nvSpPr>
          <p:cNvPr id="4" name="Title 1">
            <a:extLst>
              <a:ext uri="{FF2B5EF4-FFF2-40B4-BE49-F238E27FC236}">
                <a16:creationId xmlns:a16="http://schemas.microsoft.com/office/drawing/2014/main" id="{E35D795F-4755-224A-AE12-395EAAC63EB3}"/>
              </a:ext>
            </a:extLst>
          </p:cNvPr>
          <p:cNvSpPr>
            <a:spLocks noGrp="1"/>
          </p:cNvSpPr>
          <p:nvPr>
            <p:ph type="title"/>
          </p:nvPr>
        </p:nvSpPr>
        <p:spPr>
          <a:xfrm>
            <a:off x="854765" y="186222"/>
            <a:ext cx="12192000" cy="1325563"/>
          </a:xfrm>
        </p:spPr>
        <p:txBody>
          <a:bodyPr>
            <a:noAutofit/>
          </a:bodyPr>
          <a:lstStyle/>
          <a:p>
            <a:r>
              <a:rPr lang="en-US" sz="5400" b="1" dirty="0">
                <a:solidFill>
                  <a:schemeClr val="bg1"/>
                </a:solidFill>
                <a:highlight>
                  <a:srgbClr val="008000"/>
                </a:highlight>
                <a:latin typeface="+mn-lt"/>
              </a:rPr>
              <a:t>Resource for community residents </a:t>
            </a:r>
            <a:endParaRPr lang="en-US" sz="5400" dirty="0">
              <a:solidFill>
                <a:schemeClr val="bg1"/>
              </a:solidFill>
              <a:effectLst/>
              <a:highlight>
                <a:srgbClr val="008000"/>
              </a:highlight>
              <a:latin typeface="+mn-lt"/>
            </a:endParaRPr>
          </a:p>
        </p:txBody>
      </p:sp>
    </p:spTree>
    <p:extLst>
      <p:ext uri="{BB962C8B-B14F-4D97-AF65-F5344CB8AC3E}">
        <p14:creationId xmlns:p14="http://schemas.microsoft.com/office/powerpoint/2010/main" val="17580295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7A19F4-779F-FF48-807C-852DA8A8E067}"/>
              </a:ext>
            </a:extLst>
          </p:cNvPr>
          <p:cNvSpPr>
            <a:spLocks noGrp="1"/>
          </p:cNvSpPr>
          <p:nvPr>
            <p:ph idx="1"/>
          </p:nvPr>
        </p:nvSpPr>
        <p:spPr>
          <a:xfrm>
            <a:off x="202095" y="1956424"/>
            <a:ext cx="11787809" cy="5159993"/>
          </a:xfrm>
        </p:spPr>
        <p:txBody>
          <a:bodyPr>
            <a:noAutofit/>
          </a:bodyPr>
          <a:lstStyle/>
          <a:p>
            <a:r>
              <a:rPr lang="en-US" sz="3600" b="1" dirty="0"/>
              <a:t>Central Park conservancy estimates that in fiscal year 2014, New York City tax and fee revenues attributable to the operations of the Conservancy and other Central Park-based enterprises, to spending by out-of-town visitors to the Park, and to the increase in property values associated with proximity to the Park, totaled more than $1.045 billion. </a:t>
            </a:r>
          </a:p>
        </p:txBody>
      </p:sp>
      <p:sp>
        <p:nvSpPr>
          <p:cNvPr id="4" name="Title 1">
            <a:extLst>
              <a:ext uri="{FF2B5EF4-FFF2-40B4-BE49-F238E27FC236}">
                <a16:creationId xmlns:a16="http://schemas.microsoft.com/office/drawing/2014/main" id="{E35D795F-4755-224A-AE12-395EAAC63EB3}"/>
              </a:ext>
            </a:extLst>
          </p:cNvPr>
          <p:cNvSpPr>
            <a:spLocks noGrp="1"/>
          </p:cNvSpPr>
          <p:nvPr>
            <p:ph type="title"/>
          </p:nvPr>
        </p:nvSpPr>
        <p:spPr>
          <a:xfrm>
            <a:off x="854765" y="186222"/>
            <a:ext cx="12192000" cy="1325563"/>
          </a:xfrm>
        </p:spPr>
        <p:txBody>
          <a:bodyPr>
            <a:noAutofit/>
          </a:bodyPr>
          <a:lstStyle/>
          <a:p>
            <a:r>
              <a:rPr lang="en-US" sz="5400" b="1" dirty="0">
                <a:solidFill>
                  <a:schemeClr val="bg1"/>
                </a:solidFill>
                <a:highlight>
                  <a:srgbClr val="008000"/>
                </a:highlight>
                <a:latin typeface="+mn-lt"/>
              </a:rPr>
              <a:t>Impact on City revenues </a:t>
            </a:r>
          </a:p>
        </p:txBody>
      </p:sp>
    </p:spTree>
    <p:extLst>
      <p:ext uri="{BB962C8B-B14F-4D97-AF65-F5344CB8AC3E}">
        <p14:creationId xmlns:p14="http://schemas.microsoft.com/office/powerpoint/2010/main" val="36083925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pic>
        <p:nvPicPr>
          <p:cNvPr id="2" name="Content Placeholder 1">
            <a:extLst>
              <a:ext uri="{FF2B5EF4-FFF2-40B4-BE49-F238E27FC236}">
                <a16:creationId xmlns:a16="http://schemas.microsoft.com/office/drawing/2014/main" id="{483AC602-B348-DE4B-9DC0-EB309BB82DD5}"/>
              </a:ext>
            </a:extLst>
          </p:cNvPr>
          <p:cNvPicPr>
            <a:picLocks noGrp="1" noChangeAspect="1"/>
          </p:cNvPicPr>
          <p:nvPr>
            <p:ph idx="1"/>
          </p:nvPr>
        </p:nvPicPr>
        <p:blipFill rotWithShape="1">
          <a:blip r:embed="rId3"/>
          <a:srcRect t="24893" b="5233"/>
          <a:stretch/>
        </p:blipFill>
        <p:spPr>
          <a:xfrm>
            <a:off x="1984019" y="1822520"/>
            <a:ext cx="8223961" cy="4690232"/>
          </a:xfrm>
          <a:prstGeom prst="rect">
            <a:avLst/>
          </a:prstGeom>
        </p:spPr>
      </p:pic>
      <p:sp>
        <p:nvSpPr>
          <p:cNvPr id="4" name="Title 1">
            <a:extLst>
              <a:ext uri="{FF2B5EF4-FFF2-40B4-BE49-F238E27FC236}">
                <a16:creationId xmlns:a16="http://schemas.microsoft.com/office/drawing/2014/main" id="{E35D795F-4755-224A-AE12-395EAAC63EB3}"/>
              </a:ext>
            </a:extLst>
          </p:cNvPr>
          <p:cNvSpPr>
            <a:spLocks noGrp="1"/>
          </p:cNvSpPr>
          <p:nvPr>
            <p:ph type="title"/>
          </p:nvPr>
        </p:nvSpPr>
        <p:spPr>
          <a:xfrm>
            <a:off x="178905" y="345248"/>
            <a:ext cx="12192000" cy="1325563"/>
          </a:xfrm>
        </p:spPr>
        <p:txBody>
          <a:bodyPr>
            <a:noAutofit/>
          </a:bodyPr>
          <a:lstStyle/>
          <a:p>
            <a:r>
              <a:rPr lang="en-US" sz="4800" b="1" dirty="0">
                <a:solidFill>
                  <a:schemeClr val="bg1"/>
                </a:solidFill>
                <a:highlight>
                  <a:srgbClr val="008000"/>
                </a:highlight>
              </a:rPr>
              <a:t>NYC Dept. of Parks and Recreation Budget 2019 </a:t>
            </a:r>
          </a:p>
        </p:txBody>
      </p:sp>
    </p:spTree>
    <p:extLst>
      <p:ext uri="{BB962C8B-B14F-4D97-AF65-F5344CB8AC3E}">
        <p14:creationId xmlns:p14="http://schemas.microsoft.com/office/powerpoint/2010/main" val="767074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1EA750E-A90E-E44F-8A88-D90D8B7BDE63}"/>
              </a:ext>
            </a:extLst>
          </p:cNvPr>
          <p:cNvPicPr>
            <a:picLocks noChangeAspect="1"/>
          </p:cNvPicPr>
          <p:nvPr/>
        </p:nvPicPr>
        <p:blipFill rotWithShape="1">
          <a:blip r:embed="rId3">
            <a:alphaModFix amt="50000"/>
            <a:extLst>
              <a:ext uri="{BEBA8EAE-BF5A-486C-A8C5-ECC9F3942E4B}">
                <a14:imgProps xmlns:a14="http://schemas.microsoft.com/office/drawing/2010/main">
                  <a14:imgLayer r:embed="rId4">
                    <a14:imgEffect>
                      <a14:backgroundRemoval t="5531" b="78835" l="8250" r="90000">
                        <a14:foregroundMark x1="21917" y1="14897" x2="15417" y2="19617"/>
                        <a14:foregroundMark x1="15417" y1="19617" x2="8250" y2="42625"/>
                        <a14:foregroundMark x1="8250" y1="42625" x2="8250" y2="47050"/>
                        <a14:foregroundMark x1="41333" y1="76475" x2="49667" y2="76770"/>
                        <a14:foregroundMark x1="49667" y1="76770" x2="60083" y2="76475"/>
                        <a14:foregroundMark x1="60083" y1="76475" x2="75500" y2="67183"/>
                        <a14:foregroundMark x1="75500" y1="67183" x2="82417" y2="60398"/>
                        <a14:foregroundMark x1="46167" y1="78761" x2="48417" y2="78835"/>
                        <a14:foregroundMark x1="37083" y1="5531" x2="58917" y2="5900"/>
                      </a14:backgroundRemoval>
                    </a14:imgEffect>
                  </a14:imgLayer>
                </a14:imgProps>
              </a:ext>
            </a:extLst>
          </a:blip>
          <a:srcRect b="17637"/>
          <a:stretch/>
        </p:blipFill>
        <p:spPr>
          <a:xfrm>
            <a:off x="2413246" y="-42543"/>
            <a:ext cx="7365508" cy="6855081"/>
          </a:xfrm>
          <a:prstGeom prst="rect">
            <a:avLst/>
          </a:prstGeom>
        </p:spPr>
      </p:pic>
      <p:sp>
        <p:nvSpPr>
          <p:cNvPr id="2" name="TextBox 1">
            <a:extLst>
              <a:ext uri="{FF2B5EF4-FFF2-40B4-BE49-F238E27FC236}">
                <a16:creationId xmlns:a16="http://schemas.microsoft.com/office/drawing/2014/main" id="{392815EC-67EC-3C4D-8A1B-00209D8AF5CE}"/>
              </a:ext>
            </a:extLst>
          </p:cNvPr>
          <p:cNvSpPr txBox="1"/>
          <p:nvPr/>
        </p:nvSpPr>
        <p:spPr>
          <a:xfrm>
            <a:off x="3492728" y="405959"/>
            <a:ext cx="4956806" cy="1877437"/>
          </a:xfrm>
          <a:prstGeom prst="rect">
            <a:avLst/>
          </a:prstGeom>
          <a:noFill/>
        </p:spPr>
        <p:txBody>
          <a:bodyPr wrap="none" rtlCol="0">
            <a:spAutoFit/>
          </a:bodyPr>
          <a:lstStyle/>
          <a:p>
            <a:r>
              <a:rPr lang="en-US" sz="7200" b="1" dirty="0">
                <a:solidFill>
                  <a:schemeClr val="tx1">
                    <a:lumMod val="65000"/>
                    <a:lumOff val="35000"/>
                  </a:schemeClr>
                </a:solidFill>
                <a:latin typeface="Helvetica Neue" panose="02000503000000020004" pitchFamily="2" charset="0"/>
                <a:ea typeface="Helvetica Neue" panose="02000503000000020004" pitchFamily="2" charset="0"/>
                <a:cs typeface="Helvetica Neue" panose="02000503000000020004" pitchFamily="2" charset="0"/>
              </a:rPr>
              <a:t>NYC Parks</a:t>
            </a:r>
          </a:p>
          <a:p>
            <a:pPr algn="ctr"/>
            <a:r>
              <a:rPr lang="en-US" sz="4400" b="1" dirty="0">
                <a:solidFill>
                  <a:schemeClr val="tx1">
                    <a:lumMod val="65000"/>
                    <a:lumOff val="35000"/>
                  </a:schemeClr>
                </a:solidFill>
                <a:latin typeface="Helvetica Neue" panose="02000503000000020004" pitchFamily="2" charset="0"/>
                <a:ea typeface="Helvetica Neue" panose="02000503000000020004" pitchFamily="2" charset="0"/>
                <a:cs typeface="Helvetica Neue" panose="02000503000000020004" pitchFamily="2" charset="0"/>
              </a:rPr>
              <a:t>timeline</a:t>
            </a:r>
          </a:p>
        </p:txBody>
      </p:sp>
      <p:graphicFrame>
        <p:nvGraphicFramePr>
          <p:cNvPr id="3" name="Diagram 2">
            <a:extLst>
              <a:ext uri="{FF2B5EF4-FFF2-40B4-BE49-F238E27FC236}">
                <a16:creationId xmlns:a16="http://schemas.microsoft.com/office/drawing/2014/main" id="{51F72899-9667-C143-9C5A-AA37C95FCA1C}"/>
              </a:ext>
            </a:extLst>
          </p:cNvPr>
          <p:cNvGraphicFramePr/>
          <p:nvPr/>
        </p:nvGraphicFramePr>
        <p:xfrm>
          <a:off x="0" y="2488019"/>
          <a:ext cx="12192000" cy="365031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pSp>
        <p:nvGrpSpPr>
          <p:cNvPr id="7" name="Group 6">
            <a:extLst>
              <a:ext uri="{FF2B5EF4-FFF2-40B4-BE49-F238E27FC236}">
                <a16:creationId xmlns:a16="http://schemas.microsoft.com/office/drawing/2014/main" id="{86CB1F2C-0841-184C-9A3B-257686F5238E}"/>
              </a:ext>
            </a:extLst>
          </p:cNvPr>
          <p:cNvGrpSpPr/>
          <p:nvPr/>
        </p:nvGrpSpPr>
        <p:grpSpPr>
          <a:xfrm>
            <a:off x="8807358" y="3287325"/>
            <a:ext cx="1752428" cy="702049"/>
            <a:chOff x="8841260" y="0"/>
            <a:chExt cx="1765478" cy="1720743"/>
          </a:xfrm>
        </p:grpSpPr>
        <p:sp>
          <p:nvSpPr>
            <p:cNvPr id="10" name="Rectangle 9">
              <a:extLst>
                <a:ext uri="{FF2B5EF4-FFF2-40B4-BE49-F238E27FC236}">
                  <a16:creationId xmlns:a16="http://schemas.microsoft.com/office/drawing/2014/main" id="{04D2FC2F-9089-B440-B0DF-46BBD58C103C}"/>
                </a:ext>
              </a:extLst>
            </p:cNvPr>
            <p:cNvSpPr/>
            <p:nvPr/>
          </p:nvSpPr>
          <p:spPr>
            <a:xfrm>
              <a:off x="8841260" y="0"/>
              <a:ext cx="1701205" cy="146012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1" name="TextBox 10">
              <a:extLst>
                <a:ext uri="{FF2B5EF4-FFF2-40B4-BE49-F238E27FC236}">
                  <a16:creationId xmlns:a16="http://schemas.microsoft.com/office/drawing/2014/main" id="{A41B92BE-6305-9A48-B9A1-E6B9C3B7332C}"/>
                </a:ext>
              </a:extLst>
            </p:cNvPr>
            <p:cNvSpPr txBox="1"/>
            <p:nvPr/>
          </p:nvSpPr>
          <p:spPr>
            <a:xfrm>
              <a:off x="8905533" y="260618"/>
              <a:ext cx="1701205" cy="146012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42240" tIns="142240" rIns="142240" bIns="142240" numCol="1" spcCol="1270" anchor="b" anchorCtr="0">
              <a:noAutofit/>
            </a:bodyPr>
            <a:lstStyle/>
            <a:p>
              <a:pPr marL="0" lvl="0" indent="0" algn="ctr" defTabSz="889000">
                <a:spcBef>
                  <a:spcPct val="0"/>
                </a:spcBef>
                <a:buNone/>
              </a:pPr>
              <a:r>
                <a:rPr lang="en-US" sz="2000" b="1" kern="1200" dirty="0">
                  <a:solidFill>
                    <a:schemeClr val="accent6">
                      <a:lumMod val="50000"/>
                    </a:schemeClr>
                  </a:solidFill>
                </a:rPr>
                <a:t>Fresh Kills </a:t>
              </a:r>
              <a:r>
                <a:rPr lang="en-US" sz="2000" kern="1200" dirty="0">
                  <a:solidFill>
                    <a:schemeClr val="tx1">
                      <a:lumMod val="65000"/>
                      <a:lumOff val="35000"/>
                    </a:schemeClr>
                  </a:solidFill>
                </a:rPr>
                <a:t>2008-</a:t>
              </a:r>
            </a:p>
          </p:txBody>
        </p:sp>
      </p:grpSp>
      <p:sp>
        <p:nvSpPr>
          <p:cNvPr id="14" name="Rectangle 13">
            <a:extLst>
              <a:ext uri="{FF2B5EF4-FFF2-40B4-BE49-F238E27FC236}">
                <a16:creationId xmlns:a16="http://schemas.microsoft.com/office/drawing/2014/main" id="{97D63832-700D-C24B-B31D-9A07577FF266}"/>
              </a:ext>
            </a:extLst>
          </p:cNvPr>
          <p:cNvSpPr/>
          <p:nvPr/>
        </p:nvSpPr>
        <p:spPr>
          <a:xfrm>
            <a:off x="5706739" y="2698937"/>
            <a:ext cx="778521" cy="146012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 name="Rectangle 16">
            <a:extLst>
              <a:ext uri="{FF2B5EF4-FFF2-40B4-BE49-F238E27FC236}">
                <a16:creationId xmlns:a16="http://schemas.microsoft.com/office/drawing/2014/main" id="{D028B1A3-EE63-2649-BA70-0AA3285454ED}"/>
              </a:ext>
            </a:extLst>
          </p:cNvPr>
          <p:cNvSpPr/>
          <p:nvPr/>
        </p:nvSpPr>
        <p:spPr>
          <a:xfrm>
            <a:off x="1068810" y="531628"/>
            <a:ext cx="1568064" cy="138726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nvGrpSpPr>
          <p:cNvPr id="19" name="Group 18">
            <a:extLst>
              <a:ext uri="{FF2B5EF4-FFF2-40B4-BE49-F238E27FC236}">
                <a16:creationId xmlns:a16="http://schemas.microsoft.com/office/drawing/2014/main" id="{ADB9E325-D5D5-464B-93E7-1F5C19267EB8}"/>
              </a:ext>
            </a:extLst>
          </p:cNvPr>
          <p:cNvGrpSpPr/>
          <p:nvPr/>
        </p:nvGrpSpPr>
        <p:grpSpPr>
          <a:xfrm>
            <a:off x="2080482" y="348270"/>
            <a:ext cx="9042708" cy="3918158"/>
            <a:chOff x="-3842407" y="2190188"/>
            <a:chExt cx="6536549" cy="3918158"/>
          </a:xfrm>
        </p:grpSpPr>
        <p:sp>
          <p:nvSpPr>
            <p:cNvPr id="20" name="Rectangle 19">
              <a:extLst>
                <a:ext uri="{FF2B5EF4-FFF2-40B4-BE49-F238E27FC236}">
                  <a16:creationId xmlns:a16="http://schemas.microsoft.com/office/drawing/2014/main" id="{58F20FF6-BE6F-C141-A516-F2B1E122E760}"/>
                </a:ext>
              </a:extLst>
            </p:cNvPr>
            <p:cNvSpPr/>
            <p:nvPr/>
          </p:nvSpPr>
          <p:spPr>
            <a:xfrm>
              <a:off x="1380139" y="2190188"/>
              <a:ext cx="1314003" cy="146012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1" name="TextBox 20">
              <a:extLst>
                <a:ext uri="{FF2B5EF4-FFF2-40B4-BE49-F238E27FC236}">
                  <a16:creationId xmlns:a16="http://schemas.microsoft.com/office/drawing/2014/main" id="{67DF9DA5-D7F4-B04B-8778-96543BEF4B89}"/>
                </a:ext>
              </a:extLst>
            </p:cNvPr>
            <p:cNvSpPr txBox="1"/>
            <p:nvPr/>
          </p:nvSpPr>
          <p:spPr>
            <a:xfrm>
              <a:off x="-3842407" y="4648221"/>
              <a:ext cx="1523990" cy="146012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42240" tIns="142240" rIns="142240" bIns="142240" numCol="1" spcCol="1270" anchor="t" anchorCtr="0">
              <a:noAutofit/>
            </a:bodyPr>
            <a:lstStyle/>
            <a:p>
              <a:pPr marL="0" lvl="0" indent="0" algn="ctr" defTabSz="889000">
                <a:spcBef>
                  <a:spcPct val="0"/>
                </a:spcBef>
                <a:buNone/>
              </a:pPr>
              <a:r>
                <a:rPr lang="en-US" sz="2000" b="1" kern="1200" dirty="0">
                  <a:solidFill>
                    <a:schemeClr val="accent6">
                      <a:lumMod val="50000"/>
                    </a:schemeClr>
                  </a:solidFill>
                </a:rPr>
                <a:t>Fort Washington Park</a:t>
              </a:r>
            </a:p>
            <a:p>
              <a:pPr marL="0" lvl="0" indent="0" algn="ctr" defTabSz="889000">
                <a:lnSpc>
                  <a:spcPct val="90000"/>
                </a:lnSpc>
                <a:spcBef>
                  <a:spcPct val="0"/>
                </a:spcBef>
                <a:buNone/>
              </a:pPr>
              <a:r>
                <a:rPr lang="en-US" sz="2000" kern="1200" dirty="0">
                  <a:solidFill>
                    <a:schemeClr val="tx1">
                      <a:lumMod val="65000"/>
                      <a:lumOff val="35000"/>
                    </a:schemeClr>
                  </a:solidFill>
                </a:rPr>
                <a:t>1847-97</a:t>
              </a:r>
            </a:p>
          </p:txBody>
        </p:sp>
      </p:grpSp>
      <p:sp>
        <p:nvSpPr>
          <p:cNvPr id="22" name="TextBox 21">
            <a:extLst>
              <a:ext uri="{FF2B5EF4-FFF2-40B4-BE49-F238E27FC236}">
                <a16:creationId xmlns:a16="http://schemas.microsoft.com/office/drawing/2014/main" id="{3035C353-D55F-0B4F-A3DE-8855589A68AA}"/>
              </a:ext>
            </a:extLst>
          </p:cNvPr>
          <p:cNvSpPr txBox="1"/>
          <p:nvPr/>
        </p:nvSpPr>
        <p:spPr>
          <a:xfrm>
            <a:off x="30590" y="2497669"/>
            <a:ext cx="1837232" cy="146012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42240" tIns="142240" rIns="142240" bIns="142240" numCol="1" spcCol="1270" anchor="b" anchorCtr="0">
            <a:noAutofit/>
          </a:bodyPr>
          <a:lstStyle/>
          <a:p>
            <a:pPr marL="0" lvl="0" indent="0" algn="ctr" defTabSz="889000">
              <a:spcBef>
                <a:spcPct val="0"/>
              </a:spcBef>
              <a:buNone/>
            </a:pPr>
            <a:r>
              <a:rPr lang="en-US" sz="2000" b="1" kern="1200" dirty="0">
                <a:solidFill>
                  <a:schemeClr val="accent6">
                    <a:lumMod val="50000"/>
                  </a:schemeClr>
                </a:solidFill>
              </a:rPr>
              <a:t>Bowling Green</a:t>
            </a:r>
          </a:p>
          <a:p>
            <a:pPr marL="0" lvl="0" indent="0" algn="ctr" defTabSz="889000">
              <a:spcBef>
                <a:spcPct val="0"/>
              </a:spcBef>
              <a:buNone/>
            </a:pPr>
            <a:r>
              <a:rPr lang="en-US" sz="2000" kern="1200" dirty="0">
                <a:solidFill>
                  <a:schemeClr val="tx1">
                    <a:lumMod val="65000"/>
                    <a:lumOff val="35000"/>
                  </a:schemeClr>
                </a:solidFill>
              </a:rPr>
              <a:t>1733</a:t>
            </a:r>
          </a:p>
        </p:txBody>
      </p:sp>
      <p:grpSp>
        <p:nvGrpSpPr>
          <p:cNvPr id="23" name="Group 22">
            <a:extLst>
              <a:ext uri="{FF2B5EF4-FFF2-40B4-BE49-F238E27FC236}">
                <a16:creationId xmlns:a16="http://schemas.microsoft.com/office/drawing/2014/main" id="{2A9CF2EB-BCD1-F64F-BF7A-7494B71BA534}"/>
              </a:ext>
            </a:extLst>
          </p:cNvPr>
          <p:cNvGrpSpPr/>
          <p:nvPr/>
        </p:nvGrpSpPr>
        <p:grpSpPr>
          <a:xfrm>
            <a:off x="5879806" y="2505259"/>
            <a:ext cx="2595530" cy="3414068"/>
            <a:chOff x="4202841" y="-1953943"/>
            <a:chExt cx="1397965" cy="3414068"/>
          </a:xfrm>
        </p:grpSpPr>
        <p:sp>
          <p:nvSpPr>
            <p:cNvPr id="24" name="Rectangle 23">
              <a:extLst>
                <a:ext uri="{FF2B5EF4-FFF2-40B4-BE49-F238E27FC236}">
                  <a16:creationId xmlns:a16="http://schemas.microsoft.com/office/drawing/2014/main" id="{9DC4BFE3-2881-3C46-B65C-C3783909D55D}"/>
                </a:ext>
              </a:extLst>
            </p:cNvPr>
            <p:cNvSpPr/>
            <p:nvPr/>
          </p:nvSpPr>
          <p:spPr>
            <a:xfrm>
              <a:off x="4202841" y="0"/>
              <a:ext cx="1000571" cy="146012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5" name="TextBox 24">
              <a:extLst>
                <a:ext uri="{FF2B5EF4-FFF2-40B4-BE49-F238E27FC236}">
                  <a16:creationId xmlns:a16="http://schemas.microsoft.com/office/drawing/2014/main" id="{3BEEFD8A-87B7-044D-808F-B4E2556CA046}"/>
                </a:ext>
              </a:extLst>
            </p:cNvPr>
            <p:cNvSpPr txBox="1"/>
            <p:nvPr/>
          </p:nvSpPr>
          <p:spPr>
            <a:xfrm>
              <a:off x="4600235" y="-1953943"/>
              <a:ext cx="1000571" cy="146012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42240" tIns="142240" rIns="142240" bIns="142240" numCol="1" spcCol="1270" anchor="b" anchorCtr="0">
              <a:noAutofit/>
            </a:bodyPr>
            <a:lstStyle/>
            <a:p>
              <a:pPr marL="0" lvl="0" indent="0" algn="ctr" defTabSz="889000">
                <a:spcBef>
                  <a:spcPct val="0"/>
                </a:spcBef>
                <a:buNone/>
              </a:pPr>
              <a:r>
                <a:rPr lang="en-US" sz="2000" b="1" kern="1200" dirty="0">
                  <a:solidFill>
                    <a:schemeClr val="accent6">
                      <a:lumMod val="50000"/>
                    </a:schemeClr>
                  </a:solidFill>
                </a:rPr>
                <a:t>Orchard Beach </a:t>
              </a:r>
              <a:r>
                <a:rPr lang="en-US" sz="2000" kern="1200" dirty="0">
                  <a:solidFill>
                    <a:schemeClr val="tx1">
                      <a:lumMod val="65000"/>
                      <a:lumOff val="35000"/>
                    </a:schemeClr>
                  </a:solidFill>
                </a:rPr>
                <a:t>1936</a:t>
              </a:r>
            </a:p>
          </p:txBody>
        </p:sp>
      </p:grpSp>
      <p:grpSp>
        <p:nvGrpSpPr>
          <p:cNvPr id="26" name="Group 25">
            <a:extLst>
              <a:ext uri="{FF2B5EF4-FFF2-40B4-BE49-F238E27FC236}">
                <a16:creationId xmlns:a16="http://schemas.microsoft.com/office/drawing/2014/main" id="{AA7E2867-72E6-1140-BE52-32846C868693}"/>
              </a:ext>
            </a:extLst>
          </p:cNvPr>
          <p:cNvGrpSpPr/>
          <p:nvPr/>
        </p:nvGrpSpPr>
        <p:grpSpPr>
          <a:xfrm>
            <a:off x="1193445" y="2698937"/>
            <a:ext cx="5485886" cy="2818830"/>
            <a:chOff x="-4316143" y="0"/>
            <a:chExt cx="5485886" cy="2818830"/>
          </a:xfrm>
        </p:grpSpPr>
        <p:sp>
          <p:nvSpPr>
            <p:cNvPr id="27" name="Rectangle 26">
              <a:extLst>
                <a:ext uri="{FF2B5EF4-FFF2-40B4-BE49-F238E27FC236}">
                  <a16:creationId xmlns:a16="http://schemas.microsoft.com/office/drawing/2014/main" id="{F69AA7BB-E1E7-7C43-BAE7-C6BEF6849A6E}"/>
                </a:ext>
              </a:extLst>
            </p:cNvPr>
            <p:cNvSpPr/>
            <p:nvPr/>
          </p:nvSpPr>
          <p:spPr>
            <a:xfrm>
              <a:off x="3080" y="0"/>
              <a:ext cx="1166663" cy="146012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8" name="TextBox 27">
              <a:extLst>
                <a:ext uri="{FF2B5EF4-FFF2-40B4-BE49-F238E27FC236}">
                  <a16:creationId xmlns:a16="http://schemas.microsoft.com/office/drawing/2014/main" id="{5A53954D-AF66-1F45-A6C8-D3B058E168E5}"/>
                </a:ext>
              </a:extLst>
            </p:cNvPr>
            <p:cNvSpPr txBox="1"/>
            <p:nvPr/>
          </p:nvSpPr>
          <p:spPr>
            <a:xfrm>
              <a:off x="-4316143" y="1358705"/>
              <a:ext cx="1737241" cy="146012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42240" tIns="142240" rIns="142240" bIns="142240" numCol="1" spcCol="1270" anchor="b" anchorCtr="0">
              <a:noAutofit/>
            </a:bodyPr>
            <a:lstStyle/>
            <a:p>
              <a:pPr marL="0" lvl="0" indent="0" algn="ctr" defTabSz="889000">
                <a:lnSpc>
                  <a:spcPct val="90000"/>
                </a:lnSpc>
                <a:spcBef>
                  <a:spcPct val="0"/>
                </a:spcBef>
                <a:buNone/>
              </a:pPr>
              <a:r>
                <a:rPr lang="en-US" sz="2000" kern="1200" dirty="0">
                  <a:solidFill>
                    <a:schemeClr val="tx1">
                      <a:lumMod val="65000"/>
                      <a:lumOff val="35000"/>
                    </a:schemeClr>
                  </a:solidFill>
                </a:rPr>
                <a:t>1736-1803</a:t>
              </a:r>
            </a:p>
            <a:p>
              <a:pPr marL="0" lvl="0" indent="0" algn="ctr" defTabSz="889000">
                <a:lnSpc>
                  <a:spcPct val="90000"/>
                </a:lnSpc>
                <a:spcBef>
                  <a:spcPct val="0"/>
                </a:spcBef>
                <a:buNone/>
              </a:pPr>
              <a:r>
                <a:rPr lang="en-US" sz="2000" b="1" kern="1200" dirty="0">
                  <a:solidFill>
                    <a:schemeClr val="accent6">
                      <a:lumMod val="50000"/>
                    </a:schemeClr>
                  </a:solidFill>
                </a:rPr>
                <a:t>City Hall Park</a:t>
              </a:r>
            </a:p>
          </p:txBody>
        </p:sp>
      </p:grpSp>
      <p:grpSp>
        <p:nvGrpSpPr>
          <p:cNvPr id="29" name="Group 28">
            <a:extLst>
              <a:ext uri="{FF2B5EF4-FFF2-40B4-BE49-F238E27FC236}">
                <a16:creationId xmlns:a16="http://schemas.microsoft.com/office/drawing/2014/main" id="{4F4341BC-7FE4-6B4F-9F4B-4C63D6342EDD}"/>
              </a:ext>
            </a:extLst>
          </p:cNvPr>
          <p:cNvGrpSpPr/>
          <p:nvPr/>
        </p:nvGrpSpPr>
        <p:grpSpPr>
          <a:xfrm>
            <a:off x="3366633" y="1668735"/>
            <a:ext cx="2513172" cy="3863266"/>
            <a:chOff x="-518004" y="0"/>
            <a:chExt cx="1687747" cy="3863266"/>
          </a:xfrm>
        </p:grpSpPr>
        <p:sp>
          <p:nvSpPr>
            <p:cNvPr id="30" name="Rectangle 29">
              <a:extLst>
                <a:ext uri="{FF2B5EF4-FFF2-40B4-BE49-F238E27FC236}">
                  <a16:creationId xmlns:a16="http://schemas.microsoft.com/office/drawing/2014/main" id="{9E330B9D-B701-DC4F-BB7D-DBFFC7A9B89A}"/>
                </a:ext>
              </a:extLst>
            </p:cNvPr>
            <p:cNvSpPr/>
            <p:nvPr/>
          </p:nvSpPr>
          <p:spPr>
            <a:xfrm>
              <a:off x="3080" y="0"/>
              <a:ext cx="1166663" cy="146012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1" name="TextBox 30">
              <a:extLst>
                <a:ext uri="{FF2B5EF4-FFF2-40B4-BE49-F238E27FC236}">
                  <a16:creationId xmlns:a16="http://schemas.microsoft.com/office/drawing/2014/main" id="{FE413E98-A620-6442-92D8-48582E9A73E4}"/>
                </a:ext>
              </a:extLst>
            </p:cNvPr>
            <p:cNvSpPr txBox="1"/>
            <p:nvPr/>
          </p:nvSpPr>
          <p:spPr>
            <a:xfrm>
              <a:off x="-518004" y="2403141"/>
              <a:ext cx="1166663" cy="146012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42240" tIns="142240" rIns="142240" bIns="142240" numCol="1" spcCol="1270" anchor="b" anchorCtr="0">
              <a:noAutofit/>
            </a:bodyPr>
            <a:lstStyle/>
            <a:p>
              <a:pPr algn="ctr" defTabSz="889000">
                <a:spcBef>
                  <a:spcPct val="0"/>
                </a:spcBef>
              </a:pPr>
              <a:r>
                <a:rPr lang="en-US" sz="2000" dirty="0">
                  <a:solidFill>
                    <a:schemeClr val="tx1">
                      <a:lumMod val="65000"/>
                      <a:lumOff val="35000"/>
                    </a:schemeClr>
                  </a:solidFill>
                </a:rPr>
                <a:t>1856-76</a:t>
              </a:r>
            </a:p>
            <a:p>
              <a:pPr marL="0" lvl="0" indent="0" algn="ctr" defTabSz="889000">
                <a:spcBef>
                  <a:spcPct val="0"/>
                </a:spcBef>
                <a:buNone/>
              </a:pPr>
              <a:r>
                <a:rPr lang="en-US" sz="2000" b="1" kern="1200" dirty="0">
                  <a:solidFill>
                    <a:schemeClr val="accent6">
                      <a:lumMod val="50000"/>
                    </a:schemeClr>
                  </a:solidFill>
                </a:rPr>
                <a:t>Central Park</a:t>
              </a:r>
            </a:p>
          </p:txBody>
        </p:sp>
      </p:grpSp>
      <p:grpSp>
        <p:nvGrpSpPr>
          <p:cNvPr id="32" name="Group 31">
            <a:extLst>
              <a:ext uri="{FF2B5EF4-FFF2-40B4-BE49-F238E27FC236}">
                <a16:creationId xmlns:a16="http://schemas.microsoft.com/office/drawing/2014/main" id="{75714238-EBBA-8F4F-89FA-CFCCA26C06E2}"/>
              </a:ext>
            </a:extLst>
          </p:cNvPr>
          <p:cNvGrpSpPr/>
          <p:nvPr/>
        </p:nvGrpSpPr>
        <p:grpSpPr>
          <a:xfrm>
            <a:off x="9139542" y="4643642"/>
            <a:ext cx="2498710" cy="2054863"/>
            <a:chOff x="4139546" y="1595450"/>
            <a:chExt cx="2498710" cy="2054863"/>
          </a:xfrm>
        </p:grpSpPr>
        <p:sp>
          <p:nvSpPr>
            <p:cNvPr id="33" name="Rectangle 32">
              <a:extLst>
                <a:ext uri="{FF2B5EF4-FFF2-40B4-BE49-F238E27FC236}">
                  <a16:creationId xmlns:a16="http://schemas.microsoft.com/office/drawing/2014/main" id="{98C7FC20-7003-D14F-9942-F28F29A14E33}"/>
                </a:ext>
              </a:extLst>
            </p:cNvPr>
            <p:cNvSpPr/>
            <p:nvPr/>
          </p:nvSpPr>
          <p:spPr>
            <a:xfrm>
              <a:off x="4139546" y="2190188"/>
              <a:ext cx="1314003" cy="146012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4" name="TextBox 33">
              <a:extLst>
                <a:ext uri="{FF2B5EF4-FFF2-40B4-BE49-F238E27FC236}">
                  <a16:creationId xmlns:a16="http://schemas.microsoft.com/office/drawing/2014/main" id="{D79E44EB-FC55-3E46-8724-5D1C34A0E437}"/>
                </a:ext>
              </a:extLst>
            </p:cNvPr>
            <p:cNvSpPr txBox="1"/>
            <p:nvPr/>
          </p:nvSpPr>
          <p:spPr>
            <a:xfrm>
              <a:off x="5099529" y="1595450"/>
              <a:ext cx="1538727" cy="146012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42240" tIns="142240" rIns="142240" bIns="142240" numCol="1" spcCol="1270" anchor="t" anchorCtr="0">
              <a:noAutofit/>
            </a:bodyPr>
            <a:lstStyle/>
            <a:p>
              <a:pPr lvl="0" algn="ctr" defTabSz="889000">
                <a:spcBef>
                  <a:spcPct val="0"/>
                </a:spcBef>
              </a:pPr>
              <a:r>
                <a:rPr lang="en-US" sz="2000" dirty="0">
                  <a:solidFill>
                    <a:schemeClr val="tx1">
                      <a:lumMod val="65000"/>
                      <a:lumOff val="35000"/>
                    </a:schemeClr>
                  </a:solidFill>
                </a:rPr>
                <a:t>2009-19</a:t>
              </a:r>
              <a:r>
                <a:rPr lang="en-US" sz="2000" dirty="0">
                  <a:solidFill>
                    <a:schemeClr val="accent6">
                      <a:lumMod val="50000"/>
                    </a:schemeClr>
                  </a:solidFill>
                </a:rPr>
                <a:t> </a:t>
              </a:r>
              <a:r>
                <a:rPr lang="en-US" sz="2000" b="1" kern="1200" dirty="0">
                  <a:solidFill>
                    <a:schemeClr val="accent6">
                      <a:lumMod val="50000"/>
                    </a:schemeClr>
                  </a:solidFill>
                </a:rPr>
                <a:t>High Line</a:t>
              </a:r>
              <a:endParaRPr lang="en-US" sz="2000" kern="1200" dirty="0">
                <a:solidFill>
                  <a:schemeClr val="accent6">
                    <a:lumMod val="50000"/>
                  </a:schemeClr>
                </a:solidFill>
              </a:endParaRPr>
            </a:p>
          </p:txBody>
        </p:sp>
      </p:grpSp>
      <p:grpSp>
        <p:nvGrpSpPr>
          <p:cNvPr id="35" name="Group 34">
            <a:extLst>
              <a:ext uri="{FF2B5EF4-FFF2-40B4-BE49-F238E27FC236}">
                <a16:creationId xmlns:a16="http://schemas.microsoft.com/office/drawing/2014/main" id="{63688074-98A5-FB48-AFC9-0DAD4BEF09F0}"/>
              </a:ext>
            </a:extLst>
          </p:cNvPr>
          <p:cNvGrpSpPr/>
          <p:nvPr/>
        </p:nvGrpSpPr>
        <p:grpSpPr>
          <a:xfrm>
            <a:off x="5379376" y="4638202"/>
            <a:ext cx="3926013" cy="1466309"/>
            <a:chOff x="-844200" y="2184004"/>
            <a:chExt cx="3926013" cy="1466309"/>
          </a:xfrm>
        </p:grpSpPr>
        <p:sp>
          <p:nvSpPr>
            <p:cNvPr id="36" name="Rectangle 35">
              <a:extLst>
                <a:ext uri="{FF2B5EF4-FFF2-40B4-BE49-F238E27FC236}">
                  <a16:creationId xmlns:a16="http://schemas.microsoft.com/office/drawing/2014/main" id="{545E0D0D-BF77-1A41-A954-3E885F8EF22C}"/>
                </a:ext>
              </a:extLst>
            </p:cNvPr>
            <p:cNvSpPr/>
            <p:nvPr/>
          </p:nvSpPr>
          <p:spPr>
            <a:xfrm>
              <a:off x="1578947" y="2190188"/>
              <a:ext cx="1502866" cy="146012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7" name="TextBox 36">
              <a:extLst>
                <a:ext uri="{FF2B5EF4-FFF2-40B4-BE49-F238E27FC236}">
                  <a16:creationId xmlns:a16="http://schemas.microsoft.com/office/drawing/2014/main" id="{E854A41B-DB41-3248-85FA-94083E3044DB}"/>
                </a:ext>
              </a:extLst>
            </p:cNvPr>
            <p:cNvSpPr txBox="1"/>
            <p:nvPr/>
          </p:nvSpPr>
          <p:spPr>
            <a:xfrm>
              <a:off x="-844200" y="2184004"/>
              <a:ext cx="2156598" cy="146012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42240" tIns="142240" rIns="142240" bIns="142240" numCol="1" spcCol="1270" anchor="t" anchorCtr="0">
              <a:noAutofit/>
            </a:bodyPr>
            <a:lstStyle/>
            <a:p>
              <a:pPr marL="0" lvl="0" indent="0" algn="ctr" defTabSz="889000">
                <a:spcBef>
                  <a:spcPct val="0"/>
                </a:spcBef>
                <a:buNone/>
              </a:pPr>
              <a:r>
                <a:rPr lang="en-US" sz="2000" kern="1200" dirty="0">
                  <a:solidFill>
                    <a:schemeClr val="tx1">
                      <a:lumMod val="65000"/>
                      <a:lumOff val="35000"/>
                    </a:schemeClr>
                  </a:solidFill>
                </a:rPr>
                <a:t>1903</a:t>
              </a:r>
            </a:p>
            <a:p>
              <a:pPr marL="0" lvl="0" indent="0" algn="ctr" defTabSz="889000">
                <a:spcBef>
                  <a:spcPct val="0"/>
                </a:spcBef>
                <a:buNone/>
              </a:pPr>
              <a:r>
                <a:rPr lang="en-US" sz="2000" b="1" kern="1200" dirty="0">
                  <a:solidFill>
                    <a:schemeClr val="accent6">
                      <a:lumMod val="50000"/>
                    </a:schemeClr>
                  </a:solidFill>
                </a:rPr>
                <a:t>Seward Park </a:t>
              </a:r>
            </a:p>
            <a:p>
              <a:pPr marL="0" lvl="0" indent="0" algn="ctr" defTabSz="889000">
                <a:spcBef>
                  <a:spcPct val="0"/>
                </a:spcBef>
                <a:buNone/>
              </a:pPr>
              <a:r>
                <a:rPr lang="en-US" sz="2000" kern="1200" dirty="0">
                  <a:solidFill>
                    <a:schemeClr val="accent6">
                      <a:lumMod val="50000"/>
                    </a:schemeClr>
                  </a:solidFill>
                </a:rPr>
                <a:t>(first playground)</a:t>
              </a:r>
            </a:p>
          </p:txBody>
        </p:sp>
      </p:grpSp>
      <p:grpSp>
        <p:nvGrpSpPr>
          <p:cNvPr id="38" name="Group 37">
            <a:extLst>
              <a:ext uri="{FF2B5EF4-FFF2-40B4-BE49-F238E27FC236}">
                <a16:creationId xmlns:a16="http://schemas.microsoft.com/office/drawing/2014/main" id="{DB7DAE9B-B2D2-6C44-8198-825309DEB3EB}"/>
              </a:ext>
            </a:extLst>
          </p:cNvPr>
          <p:cNvGrpSpPr/>
          <p:nvPr/>
        </p:nvGrpSpPr>
        <p:grpSpPr>
          <a:xfrm>
            <a:off x="5491108" y="4639715"/>
            <a:ext cx="4299522" cy="2636879"/>
            <a:chOff x="1845431" y="1013434"/>
            <a:chExt cx="4299522" cy="2636879"/>
          </a:xfrm>
        </p:grpSpPr>
        <p:sp>
          <p:nvSpPr>
            <p:cNvPr id="39" name="Rectangle 38">
              <a:extLst>
                <a:ext uri="{FF2B5EF4-FFF2-40B4-BE49-F238E27FC236}">
                  <a16:creationId xmlns:a16="http://schemas.microsoft.com/office/drawing/2014/main" id="{812E6119-5346-3E46-9536-6EA65E1558A2}"/>
                </a:ext>
              </a:extLst>
            </p:cNvPr>
            <p:cNvSpPr/>
            <p:nvPr/>
          </p:nvSpPr>
          <p:spPr>
            <a:xfrm>
              <a:off x="1845431" y="2190188"/>
              <a:ext cx="1754683" cy="146012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0" name="TextBox 39">
              <a:extLst>
                <a:ext uri="{FF2B5EF4-FFF2-40B4-BE49-F238E27FC236}">
                  <a16:creationId xmlns:a16="http://schemas.microsoft.com/office/drawing/2014/main" id="{C57A949D-E22D-FD44-8B8D-D4DD3F6C535C}"/>
                </a:ext>
              </a:extLst>
            </p:cNvPr>
            <p:cNvSpPr txBox="1"/>
            <p:nvPr/>
          </p:nvSpPr>
          <p:spPr>
            <a:xfrm>
              <a:off x="3935647" y="1013434"/>
              <a:ext cx="2209306" cy="146012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42240" tIns="142240" rIns="142240" bIns="142240" numCol="1" spcCol="1270" anchor="t" anchorCtr="0">
              <a:noAutofit/>
            </a:bodyPr>
            <a:lstStyle/>
            <a:p>
              <a:pPr marL="0" lvl="0" indent="0" algn="ctr" defTabSz="889000">
                <a:spcBef>
                  <a:spcPct val="0"/>
                </a:spcBef>
                <a:buNone/>
              </a:pPr>
              <a:r>
                <a:rPr lang="en-US" sz="2000" kern="1200" dirty="0">
                  <a:solidFill>
                    <a:schemeClr val="tx1">
                      <a:lumMod val="65000"/>
                      <a:lumOff val="35000"/>
                    </a:schemeClr>
                  </a:solidFill>
                </a:rPr>
                <a:t>1939</a:t>
              </a:r>
            </a:p>
            <a:p>
              <a:pPr marL="0" lvl="0" indent="0" algn="ctr" defTabSz="889000">
                <a:spcBef>
                  <a:spcPct val="0"/>
                </a:spcBef>
                <a:buNone/>
              </a:pPr>
              <a:r>
                <a:rPr lang="en-US" sz="2000" b="1" kern="1200" dirty="0">
                  <a:solidFill>
                    <a:schemeClr val="accent6">
                      <a:lumMod val="50000"/>
                    </a:schemeClr>
                  </a:solidFill>
                </a:rPr>
                <a:t>Flushing Meadows Corona</a:t>
              </a:r>
            </a:p>
          </p:txBody>
        </p:sp>
      </p:grpSp>
      <p:grpSp>
        <p:nvGrpSpPr>
          <p:cNvPr id="41" name="Group 40">
            <a:extLst>
              <a:ext uri="{FF2B5EF4-FFF2-40B4-BE49-F238E27FC236}">
                <a16:creationId xmlns:a16="http://schemas.microsoft.com/office/drawing/2014/main" id="{9D1C6C49-A21E-2849-8692-A90E629CFE1D}"/>
              </a:ext>
            </a:extLst>
          </p:cNvPr>
          <p:cNvGrpSpPr/>
          <p:nvPr/>
        </p:nvGrpSpPr>
        <p:grpSpPr>
          <a:xfrm>
            <a:off x="-228152" y="207627"/>
            <a:ext cx="6623312" cy="4298248"/>
            <a:chOff x="962327" y="0"/>
            <a:chExt cx="6623312" cy="4298248"/>
          </a:xfrm>
        </p:grpSpPr>
        <p:sp>
          <p:nvSpPr>
            <p:cNvPr id="42" name="Rectangle 41">
              <a:extLst>
                <a:ext uri="{FF2B5EF4-FFF2-40B4-BE49-F238E27FC236}">
                  <a16:creationId xmlns:a16="http://schemas.microsoft.com/office/drawing/2014/main" id="{B9F6CED8-416E-F343-82B3-AE25F499E51F}"/>
                </a:ext>
              </a:extLst>
            </p:cNvPr>
            <p:cNvSpPr/>
            <p:nvPr/>
          </p:nvSpPr>
          <p:spPr>
            <a:xfrm>
              <a:off x="962327" y="0"/>
              <a:ext cx="2108299" cy="146012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3" name="TextBox 42">
              <a:extLst>
                <a:ext uri="{FF2B5EF4-FFF2-40B4-BE49-F238E27FC236}">
                  <a16:creationId xmlns:a16="http://schemas.microsoft.com/office/drawing/2014/main" id="{E7059675-B791-FC4E-91BD-57EAB2010011}"/>
                </a:ext>
              </a:extLst>
            </p:cNvPr>
            <p:cNvSpPr txBox="1"/>
            <p:nvPr/>
          </p:nvSpPr>
          <p:spPr>
            <a:xfrm>
              <a:off x="5477340" y="2838123"/>
              <a:ext cx="2108299" cy="146012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70688" tIns="170688" rIns="170688" bIns="170688" numCol="1" spcCol="1270" anchor="t" anchorCtr="0">
              <a:noAutofit/>
            </a:bodyPr>
            <a:lstStyle/>
            <a:p>
              <a:pPr marL="0" lvl="0" indent="0" algn="ctr" defTabSz="1066800">
                <a:spcBef>
                  <a:spcPct val="0"/>
                </a:spcBef>
                <a:buNone/>
              </a:pPr>
              <a:r>
                <a:rPr lang="en-US" sz="2000" b="1" kern="1200" dirty="0">
                  <a:solidFill>
                    <a:schemeClr val="accent6">
                      <a:lumMod val="50000"/>
                    </a:schemeClr>
                  </a:solidFill>
                </a:rPr>
                <a:t>Prospect Park</a:t>
              </a:r>
            </a:p>
            <a:p>
              <a:pPr marL="0" lvl="0" indent="0" algn="ctr" defTabSz="1066800">
                <a:spcBef>
                  <a:spcPct val="0"/>
                </a:spcBef>
                <a:buNone/>
              </a:pPr>
              <a:r>
                <a:rPr lang="en-US" sz="2000" kern="1200" dirty="0">
                  <a:solidFill>
                    <a:schemeClr val="tx1">
                      <a:lumMod val="65000"/>
                      <a:lumOff val="35000"/>
                    </a:schemeClr>
                  </a:solidFill>
                </a:rPr>
                <a:t>1865-95</a:t>
              </a:r>
            </a:p>
          </p:txBody>
        </p:sp>
      </p:grpSp>
    </p:spTree>
    <p:extLst>
      <p:ext uri="{BB962C8B-B14F-4D97-AF65-F5344CB8AC3E}">
        <p14:creationId xmlns:p14="http://schemas.microsoft.com/office/powerpoint/2010/main" val="2772367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A7D4C142-E796-3A4B-9F2C-047F51B8F555}"/>
              </a:ext>
            </a:extLst>
          </p:cNvPr>
          <p:cNvPicPr>
            <a:picLocks noGrp="1" noChangeAspect="1"/>
          </p:cNvPicPr>
          <p:nvPr>
            <p:ph idx="1"/>
          </p:nvPr>
        </p:nvPicPr>
        <p:blipFill>
          <a:blip r:embed="rId3">
            <a:extLst>
              <a:ext uri="{BEBA8EAE-BF5A-486C-A8C5-ECC9F3942E4B}">
                <a14:imgProps xmlns:a14="http://schemas.microsoft.com/office/drawing/2010/main">
                  <a14:imgLayer r:embed="rId4">
                    <a14:imgEffect>
                      <a14:sharpenSoften amount="45000"/>
                    </a14:imgEffect>
                    <a14:imgEffect>
                      <a14:brightnessContrast bright="-13000" contrast="50000"/>
                    </a14:imgEffect>
                  </a14:imgLayer>
                </a14:imgProps>
              </a:ext>
            </a:extLst>
          </a:blip>
          <a:stretch>
            <a:fillRect/>
          </a:stretch>
        </p:blipFill>
        <p:spPr>
          <a:xfrm>
            <a:off x="1361661" y="1"/>
            <a:ext cx="9194464" cy="6858000"/>
          </a:xfrm>
          <a:prstGeom prst="rect">
            <a:avLst/>
          </a:prstGeom>
        </p:spPr>
      </p:pic>
      <p:sp>
        <p:nvSpPr>
          <p:cNvPr id="2" name="Title 1">
            <a:extLst>
              <a:ext uri="{FF2B5EF4-FFF2-40B4-BE49-F238E27FC236}">
                <a16:creationId xmlns:a16="http://schemas.microsoft.com/office/drawing/2014/main" id="{24A6ED65-7AE6-7842-8AF8-398B087F3493}"/>
              </a:ext>
            </a:extLst>
          </p:cNvPr>
          <p:cNvSpPr>
            <a:spLocks noGrp="1"/>
          </p:cNvSpPr>
          <p:nvPr>
            <p:ph type="title"/>
          </p:nvPr>
        </p:nvSpPr>
        <p:spPr>
          <a:xfrm>
            <a:off x="1887071" y="365125"/>
            <a:ext cx="10515600" cy="1325563"/>
          </a:xfrm>
        </p:spPr>
        <p:txBody>
          <a:bodyPr>
            <a:normAutofit/>
          </a:bodyPr>
          <a:lstStyle/>
          <a:p>
            <a:r>
              <a:rPr lang="en-US" sz="5400" b="1" dirty="0">
                <a:solidFill>
                  <a:schemeClr val="bg1"/>
                </a:solidFill>
                <a:highlight>
                  <a:srgbClr val="008000"/>
                </a:highlight>
              </a:rPr>
              <a:t>NYC Parks</a:t>
            </a:r>
          </a:p>
        </p:txBody>
      </p:sp>
    </p:spTree>
    <p:extLst>
      <p:ext uri="{BB962C8B-B14F-4D97-AF65-F5344CB8AC3E}">
        <p14:creationId xmlns:p14="http://schemas.microsoft.com/office/powerpoint/2010/main" val="9805675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A7D4C142-E796-3A4B-9F2C-047F51B8F555}"/>
              </a:ext>
            </a:extLst>
          </p:cNvPr>
          <p:cNvPicPr>
            <a:picLocks noGrp="1" noChangeAspect="1"/>
          </p:cNvPicPr>
          <p:nvPr>
            <p:ph idx="1"/>
          </p:nvPr>
        </p:nvPicPr>
        <p:blipFill rotWithShape="1">
          <a:blip r:embed="rId3">
            <a:extLst>
              <a:ext uri="{BEBA8EAE-BF5A-486C-A8C5-ECC9F3942E4B}">
                <a14:imgProps xmlns:a14="http://schemas.microsoft.com/office/drawing/2010/main">
                  <a14:imgLayer r:embed="rId4">
                    <a14:imgEffect>
                      <a14:brightnessContrast bright="10000" contrast="-10000"/>
                    </a14:imgEffect>
                  </a14:imgLayer>
                </a14:imgProps>
              </a:ext>
            </a:extLst>
          </a:blip>
          <a:srcRect t="11168" b="13418"/>
          <a:stretch/>
        </p:blipFill>
        <p:spPr>
          <a:xfrm>
            <a:off x="0" y="1"/>
            <a:ext cx="12192000" cy="6858000"/>
          </a:xfrm>
          <a:prstGeom prst="rect">
            <a:avLst/>
          </a:prstGeom>
        </p:spPr>
      </p:pic>
      <p:sp>
        <p:nvSpPr>
          <p:cNvPr id="2" name="Title 1">
            <a:extLst>
              <a:ext uri="{FF2B5EF4-FFF2-40B4-BE49-F238E27FC236}">
                <a16:creationId xmlns:a16="http://schemas.microsoft.com/office/drawing/2014/main" id="{24A6ED65-7AE6-7842-8AF8-398B087F3493}"/>
              </a:ext>
            </a:extLst>
          </p:cNvPr>
          <p:cNvSpPr>
            <a:spLocks noGrp="1"/>
          </p:cNvSpPr>
          <p:nvPr>
            <p:ph type="title"/>
          </p:nvPr>
        </p:nvSpPr>
        <p:spPr>
          <a:xfrm>
            <a:off x="694765" y="256777"/>
            <a:ext cx="10515600" cy="1325563"/>
          </a:xfrm>
        </p:spPr>
        <p:txBody>
          <a:bodyPr>
            <a:normAutofit/>
          </a:bodyPr>
          <a:lstStyle/>
          <a:p>
            <a:r>
              <a:rPr lang="en-US" sz="5400" b="1" dirty="0">
                <a:solidFill>
                  <a:schemeClr val="bg1"/>
                </a:solidFill>
                <a:highlight>
                  <a:srgbClr val="008000"/>
                </a:highlight>
              </a:rPr>
              <a:t>NYC Dept. of Parks &amp; Recreation</a:t>
            </a:r>
          </a:p>
        </p:txBody>
      </p:sp>
      <p:sp>
        <p:nvSpPr>
          <p:cNvPr id="3" name="Rectangle 2">
            <a:extLst>
              <a:ext uri="{FF2B5EF4-FFF2-40B4-BE49-F238E27FC236}">
                <a16:creationId xmlns:a16="http://schemas.microsoft.com/office/drawing/2014/main" id="{F52B3C8F-7858-234E-A9A0-CF8037CD82C4}"/>
              </a:ext>
            </a:extLst>
          </p:cNvPr>
          <p:cNvSpPr/>
          <p:nvPr/>
        </p:nvSpPr>
        <p:spPr>
          <a:xfrm>
            <a:off x="134471" y="1582340"/>
            <a:ext cx="11900647" cy="4893647"/>
          </a:xfrm>
          <a:prstGeom prst="rect">
            <a:avLst/>
          </a:prstGeom>
        </p:spPr>
        <p:txBody>
          <a:bodyPr wrap="square">
            <a:spAutoFit/>
          </a:bodyPr>
          <a:lstStyle/>
          <a:p>
            <a:pPr marL="571500" indent="-571500">
              <a:buFont typeface="Arial" panose="020B0604020202020204" pitchFamily="34" charset="0"/>
              <a:buChar char="•"/>
            </a:pPr>
            <a:r>
              <a:rPr lang="en-US" sz="3600" dirty="0"/>
              <a:t>More than 30,000 acres of land — 14 percent of NYC.</a:t>
            </a:r>
          </a:p>
          <a:p>
            <a:pPr marL="571500" indent="-571500">
              <a:buFont typeface="Arial" panose="020B0604020202020204" pitchFamily="34" charset="0"/>
              <a:buChar char="•"/>
            </a:pPr>
            <a:endParaRPr lang="en-US" sz="1200" dirty="0"/>
          </a:p>
          <a:p>
            <a:pPr marL="571500" indent="-571500">
              <a:buFont typeface="Arial" panose="020B0604020202020204" pitchFamily="34" charset="0"/>
              <a:buChar char="•"/>
            </a:pPr>
            <a:r>
              <a:rPr lang="en-US" sz="3600" dirty="0"/>
              <a:t>More than 5,000 individual properties ranging from Coney Island Beach and Central Park to community gardens and </a:t>
            </a:r>
            <a:r>
              <a:rPr lang="en-US" sz="3600" dirty="0" err="1"/>
              <a:t>Greenstreets</a:t>
            </a:r>
            <a:r>
              <a:rPr lang="en-US" sz="3600" dirty="0"/>
              <a:t>. </a:t>
            </a:r>
          </a:p>
          <a:p>
            <a:pPr marL="571500" indent="-571500">
              <a:buFont typeface="Arial" panose="020B0604020202020204" pitchFamily="34" charset="0"/>
              <a:buChar char="•"/>
            </a:pPr>
            <a:endParaRPr lang="en-US" sz="1200" dirty="0"/>
          </a:p>
          <a:p>
            <a:pPr marL="571500" indent="-571500">
              <a:buFont typeface="Arial" panose="020B0604020202020204" pitchFamily="34" charset="0"/>
              <a:buChar char="•"/>
            </a:pPr>
            <a:r>
              <a:rPr lang="en-US" sz="3600" dirty="0"/>
              <a:t>More than 800 athletic fields and nearly 1,000 playgrounds, 1,800 basketball courts, 550 tennis courts, 65 public pools, 51 recreational facilities, 15 nature centers, 14 golf courses, and 14 miles of beaches. </a:t>
            </a:r>
          </a:p>
        </p:txBody>
      </p:sp>
    </p:spTree>
    <p:extLst>
      <p:ext uri="{BB962C8B-B14F-4D97-AF65-F5344CB8AC3E}">
        <p14:creationId xmlns:p14="http://schemas.microsoft.com/office/powerpoint/2010/main" val="18739473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A7D4C142-E796-3A4B-9F2C-047F51B8F555}"/>
              </a:ext>
            </a:extLst>
          </p:cNvPr>
          <p:cNvPicPr>
            <a:picLocks noGrp="1" noChangeAspect="1"/>
          </p:cNvPicPr>
          <p:nvPr>
            <p:ph idx="1"/>
          </p:nvPr>
        </p:nvPicPr>
        <p:blipFill rotWithShape="1">
          <a:blip r:embed="rId3">
            <a:alphaModFix/>
            <a:extLst>
              <a:ext uri="{BEBA8EAE-BF5A-486C-A8C5-ECC9F3942E4B}">
                <a14:imgProps xmlns:a14="http://schemas.microsoft.com/office/drawing/2010/main">
                  <a14:imgLayer r:embed="rId4">
                    <a14:imgEffect>
                      <a14:brightnessContrast bright="10000" contrast="-10000"/>
                    </a14:imgEffect>
                  </a14:imgLayer>
                </a14:imgProps>
              </a:ext>
            </a:extLst>
          </a:blip>
          <a:srcRect t="11168" b="13418"/>
          <a:stretch/>
        </p:blipFill>
        <p:spPr>
          <a:xfrm>
            <a:off x="0" y="1"/>
            <a:ext cx="12192000" cy="6858000"/>
          </a:xfrm>
          <a:prstGeom prst="rect">
            <a:avLst/>
          </a:prstGeom>
        </p:spPr>
      </p:pic>
      <p:sp>
        <p:nvSpPr>
          <p:cNvPr id="2" name="Title 1">
            <a:extLst>
              <a:ext uri="{FF2B5EF4-FFF2-40B4-BE49-F238E27FC236}">
                <a16:creationId xmlns:a16="http://schemas.microsoft.com/office/drawing/2014/main" id="{24A6ED65-7AE6-7842-8AF8-398B087F3493}"/>
              </a:ext>
            </a:extLst>
          </p:cNvPr>
          <p:cNvSpPr>
            <a:spLocks noGrp="1"/>
          </p:cNvSpPr>
          <p:nvPr>
            <p:ph type="title"/>
          </p:nvPr>
        </p:nvSpPr>
        <p:spPr>
          <a:xfrm>
            <a:off x="533400" y="256777"/>
            <a:ext cx="10515600" cy="1325563"/>
          </a:xfrm>
        </p:spPr>
        <p:txBody>
          <a:bodyPr>
            <a:normAutofit/>
          </a:bodyPr>
          <a:lstStyle/>
          <a:p>
            <a:r>
              <a:rPr lang="en-US" sz="5400" b="1" dirty="0">
                <a:solidFill>
                  <a:schemeClr val="bg1"/>
                </a:solidFill>
                <a:highlight>
                  <a:srgbClr val="008000"/>
                </a:highlight>
              </a:rPr>
              <a:t>NYC Dept. of Parks &amp; Recreation</a:t>
            </a:r>
          </a:p>
        </p:txBody>
      </p:sp>
      <p:sp>
        <p:nvSpPr>
          <p:cNvPr id="3" name="Rectangle 2">
            <a:extLst>
              <a:ext uri="{FF2B5EF4-FFF2-40B4-BE49-F238E27FC236}">
                <a16:creationId xmlns:a16="http://schemas.microsoft.com/office/drawing/2014/main" id="{F52B3C8F-7858-234E-A9A0-CF8037CD82C4}"/>
              </a:ext>
            </a:extLst>
          </p:cNvPr>
          <p:cNvSpPr/>
          <p:nvPr/>
        </p:nvSpPr>
        <p:spPr>
          <a:xfrm>
            <a:off x="0" y="2079881"/>
            <a:ext cx="11900647" cy="3970318"/>
          </a:xfrm>
          <a:prstGeom prst="rect">
            <a:avLst/>
          </a:prstGeom>
        </p:spPr>
        <p:txBody>
          <a:bodyPr wrap="square">
            <a:spAutoFit/>
          </a:bodyPr>
          <a:lstStyle/>
          <a:p>
            <a:pPr marL="571500" indent="-571500">
              <a:buFont typeface="Arial" panose="020B0604020202020204" pitchFamily="34" charset="0"/>
              <a:buChar char="•"/>
            </a:pPr>
            <a:r>
              <a:rPr lang="en-US" sz="3600" dirty="0"/>
              <a:t>Care for 1,200 monuments and 23 historic house museums.</a:t>
            </a:r>
          </a:p>
          <a:p>
            <a:pPr marL="571500" indent="-571500">
              <a:buFont typeface="Arial" panose="020B0604020202020204" pitchFamily="34" charset="0"/>
              <a:buChar char="•"/>
            </a:pPr>
            <a:endParaRPr lang="en-US" sz="1200" dirty="0"/>
          </a:p>
          <a:p>
            <a:pPr marL="571500" indent="-571500">
              <a:buFont typeface="Arial" panose="020B0604020202020204" pitchFamily="34" charset="0"/>
              <a:buChar char="•"/>
            </a:pPr>
            <a:r>
              <a:rPr lang="en-US" sz="3600" dirty="0"/>
              <a:t>Look after 600K street trees, and 2m more in parks. </a:t>
            </a:r>
          </a:p>
          <a:p>
            <a:pPr marL="571500" indent="-571500">
              <a:buFont typeface="Arial" panose="020B0604020202020204" pitchFamily="34" charset="0"/>
              <a:buChar char="•"/>
            </a:pPr>
            <a:endParaRPr lang="en-US" sz="1200" dirty="0"/>
          </a:p>
          <a:p>
            <a:pPr marL="571500" indent="-571500">
              <a:buFont typeface="Arial" panose="020B0604020202020204" pitchFamily="34" charset="0"/>
              <a:buChar char="•"/>
            </a:pPr>
            <a:r>
              <a:rPr lang="en-US" sz="3600" dirty="0"/>
              <a:t>New York City's principal provider of recreational and athletic facilities and programs. </a:t>
            </a:r>
          </a:p>
          <a:p>
            <a:pPr marL="571500" indent="-571500">
              <a:buFont typeface="Arial" panose="020B0604020202020204" pitchFamily="34" charset="0"/>
              <a:buChar char="•"/>
            </a:pPr>
            <a:endParaRPr lang="en-US" sz="1200" dirty="0"/>
          </a:p>
          <a:p>
            <a:pPr marL="571500" indent="-571500">
              <a:buFont typeface="Arial" panose="020B0604020202020204" pitchFamily="34" charset="0"/>
              <a:buChar char="•"/>
            </a:pPr>
            <a:r>
              <a:rPr lang="en-US" sz="3600" dirty="0"/>
              <a:t>Home to free concerts, world-class sports events, and cultural festivals.</a:t>
            </a:r>
          </a:p>
        </p:txBody>
      </p:sp>
    </p:spTree>
    <p:extLst>
      <p:ext uri="{BB962C8B-B14F-4D97-AF65-F5344CB8AC3E}">
        <p14:creationId xmlns:p14="http://schemas.microsoft.com/office/powerpoint/2010/main" val="24823069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1441B-C3AA-D24C-B202-0D5BDFA0A5F7}"/>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A335449D-5896-D646-B188-1FD8B73B5D25}"/>
              </a:ext>
            </a:extLst>
          </p:cNvPr>
          <p:cNvSpPr>
            <a:spLocks noGrp="1"/>
          </p:cNvSpPr>
          <p:nvPr>
            <p:ph type="subTitle" idx="1"/>
          </p:nvPr>
        </p:nvSpPr>
        <p:spPr/>
        <p:txBody>
          <a:bodyPr/>
          <a:lstStyle/>
          <a:p>
            <a:endParaRPr lang="en-US"/>
          </a:p>
        </p:txBody>
      </p:sp>
      <p:pic>
        <p:nvPicPr>
          <p:cNvPr id="4" name="Picture 3">
            <a:hlinkClick r:id="rId3"/>
            <a:extLst>
              <a:ext uri="{FF2B5EF4-FFF2-40B4-BE49-F238E27FC236}">
                <a16:creationId xmlns:a16="http://schemas.microsoft.com/office/drawing/2014/main" id="{5933C4EF-B4A4-974C-A864-B341B92DBFA6}"/>
              </a:ext>
            </a:extLst>
          </p:cNvPr>
          <p:cNvPicPr>
            <a:picLocks noChangeAspect="1"/>
          </p:cNvPicPr>
          <p:nvPr/>
        </p:nvPicPr>
        <p:blipFill>
          <a:blip r:embed="rId4"/>
          <a:stretch>
            <a:fillRect/>
          </a:stretch>
        </p:blipFill>
        <p:spPr>
          <a:xfrm>
            <a:off x="206441" y="0"/>
            <a:ext cx="11779118" cy="6858000"/>
          </a:xfrm>
          <a:prstGeom prst="rect">
            <a:avLst/>
          </a:prstGeom>
        </p:spPr>
      </p:pic>
    </p:spTree>
    <p:extLst>
      <p:ext uri="{BB962C8B-B14F-4D97-AF65-F5344CB8AC3E}">
        <p14:creationId xmlns:p14="http://schemas.microsoft.com/office/powerpoint/2010/main" val="38448600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DDEE8-9C25-5A41-AD33-8F6BA796E89F}"/>
              </a:ext>
            </a:extLst>
          </p:cNvPr>
          <p:cNvSpPr>
            <a:spLocks noGrp="1"/>
          </p:cNvSpPr>
          <p:nvPr>
            <p:ph type="title"/>
          </p:nvPr>
        </p:nvSpPr>
        <p:spPr>
          <a:xfrm>
            <a:off x="838200" y="510857"/>
            <a:ext cx="10515600" cy="1460500"/>
          </a:xfrm>
        </p:spPr>
        <p:txBody>
          <a:bodyPr>
            <a:noAutofit/>
          </a:bodyPr>
          <a:lstStyle/>
          <a:p>
            <a:r>
              <a:rPr lang="en-US" sz="5400" b="1" dirty="0">
                <a:solidFill>
                  <a:schemeClr val="bg1">
                    <a:lumMod val="95000"/>
                  </a:schemeClr>
                </a:solidFill>
                <a:highlight>
                  <a:srgbClr val="008000"/>
                </a:highlight>
              </a:rPr>
              <a:t>Central Park Conservancy Mission</a:t>
            </a:r>
            <a:br>
              <a:rPr lang="en-US" sz="5400" dirty="0">
                <a:highlight>
                  <a:srgbClr val="800080"/>
                </a:highlight>
              </a:rPr>
            </a:br>
            <a:endParaRPr lang="en-US" sz="5400" dirty="0">
              <a:highlight>
                <a:srgbClr val="800080"/>
              </a:highlight>
            </a:endParaRPr>
          </a:p>
        </p:txBody>
      </p:sp>
      <p:sp>
        <p:nvSpPr>
          <p:cNvPr id="3" name="Content Placeholder 2">
            <a:extLst>
              <a:ext uri="{FF2B5EF4-FFF2-40B4-BE49-F238E27FC236}">
                <a16:creationId xmlns:a16="http://schemas.microsoft.com/office/drawing/2014/main" id="{E47024FC-A018-D445-A5D5-DE7E2EB2DC13}"/>
              </a:ext>
            </a:extLst>
          </p:cNvPr>
          <p:cNvSpPr>
            <a:spLocks noGrp="1"/>
          </p:cNvSpPr>
          <p:nvPr>
            <p:ph idx="1"/>
          </p:nvPr>
        </p:nvSpPr>
        <p:spPr>
          <a:xfrm>
            <a:off x="529590" y="1391285"/>
            <a:ext cx="11300460" cy="4351338"/>
          </a:xfrm>
        </p:spPr>
        <p:txBody>
          <a:bodyPr>
            <a:noAutofit/>
          </a:bodyPr>
          <a:lstStyle/>
          <a:p>
            <a:r>
              <a:rPr lang="en-US" sz="3600" dirty="0"/>
              <a:t>The mission of the Central Park Conservancy is to restore, manage, and enhance Central Park in partnership with the public.</a:t>
            </a:r>
          </a:p>
          <a:p>
            <a:r>
              <a:rPr lang="en-US" sz="3600" dirty="0"/>
              <a:t>The Central Park Conservancy aspires to build a great organization that sets the standard for and spreads the principles of world-class park management – emphasizing environmental excellence – to improve the quality of open space for the enjoyment of all. The Conservancy is committed to sustaining this operating model to provide a legacy for future generations of park users.</a:t>
            </a:r>
            <a:r>
              <a:rPr lang="en-US" sz="3600" dirty="0">
                <a:effectLst/>
              </a:rPr>
              <a:t> </a:t>
            </a:r>
            <a:endParaRPr lang="en-US" sz="3600" dirty="0"/>
          </a:p>
        </p:txBody>
      </p:sp>
    </p:spTree>
    <p:extLst>
      <p:ext uri="{BB962C8B-B14F-4D97-AF65-F5344CB8AC3E}">
        <p14:creationId xmlns:p14="http://schemas.microsoft.com/office/powerpoint/2010/main" val="34385482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93C801-83A2-C747-BC4F-6A8DBE337132}"/>
              </a:ext>
            </a:extLst>
          </p:cNvPr>
          <p:cNvSpPr>
            <a:spLocks noGrp="1"/>
          </p:cNvSpPr>
          <p:nvPr>
            <p:ph idx="1"/>
          </p:nvPr>
        </p:nvSpPr>
        <p:spPr/>
        <p:txBody>
          <a:bodyPr/>
          <a:lstStyle/>
          <a:p>
            <a:endParaRPr lang="en-US" dirty="0"/>
          </a:p>
        </p:txBody>
      </p:sp>
      <p:pic>
        <p:nvPicPr>
          <p:cNvPr id="1025" name="Picture 1" descr="page11image2229182656">
            <a:extLst>
              <a:ext uri="{FF2B5EF4-FFF2-40B4-BE49-F238E27FC236}">
                <a16:creationId xmlns:a16="http://schemas.microsoft.com/office/drawing/2014/main" id="{F90539E1-5F04-A044-86F7-5785149173F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1023" b="35512"/>
          <a:stretch/>
        </p:blipFill>
        <p:spPr bwMode="auto">
          <a:xfrm>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a:extLst>
              <a:ext uri="{FF2B5EF4-FFF2-40B4-BE49-F238E27FC236}">
                <a16:creationId xmlns:a16="http://schemas.microsoft.com/office/drawing/2014/main" id="{FF6B9F0D-FE0A-1B4C-82C0-0C6FC7383B88}"/>
              </a:ext>
            </a:extLst>
          </p:cNvPr>
          <p:cNvSpPr>
            <a:spLocks noGrp="1"/>
          </p:cNvSpPr>
          <p:nvPr>
            <p:ph type="title"/>
          </p:nvPr>
        </p:nvSpPr>
        <p:spPr>
          <a:xfrm>
            <a:off x="957469" y="146464"/>
            <a:ext cx="10515600" cy="1325563"/>
          </a:xfrm>
        </p:spPr>
        <p:txBody>
          <a:bodyPr>
            <a:noAutofit/>
          </a:bodyPr>
          <a:lstStyle/>
          <a:p>
            <a:pPr lvl="0" eaLnBrk="0" fontAlgn="base" hangingPunct="0">
              <a:lnSpc>
                <a:spcPct val="100000"/>
              </a:lnSpc>
              <a:spcAft>
                <a:spcPct val="0"/>
              </a:spcAft>
            </a:pPr>
            <a:r>
              <a:rPr kumimoji="0" lang="en-US" altLang="en-US" sz="5400" b="1" i="0" u="none" strike="noStrike" cap="none" normalizeH="0" baseline="0" dirty="0">
                <a:ln>
                  <a:noFill/>
                </a:ln>
                <a:solidFill>
                  <a:schemeClr val="bg1"/>
                </a:solidFill>
                <a:effectLst/>
                <a:highlight>
                  <a:srgbClr val="008000"/>
                </a:highlight>
                <a:latin typeface="HelveticaNeueLTStd"/>
              </a:rPr>
              <a:t>Central Park: At a Glance </a:t>
            </a:r>
            <a:endParaRPr kumimoji="0" lang="en-US" altLang="en-US" sz="9600" b="0" i="0" u="none" strike="noStrike" cap="none" normalizeH="0" baseline="0" dirty="0">
              <a:ln>
                <a:noFill/>
              </a:ln>
              <a:solidFill>
                <a:schemeClr val="bg1"/>
              </a:solidFill>
              <a:effectLst/>
              <a:highlight>
                <a:srgbClr val="008000"/>
              </a:highlight>
              <a:latin typeface="Arial" panose="020B0604020202020204" pitchFamily="34" charset="0"/>
            </a:endParaRPr>
          </a:p>
        </p:txBody>
      </p:sp>
      <p:sp>
        <p:nvSpPr>
          <p:cNvPr id="2" name="Rectangle 1">
            <a:extLst>
              <a:ext uri="{FF2B5EF4-FFF2-40B4-BE49-F238E27FC236}">
                <a16:creationId xmlns:a16="http://schemas.microsoft.com/office/drawing/2014/main" id="{031A82A1-7B69-2740-85F8-6827F2685828}"/>
              </a:ext>
            </a:extLst>
          </p:cNvPr>
          <p:cNvSpPr/>
          <p:nvPr/>
        </p:nvSpPr>
        <p:spPr>
          <a:xfrm>
            <a:off x="599660" y="1472027"/>
            <a:ext cx="11168269" cy="4770537"/>
          </a:xfrm>
          <a:prstGeom prst="rect">
            <a:avLst/>
          </a:prstGeom>
          <a:noFill/>
        </p:spPr>
        <p:txBody>
          <a:bodyPr wrap="square">
            <a:spAutoFit/>
          </a:bodyPr>
          <a:lstStyle/>
          <a:p>
            <a:pPr>
              <a:buFont typeface="Arial" panose="020B0604020202020204" pitchFamily="34" charset="0"/>
              <a:buChar char="•"/>
            </a:pPr>
            <a:r>
              <a:rPr lang="en-US" sz="4000" b="1" dirty="0">
                <a:solidFill>
                  <a:schemeClr val="bg1"/>
                </a:solidFill>
                <a:highlight>
                  <a:srgbClr val="000000"/>
                </a:highlight>
              </a:rPr>
              <a:t> Designed by Frederick Law Olmsted and Calvert Vaux, first opened to the public in 1858. </a:t>
            </a:r>
          </a:p>
          <a:p>
            <a:pPr>
              <a:buFont typeface="Arial" panose="020B0604020202020204" pitchFamily="34" charset="0"/>
              <a:buChar char="•"/>
            </a:pPr>
            <a:endParaRPr lang="en-US" sz="1200" b="1" dirty="0">
              <a:solidFill>
                <a:schemeClr val="bg1"/>
              </a:solidFill>
              <a:highlight>
                <a:srgbClr val="000000"/>
              </a:highlight>
            </a:endParaRPr>
          </a:p>
          <a:p>
            <a:pPr>
              <a:buFont typeface="Arial" panose="020B0604020202020204" pitchFamily="34" charset="0"/>
              <a:buChar char="•"/>
            </a:pPr>
            <a:r>
              <a:rPr lang="en-US" sz="4000" b="1" dirty="0">
                <a:solidFill>
                  <a:schemeClr val="bg1"/>
                </a:solidFill>
                <a:highlight>
                  <a:srgbClr val="000000"/>
                </a:highlight>
              </a:rPr>
              <a:t> Comprised of 843 acres, including 150 acres of water, 250 acres of lawn and 80 acres of woodland. </a:t>
            </a:r>
          </a:p>
          <a:p>
            <a:pPr>
              <a:buFont typeface="Arial" panose="020B0604020202020204" pitchFamily="34" charset="0"/>
              <a:buChar char="•"/>
            </a:pPr>
            <a:endParaRPr lang="en-US" sz="1200" b="1" dirty="0">
              <a:solidFill>
                <a:schemeClr val="bg1"/>
              </a:solidFill>
              <a:highlight>
                <a:srgbClr val="000000"/>
              </a:highlight>
            </a:endParaRPr>
          </a:p>
          <a:p>
            <a:pPr>
              <a:buFont typeface="Arial" panose="020B0604020202020204" pitchFamily="34" charset="0"/>
              <a:buChar char="•"/>
            </a:pPr>
            <a:r>
              <a:rPr lang="en-US" sz="4000" b="1" dirty="0">
                <a:solidFill>
                  <a:schemeClr val="bg1"/>
                </a:solidFill>
                <a:highlight>
                  <a:srgbClr val="000000"/>
                </a:highlight>
              </a:rPr>
              <a:t> More than 20,000 trees, 9,000 benches (4,000 of which have been “adopted”), 36 bridges and arches, 30 tennis courts, 26 ball fields, and 21 playgrounds .</a:t>
            </a:r>
          </a:p>
        </p:txBody>
      </p:sp>
    </p:spTree>
    <p:extLst>
      <p:ext uri="{BB962C8B-B14F-4D97-AF65-F5344CB8AC3E}">
        <p14:creationId xmlns:p14="http://schemas.microsoft.com/office/powerpoint/2010/main" val="266558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93C801-83A2-C747-BC4F-6A8DBE337132}"/>
              </a:ext>
            </a:extLst>
          </p:cNvPr>
          <p:cNvSpPr>
            <a:spLocks noGrp="1"/>
          </p:cNvSpPr>
          <p:nvPr>
            <p:ph idx="1"/>
          </p:nvPr>
        </p:nvSpPr>
        <p:spPr/>
        <p:txBody>
          <a:bodyPr/>
          <a:lstStyle/>
          <a:p>
            <a:endParaRPr lang="en-US" dirty="0"/>
          </a:p>
        </p:txBody>
      </p:sp>
      <p:pic>
        <p:nvPicPr>
          <p:cNvPr id="1025" name="Picture 1" descr="page11image2229182656">
            <a:extLst>
              <a:ext uri="{FF2B5EF4-FFF2-40B4-BE49-F238E27FC236}">
                <a16:creationId xmlns:a16="http://schemas.microsoft.com/office/drawing/2014/main" id="{F90539E1-5F04-A044-86F7-5785149173F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1023" b="35512"/>
          <a:stretch/>
        </p:blipFill>
        <p:spPr bwMode="auto">
          <a:xfrm>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a:extLst>
              <a:ext uri="{FF2B5EF4-FFF2-40B4-BE49-F238E27FC236}">
                <a16:creationId xmlns:a16="http://schemas.microsoft.com/office/drawing/2014/main" id="{FF6B9F0D-FE0A-1B4C-82C0-0C6FC7383B88}"/>
              </a:ext>
            </a:extLst>
          </p:cNvPr>
          <p:cNvSpPr>
            <a:spLocks noGrp="1"/>
          </p:cNvSpPr>
          <p:nvPr>
            <p:ph type="title"/>
          </p:nvPr>
        </p:nvSpPr>
        <p:spPr>
          <a:xfrm>
            <a:off x="957469" y="146464"/>
            <a:ext cx="10515600" cy="1325563"/>
          </a:xfrm>
        </p:spPr>
        <p:txBody>
          <a:bodyPr>
            <a:noAutofit/>
          </a:bodyPr>
          <a:lstStyle/>
          <a:p>
            <a:pPr lvl="0" eaLnBrk="0" fontAlgn="base" hangingPunct="0">
              <a:lnSpc>
                <a:spcPct val="100000"/>
              </a:lnSpc>
              <a:spcAft>
                <a:spcPct val="0"/>
              </a:spcAft>
            </a:pPr>
            <a:r>
              <a:rPr kumimoji="0" lang="en-US" altLang="en-US" sz="5400" b="1" i="0" u="none" strike="noStrike" cap="none" normalizeH="0" baseline="0" dirty="0">
                <a:ln>
                  <a:noFill/>
                </a:ln>
                <a:solidFill>
                  <a:schemeClr val="bg1"/>
                </a:solidFill>
                <a:effectLst/>
                <a:highlight>
                  <a:srgbClr val="008000"/>
                </a:highlight>
                <a:latin typeface="HelveticaNeueLTStd"/>
              </a:rPr>
              <a:t>Central Park: At a Glance </a:t>
            </a:r>
            <a:endParaRPr kumimoji="0" lang="en-US" altLang="en-US" sz="9600" b="0" i="0" u="none" strike="noStrike" cap="none" normalizeH="0" baseline="0" dirty="0">
              <a:ln>
                <a:noFill/>
              </a:ln>
              <a:solidFill>
                <a:schemeClr val="bg1"/>
              </a:solidFill>
              <a:effectLst/>
              <a:highlight>
                <a:srgbClr val="008000"/>
              </a:highlight>
              <a:latin typeface="Arial" panose="020B0604020202020204" pitchFamily="34" charset="0"/>
            </a:endParaRPr>
          </a:p>
        </p:txBody>
      </p:sp>
      <p:sp>
        <p:nvSpPr>
          <p:cNvPr id="2" name="Rectangle 1">
            <a:extLst>
              <a:ext uri="{FF2B5EF4-FFF2-40B4-BE49-F238E27FC236}">
                <a16:creationId xmlns:a16="http://schemas.microsoft.com/office/drawing/2014/main" id="{77B7259B-A8BB-AB4F-875E-C11E256F260F}"/>
              </a:ext>
            </a:extLst>
          </p:cNvPr>
          <p:cNvSpPr/>
          <p:nvPr/>
        </p:nvSpPr>
        <p:spPr>
          <a:xfrm>
            <a:off x="679172" y="1618490"/>
            <a:ext cx="9995453" cy="3970318"/>
          </a:xfrm>
          <a:prstGeom prst="rect">
            <a:avLst/>
          </a:prstGeom>
        </p:spPr>
        <p:txBody>
          <a:bodyPr wrap="square">
            <a:spAutoFit/>
          </a:bodyPr>
          <a:lstStyle/>
          <a:p>
            <a:pPr>
              <a:buFont typeface="Arial" panose="020B0604020202020204" pitchFamily="34" charset="0"/>
              <a:buChar char="•"/>
            </a:pPr>
            <a:r>
              <a:rPr lang="en-US" sz="4000" b="1" dirty="0">
                <a:solidFill>
                  <a:schemeClr val="bg1"/>
                </a:solidFill>
                <a:highlight>
                  <a:srgbClr val="000000"/>
                </a:highlight>
                <a:latin typeface="DINNeuzeitGroteskStd"/>
              </a:rPr>
              <a:t> There were nearly 42 million visits to Central Park in 2014 – an average of nearly 115,000 people per day. </a:t>
            </a:r>
          </a:p>
          <a:p>
            <a:pPr>
              <a:buFont typeface="Arial" panose="020B0604020202020204" pitchFamily="34" charset="0"/>
              <a:buChar char="•"/>
            </a:pPr>
            <a:endParaRPr lang="en-US" sz="1200" b="1" dirty="0">
              <a:solidFill>
                <a:schemeClr val="bg1"/>
              </a:solidFill>
              <a:highlight>
                <a:srgbClr val="000000"/>
              </a:highlight>
              <a:latin typeface="DINNeuzeitGroteskStd"/>
            </a:endParaRPr>
          </a:p>
          <a:p>
            <a:pPr>
              <a:buFont typeface="Arial" panose="020B0604020202020204" pitchFamily="34" charset="0"/>
              <a:buChar char="•"/>
            </a:pPr>
            <a:r>
              <a:rPr lang="en-US" sz="4000" b="1" dirty="0">
                <a:solidFill>
                  <a:schemeClr val="bg1"/>
                </a:solidFill>
                <a:highlight>
                  <a:srgbClr val="000000"/>
                </a:highlight>
                <a:latin typeface="DINNeuzeitGroteskStd"/>
              </a:rPr>
              <a:t> Since 1908, more than 300 feature films have been filmed in the Park, including two winners of the Oscar for Best Picture. </a:t>
            </a:r>
          </a:p>
        </p:txBody>
      </p:sp>
    </p:spTree>
    <p:extLst>
      <p:ext uri="{BB962C8B-B14F-4D97-AF65-F5344CB8AC3E}">
        <p14:creationId xmlns:p14="http://schemas.microsoft.com/office/powerpoint/2010/main" val="26320837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1000</Words>
  <Application>Microsoft Macintosh PowerPoint</Application>
  <PresentationFormat>Widescreen</PresentationFormat>
  <Paragraphs>84</Paragraphs>
  <Slides>16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Calibri Light</vt:lpstr>
      <vt:lpstr>DINNeuzeitGroteskStd</vt:lpstr>
      <vt:lpstr>Helvetica Neue</vt:lpstr>
      <vt:lpstr>HelveticaNeueLTStd</vt:lpstr>
      <vt:lpstr>Office Theme</vt:lpstr>
      <vt:lpstr>PowerPoint Presentation</vt:lpstr>
      <vt:lpstr>PowerPoint Presentation</vt:lpstr>
      <vt:lpstr>NYC Parks</vt:lpstr>
      <vt:lpstr>NYC Dept. of Parks &amp; Recreation</vt:lpstr>
      <vt:lpstr>NYC Dept. of Parks &amp; Recreation</vt:lpstr>
      <vt:lpstr>PowerPoint Presentation</vt:lpstr>
      <vt:lpstr>Central Park Conservancy Mission </vt:lpstr>
      <vt:lpstr>Central Park: At a Glance </vt:lpstr>
      <vt:lpstr>Central Park: At a Glance </vt:lpstr>
      <vt:lpstr>Central Park as a venue and a magnet for visitors </vt:lpstr>
      <vt:lpstr>Central Park as a venue and a magnet for visitors </vt:lpstr>
      <vt:lpstr>Central Park as a venue and a magnet for visitors </vt:lpstr>
      <vt:lpstr>Resource for community residents </vt:lpstr>
      <vt:lpstr>Resource for community residents </vt:lpstr>
      <vt:lpstr>Impact on City revenues </vt:lpstr>
      <vt:lpstr>NYC Dept. of Parks and Recreation Budget 2019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Krondl</dc:creator>
  <cp:lastModifiedBy>Michael Krondl</cp:lastModifiedBy>
  <cp:revision>11</cp:revision>
  <dcterms:created xsi:type="dcterms:W3CDTF">2019-03-08T13:41:21Z</dcterms:created>
  <dcterms:modified xsi:type="dcterms:W3CDTF">2019-10-17T16:42:23Z</dcterms:modified>
</cp:coreProperties>
</file>