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1" r:id="rId3"/>
    <p:sldId id="272" r:id="rId4"/>
    <p:sldId id="305" r:id="rId5"/>
    <p:sldId id="306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8" autoAdjust="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D3BE5-85F3-4213-9AAB-F9A336C71F9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C7A11-9BF6-4156-A97F-FDD21FFB1F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82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6F5C-F0A3-4AC6-ADD6-0CBC66ABDFDB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5105" y="2362200"/>
            <a:ext cx="7772400" cy="147002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Mathematics Department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March 2, 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52600" y="685800"/>
            <a:ext cx="3276600" cy="1017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NEW YORK CITY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COLLEGE OF TECHNOLOGY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CITY UNIVERSITY OF NEW YORK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***college of tech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85800"/>
            <a:ext cx="828675" cy="92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Approval of minutes from </a:t>
            </a:r>
            <a:r>
              <a:rPr lang="en-US" dirty="0" err="1" smtClean="0"/>
              <a:t>Februay</a:t>
            </a:r>
            <a:r>
              <a:rPr lang="en-US" dirty="0" smtClean="0"/>
              <a:t> 2, 2016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Spring 2017 Department meetings:  </a:t>
            </a:r>
          </a:p>
          <a:p>
            <a:pPr marL="0" indent="0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April 6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May 4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0"/>
            <a:ext cx="6858000" cy="4267200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/>
              <a:t>The observation reports of those adjuncts under the 3-year review (marked *) must be submitted by March 20.</a:t>
            </a:r>
          </a:p>
          <a:p>
            <a:r>
              <a:rPr lang="en-US" sz="2800" dirty="0" smtClean="0"/>
              <a:t>Make an appointment for annual evaluation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Fall teaching preference form</a:t>
            </a:r>
          </a:p>
          <a:p>
            <a:r>
              <a:rPr lang="en-US" sz="2800" dirty="0" smtClean="0"/>
              <a:t>Graduation and Honor’s Convocation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085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391400" cy="4525963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u="sng" dirty="0" smtClean="0"/>
              <a:t>Pilot of 3 courses:  </a:t>
            </a:r>
            <a:r>
              <a:rPr lang="en-US" sz="2400" u="sng" dirty="0"/>
              <a:t>s</a:t>
            </a:r>
            <a:r>
              <a:rPr lang="en-US" sz="2400" u="sng" dirty="0" smtClean="0"/>
              <a:t>ummer 2017 - summer 2018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MAT 055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MAT 1190 with co-requisite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MAT </a:t>
            </a:r>
            <a:r>
              <a:rPr lang="en-US" sz="2400" dirty="0" smtClean="0"/>
              <a:t>1275 with </a:t>
            </a:r>
            <a:r>
              <a:rPr lang="en-US" sz="2400" dirty="0" smtClean="0"/>
              <a:t>co-requisite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46357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Math Department </a:t>
            </a:r>
            <a:br>
              <a:rPr lang="en-US" dirty="0" smtClean="0"/>
            </a:br>
            <a:r>
              <a:rPr lang="en-US" dirty="0" smtClean="0"/>
              <a:t>Course and Program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438400"/>
            <a:ext cx="7772400" cy="3352800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Middle </a:t>
            </a:r>
            <a:r>
              <a:rPr lang="en-US" sz="2400" dirty="0" smtClean="0"/>
              <a:t>States Accreditation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Critical </a:t>
            </a:r>
            <a:r>
              <a:rPr lang="en-US" sz="2400" dirty="0" smtClean="0"/>
              <a:t>course assessment:  MAT 1275, MAT </a:t>
            </a:r>
            <a:r>
              <a:rPr lang="en-US" sz="2400" dirty="0" smtClean="0"/>
              <a:t>1575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Gen Ed course assessment:  MAT 1190</a:t>
            </a:r>
            <a:endParaRPr lang="en-US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Computer science capstone course assessment: MAT 2540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Program assessment:  CSC, Applied Math, Math Education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7863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412" y="1447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Good and </a:t>
            </a:r>
            <a:r>
              <a:rPr lang="en-US" dirty="0" smtClean="0"/>
              <a:t>Welfare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5908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37719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Adjournment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2398</TotalTime>
  <Words>132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Verdana</vt:lpstr>
      <vt:lpstr>Office Theme</vt:lpstr>
      <vt:lpstr>Mathematics Department Meeting</vt:lpstr>
      <vt:lpstr>PowerPoint Presentation</vt:lpstr>
      <vt:lpstr>Dates</vt:lpstr>
      <vt:lpstr>Curriculum</vt:lpstr>
      <vt:lpstr>Math Department  Course and Program Assessment</vt:lpstr>
      <vt:lpstr>Good and Welfare</vt:lpstr>
    </vt:vector>
  </TitlesOfParts>
  <Company>Firma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York City College of Technology Mathematics Department Meeting</dc:title>
  <dc:creator>Bruger</dc:creator>
  <cp:lastModifiedBy>Sandie Han</cp:lastModifiedBy>
  <cp:revision>123</cp:revision>
  <dcterms:created xsi:type="dcterms:W3CDTF">2015-09-01T10:06:29Z</dcterms:created>
  <dcterms:modified xsi:type="dcterms:W3CDTF">2017-03-02T17:52:13Z</dcterms:modified>
</cp:coreProperties>
</file>