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Lst>
  <p:notesMasterIdLst>
    <p:notesMasterId r:id="rId11"/>
  </p:notesMasterIdLst>
  <p:sldIdLst>
    <p:sldId id="290" r:id="rId2"/>
    <p:sldId id="292" r:id="rId3"/>
    <p:sldId id="257" r:id="rId4"/>
    <p:sldId id="293" r:id="rId5"/>
    <p:sldId id="294" r:id="rId6"/>
    <p:sldId id="295" r:id="rId7"/>
    <p:sldId id="258" r:id="rId8"/>
    <p:sldId id="281" r:id="rId9"/>
    <p:sldId id="291" r:id="rId10"/>
  </p:sldIdLst>
  <p:sldSz cx="9144000" cy="5143500" type="screen16x9"/>
  <p:notesSz cx="6858000" cy="9144000"/>
  <p:embeddedFontLst>
    <p:embeddedFont>
      <p:font typeface="Calibri" panose="020F0502020204030204" pitchFamily="34" charset="0"/>
      <p:regular r:id="rId12"/>
      <p:bold r:id="rId13"/>
      <p:italic r:id="rId14"/>
      <p:boldItalic r:id="rId15"/>
    </p:embeddedFont>
    <p:embeddedFont>
      <p:font typeface="Calibri Light" panose="020F0302020204030204" pitchFamily="34" charset="0"/>
      <p:regular r:id="rId16"/>
      <p:italic r:id="rId17"/>
    </p:embeddedFont>
    <p:embeddedFont>
      <p:font typeface="Lobster" panose="00000500000000000000" pitchFamily="2" charset="0"/>
      <p:regular r:id="rId18"/>
    </p:embeddedFont>
    <p:embeddedFont>
      <p:font typeface="Roboto" panose="02000000000000000000" pitchFamily="2" charset="0"/>
      <p:regular r:id="rId19"/>
      <p:bold r:id="rId20"/>
      <p:italic r:id="rId21"/>
      <p:boldItalic r:id="rId22"/>
    </p:embeddedFont>
    <p:embeddedFont>
      <p:font typeface="Roboto Slab" pitchFamily="2" charset="0"/>
      <p:regular r:id="rId23"/>
      <p:bold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FD4613-6751-41A8-BD68-C6ECA5205DC5}" v="1" dt="2023-08-11T16:12:54.9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51FD4613-6751-41A8-BD68-C6ECA5205DC5}"/>
    <pc:docChg chg="undo redo custSel addSld delSld modSld">
      <pc:chgData name="Tom Smith" userId="eac52e5223bf4258" providerId="LiveId" clId="{51FD4613-6751-41A8-BD68-C6ECA5205DC5}" dt="2023-08-11T16:52:01.485" v="2225" actId="20577"/>
      <pc:docMkLst>
        <pc:docMk/>
      </pc:docMkLst>
      <pc:sldChg chg="modSp mod">
        <pc:chgData name="Tom Smith" userId="eac52e5223bf4258" providerId="LiveId" clId="{51FD4613-6751-41A8-BD68-C6ECA5205DC5}" dt="2023-08-11T16:10:54.523" v="6" actId="20577"/>
        <pc:sldMkLst>
          <pc:docMk/>
          <pc:sldMk cId="0" sldId="257"/>
        </pc:sldMkLst>
        <pc:spChg chg="mod">
          <ac:chgData name="Tom Smith" userId="eac52e5223bf4258" providerId="LiveId" clId="{51FD4613-6751-41A8-BD68-C6ECA5205DC5}" dt="2023-08-11T16:10:50.264" v="4"/>
          <ac:spMkLst>
            <pc:docMk/>
            <pc:sldMk cId="0" sldId="257"/>
            <ac:spMk id="180" creationId="{00000000-0000-0000-0000-000000000000}"/>
          </ac:spMkLst>
        </pc:spChg>
        <pc:spChg chg="mod">
          <ac:chgData name="Tom Smith" userId="eac52e5223bf4258" providerId="LiveId" clId="{51FD4613-6751-41A8-BD68-C6ECA5205DC5}" dt="2023-08-11T16:10:54.523" v="6" actId="20577"/>
          <ac:spMkLst>
            <pc:docMk/>
            <pc:sldMk cId="0" sldId="257"/>
            <ac:spMk id="181" creationId="{00000000-0000-0000-0000-000000000000}"/>
          </ac:spMkLst>
        </pc:spChg>
      </pc:sldChg>
      <pc:sldChg chg="modSp mod">
        <pc:chgData name="Tom Smith" userId="eac52e5223bf4258" providerId="LiveId" clId="{51FD4613-6751-41A8-BD68-C6ECA5205DC5}" dt="2023-08-11T16:11:20.185" v="27" actId="20577"/>
        <pc:sldMkLst>
          <pc:docMk/>
          <pc:sldMk cId="0" sldId="258"/>
        </pc:sldMkLst>
        <pc:spChg chg="mod">
          <ac:chgData name="Tom Smith" userId="eac52e5223bf4258" providerId="LiveId" clId="{51FD4613-6751-41A8-BD68-C6ECA5205DC5}" dt="2023-08-11T16:11:20.185" v="27" actId="20577"/>
          <ac:spMkLst>
            <pc:docMk/>
            <pc:sldMk cId="0" sldId="258"/>
            <ac:spMk id="189" creationId="{00000000-0000-0000-0000-000000000000}"/>
          </ac:spMkLst>
        </pc:spChg>
        <pc:spChg chg="mod">
          <ac:chgData name="Tom Smith" userId="eac52e5223bf4258" providerId="LiveId" clId="{51FD4613-6751-41A8-BD68-C6ECA5205DC5}" dt="2023-08-11T16:11:16.086" v="26" actId="20577"/>
          <ac:spMkLst>
            <pc:docMk/>
            <pc:sldMk cId="0" sldId="258"/>
            <ac:spMk id="190" creationId="{00000000-0000-0000-0000-000000000000}"/>
          </ac:spMkLst>
        </pc:spChg>
      </pc:sldChg>
      <pc:sldChg chg="del">
        <pc:chgData name="Tom Smith" userId="eac52e5223bf4258" providerId="LiveId" clId="{51FD4613-6751-41A8-BD68-C6ECA5205DC5}" dt="2023-08-11T16:11:25.331" v="28" actId="47"/>
        <pc:sldMkLst>
          <pc:docMk/>
          <pc:sldMk cId="0" sldId="259"/>
        </pc:sldMkLst>
      </pc:sldChg>
      <pc:sldChg chg="del">
        <pc:chgData name="Tom Smith" userId="eac52e5223bf4258" providerId="LiveId" clId="{51FD4613-6751-41A8-BD68-C6ECA5205DC5}" dt="2023-08-11T16:11:25.616" v="29" actId="47"/>
        <pc:sldMkLst>
          <pc:docMk/>
          <pc:sldMk cId="0" sldId="260"/>
        </pc:sldMkLst>
      </pc:sldChg>
      <pc:sldChg chg="del">
        <pc:chgData name="Tom Smith" userId="eac52e5223bf4258" providerId="LiveId" clId="{51FD4613-6751-41A8-BD68-C6ECA5205DC5}" dt="2023-08-11T16:11:25.910" v="30" actId="47"/>
        <pc:sldMkLst>
          <pc:docMk/>
          <pc:sldMk cId="0" sldId="261"/>
        </pc:sldMkLst>
      </pc:sldChg>
      <pc:sldChg chg="del">
        <pc:chgData name="Tom Smith" userId="eac52e5223bf4258" providerId="LiveId" clId="{51FD4613-6751-41A8-BD68-C6ECA5205DC5}" dt="2023-08-11T16:11:26.175" v="31" actId="47"/>
        <pc:sldMkLst>
          <pc:docMk/>
          <pc:sldMk cId="0" sldId="262"/>
        </pc:sldMkLst>
      </pc:sldChg>
      <pc:sldChg chg="del">
        <pc:chgData name="Tom Smith" userId="eac52e5223bf4258" providerId="LiveId" clId="{51FD4613-6751-41A8-BD68-C6ECA5205DC5}" dt="2023-08-11T16:11:26.551" v="32" actId="47"/>
        <pc:sldMkLst>
          <pc:docMk/>
          <pc:sldMk cId="0" sldId="264"/>
        </pc:sldMkLst>
      </pc:sldChg>
      <pc:sldChg chg="del">
        <pc:chgData name="Tom Smith" userId="eac52e5223bf4258" providerId="LiveId" clId="{51FD4613-6751-41A8-BD68-C6ECA5205DC5}" dt="2023-08-11T16:11:26.957" v="33" actId="47"/>
        <pc:sldMkLst>
          <pc:docMk/>
          <pc:sldMk cId="0" sldId="265"/>
        </pc:sldMkLst>
      </pc:sldChg>
      <pc:sldChg chg="del">
        <pc:chgData name="Tom Smith" userId="eac52e5223bf4258" providerId="LiveId" clId="{51FD4613-6751-41A8-BD68-C6ECA5205DC5}" dt="2023-08-11T16:11:27.319" v="34" actId="47"/>
        <pc:sldMkLst>
          <pc:docMk/>
          <pc:sldMk cId="0" sldId="266"/>
        </pc:sldMkLst>
      </pc:sldChg>
      <pc:sldChg chg="del">
        <pc:chgData name="Tom Smith" userId="eac52e5223bf4258" providerId="LiveId" clId="{51FD4613-6751-41A8-BD68-C6ECA5205DC5}" dt="2023-08-11T16:11:28.131" v="36" actId="47"/>
        <pc:sldMkLst>
          <pc:docMk/>
          <pc:sldMk cId="0" sldId="267"/>
        </pc:sldMkLst>
      </pc:sldChg>
      <pc:sldChg chg="del">
        <pc:chgData name="Tom Smith" userId="eac52e5223bf4258" providerId="LiveId" clId="{51FD4613-6751-41A8-BD68-C6ECA5205DC5}" dt="2023-08-11T16:11:28.555" v="37" actId="47"/>
        <pc:sldMkLst>
          <pc:docMk/>
          <pc:sldMk cId="0" sldId="268"/>
        </pc:sldMkLst>
      </pc:sldChg>
      <pc:sldChg chg="del">
        <pc:chgData name="Tom Smith" userId="eac52e5223bf4258" providerId="LiveId" clId="{51FD4613-6751-41A8-BD68-C6ECA5205DC5}" dt="2023-08-11T16:11:29.083" v="38" actId="47"/>
        <pc:sldMkLst>
          <pc:docMk/>
          <pc:sldMk cId="0" sldId="269"/>
        </pc:sldMkLst>
      </pc:sldChg>
      <pc:sldChg chg="del">
        <pc:chgData name="Tom Smith" userId="eac52e5223bf4258" providerId="LiveId" clId="{51FD4613-6751-41A8-BD68-C6ECA5205DC5}" dt="2023-08-11T16:11:30.264" v="40" actId="47"/>
        <pc:sldMkLst>
          <pc:docMk/>
          <pc:sldMk cId="0" sldId="270"/>
        </pc:sldMkLst>
      </pc:sldChg>
      <pc:sldChg chg="del">
        <pc:chgData name="Tom Smith" userId="eac52e5223bf4258" providerId="LiveId" clId="{51FD4613-6751-41A8-BD68-C6ECA5205DC5}" dt="2023-08-11T16:11:31.076" v="41" actId="47"/>
        <pc:sldMkLst>
          <pc:docMk/>
          <pc:sldMk cId="0" sldId="271"/>
        </pc:sldMkLst>
      </pc:sldChg>
      <pc:sldChg chg="del">
        <pc:chgData name="Tom Smith" userId="eac52e5223bf4258" providerId="LiveId" clId="{51FD4613-6751-41A8-BD68-C6ECA5205DC5}" dt="2023-08-11T16:11:31.535" v="42" actId="47"/>
        <pc:sldMkLst>
          <pc:docMk/>
          <pc:sldMk cId="0" sldId="272"/>
        </pc:sldMkLst>
      </pc:sldChg>
      <pc:sldChg chg="del">
        <pc:chgData name="Tom Smith" userId="eac52e5223bf4258" providerId="LiveId" clId="{51FD4613-6751-41A8-BD68-C6ECA5205DC5}" dt="2023-08-11T16:11:32.051" v="43" actId="47"/>
        <pc:sldMkLst>
          <pc:docMk/>
          <pc:sldMk cId="0" sldId="273"/>
        </pc:sldMkLst>
      </pc:sldChg>
      <pc:sldChg chg="del">
        <pc:chgData name="Tom Smith" userId="eac52e5223bf4258" providerId="LiveId" clId="{51FD4613-6751-41A8-BD68-C6ECA5205DC5}" dt="2023-08-11T16:11:32.531" v="44" actId="47"/>
        <pc:sldMkLst>
          <pc:docMk/>
          <pc:sldMk cId="0" sldId="274"/>
        </pc:sldMkLst>
      </pc:sldChg>
      <pc:sldChg chg="del">
        <pc:chgData name="Tom Smith" userId="eac52e5223bf4258" providerId="LiveId" clId="{51FD4613-6751-41A8-BD68-C6ECA5205DC5}" dt="2023-08-11T16:11:33.188" v="45" actId="47"/>
        <pc:sldMkLst>
          <pc:docMk/>
          <pc:sldMk cId="0" sldId="275"/>
        </pc:sldMkLst>
      </pc:sldChg>
      <pc:sldChg chg="del">
        <pc:chgData name="Tom Smith" userId="eac52e5223bf4258" providerId="LiveId" clId="{51FD4613-6751-41A8-BD68-C6ECA5205DC5}" dt="2023-08-11T16:11:33.956" v="46" actId="47"/>
        <pc:sldMkLst>
          <pc:docMk/>
          <pc:sldMk cId="0" sldId="276"/>
        </pc:sldMkLst>
      </pc:sldChg>
      <pc:sldChg chg="del">
        <pc:chgData name="Tom Smith" userId="eac52e5223bf4258" providerId="LiveId" clId="{51FD4613-6751-41A8-BD68-C6ECA5205DC5}" dt="2023-08-11T16:11:34.768" v="47" actId="47"/>
        <pc:sldMkLst>
          <pc:docMk/>
          <pc:sldMk cId="0" sldId="277"/>
        </pc:sldMkLst>
      </pc:sldChg>
      <pc:sldChg chg="del">
        <pc:chgData name="Tom Smith" userId="eac52e5223bf4258" providerId="LiveId" clId="{51FD4613-6751-41A8-BD68-C6ECA5205DC5}" dt="2023-08-11T16:11:35.365" v="48" actId="47"/>
        <pc:sldMkLst>
          <pc:docMk/>
          <pc:sldMk cId="0" sldId="278"/>
        </pc:sldMkLst>
      </pc:sldChg>
      <pc:sldChg chg="del">
        <pc:chgData name="Tom Smith" userId="eac52e5223bf4258" providerId="LiveId" clId="{51FD4613-6751-41A8-BD68-C6ECA5205DC5}" dt="2023-08-11T16:11:35.928" v="49" actId="47"/>
        <pc:sldMkLst>
          <pc:docMk/>
          <pc:sldMk cId="0" sldId="279"/>
        </pc:sldMkLst>
      </pc:sldChg>
      <pc:sldChg chg="del">
        <pc:chgData name="Tom Smith" userId="eac52e5223bf4258" providerId="LiveId" clId="{51FD4613-6751-41A8-BD68-C6ECA5205DC5}" dt="2023-08-11T16:11:42.052" v="50" actId="47"/>
        <pc:sldMkLst>
          <pc:docMk/>
          <pc:sldMk cId="0" sldId="280"/>
        </pc:sldMkLst>
      </pc:sldChg>
      <pc:sldChg chg="modSp mod">
        <pc:chgData name="Tom Smith" userId="eac52e5223bf4258" providerId="LiveId" clId="{51FD4613-6751-41A8-BD68-C6ECA5205DC5}" dt="2023-08-11T16:52:01.485" v="2225" actId="20577"/>
        <pc:sldMkLst>
          <pc:docMk/>
          <pc:sldMk cId="0" sldId="281"/>
        </pc:sldMkLst>
        <pc:spChg chg="mod">
          <ac:chgData name="Tom Smith" userId="eac52e5223bf4258" providerId="LiveId" clId="{51FD4613-6751-41A8-BD68-C6ECA5205DC5}" dt="2023-08-11T16:11:47.241" v="52" actId="20577"/>
          <ac:spMkLst>
            <pc:docMk/>
            <pc:sldMk cId="0" sldId="281"/>
            <ac:spMk id="341" creationId="{00000000-0000-0000-0000-000000000000}"/>
          </ac:spMkLst>
        </pc:spChg>
        <pc:spChg chg="mod">
          <ac:chgData name="Tom Smith" userId="eac52e5223bf4258" providerId="LiveId" clId="{51FD4613-6751-41A8-BD68-C6ECA5205DC5}" dt="2023-08-11T16:52:01.485" v="2225" actId="20577"/>
          <ac:spMkLst>
            <pc:docMk/>
            <pc:sldMk cId="0" sldId="281"/>
            <ac:spMk id="342" creationId="{00000000-0000-0000-0000-000000000000}"/>
          </ac:spMkLst>
        </pc:spChg>
      </pc:sldChg>
      <pc:sldChg chg="del">
        <pc:chgData name="Tom Smith" userId="eac52e5223bf4258" providerId="LiveId" clId="{51FD4613-6751-41A8-BD68-C6ECA5205DC5}" dt="2023-08-11T16:12:59.430" v="64" actId="47"/>
        <pc:sldMkLst>
          <pc:docMk/>
          <pc:sldMk cId="0" sldId="282"/>
        </pc:sldMkLst>
      </pc:sldChg>
      <pc:sldChg chg="del">
        <pc:chgData name="Tom Smith" userId="eac52e5223bf4258" providerId="LiveId" clId="{51FD4613-6751-41A8-BD68-C6ECA5205DC5}" dt="2023-08-11T16:11:27.676" v="35" actId="47"/>
        <pc:sldMkLst>
          <pc:docMk/>
          <pc:sldMk cId="705590880" sldId="291"/>
        </pc:sldMkLst>
      </pc:sldChg>
      <pc:sldChg chg="add">
        <pc:chgData name="Tom Smith" userId="eac52e5223bf4258" providerId="LiveId" clId="{51FD4613-6751-41A8-BD68-C6ECA5205DC5}" dt="2023-08-11T16:12:54.983" v="63"/>
        <pc:sldMkLst>
          <pc:docMk/>
          <pc:sldMk cId="3653442357" sldId="291"/>
        </pc:sldMkLst>
      </pc:sldChg>
      <pc:sldChg chg="modSp new mod">
        <pc:chgData name="Tom Smith" userId="eac52e5223bf4258" providerId="LiveId" clId="{51FD4613-6751-41A8-BD68-C6ECA5205DC5}" dt="2023-08-11T16:20:58.193" v="212" actId="20577"/>
        <pc:sldMkLst>
          <pc:docMk/>
          <pc:sldMk cId="795531532" sldId="292"/>
        </pc:sldMkLst>
        <pc:spChg chg="mod">
          <ac:chgData name="Tom Smith" userId="eac52e5223bf4258" providerId="LiveId" clId="{51FD4613-6751-41A8-BD68-C6ECA5205DC5}" dt="2023-08-11T16:20:04.223" v="81" actId="20577"/>
          <ac:spMkLst>
            <pc:docMk/>
            <pc:sldMk cId="795531532" sldId="292"/>
            <ac:spMk id="2" creationId="{1D9FC09A-359E-6AD6-65F1-6A623FF15E88}"/>
          </ac:spMkLst>
        </pc:spChg>
        <pc:spChg chg="mod">
          <ac:chgData name="Tom Smith" userId="eac52e5223bf4258" providerId="LiveId" clId="{51FD4613-6751-41A8-BD68-C6ECA5205DC5}" dt="2023-08-11T16:20:58.193" v="212" actId="20577"/>
          <ac:spMkLst>
            <pc:docMk/>
            <pc:sldMk cId="795531532" sldId="292"/>
            <ac:spMk id="3" creationId="{476314EA-F63A-6CEB-5522-06352D556684}"/>
          </ac:spMkLst>
        </pc:spChg>
      </pc:sldChg>
      <pc:sldChg chg="del">
        <pc:chgData name="Tom Smith" userId="eac52e5223bf4258" providerId="LiveId" clId="{51FD4613-6751-41A8-BD68-C6ECA5205DC5}" dt="2023-08-11T16:11:29.708" v="39" actId="47"/>
        <pc:sldMkLst>
          <pc:docMk/>
          <pc:sldMk cId="2933867744" sldId="292"/>
        </pc:sldMkLst>
      </pc:sldChg>
      <pc:sldChg chg="modSp new mod">
        <pc:chgData name="Tom Smith" userId="eac52e5223bf4258" providerId="LiveId" clId="{51FD4613-6751-41A8-BD68-C6ECA5205DC5}" dt="2023-08-11T16:37:32.539" v="1577" actId="5793"/>
        <pc:sldMkLst>
          <pc:docMk/>
          <pc:sldMk cId="825474693" sldId="293"/>
        </pc:sldMkLst>
        <pc:spChg chg="mod">
          <ac:chgData name="Tom Smith" userId="eac52e5223bf4258" providerId="LiveId" clId="{51FD4613-6751-41A8-BD68-C6ECA5205DC5}" dt="2023-08-11T16:21:21.496" v="233" actId="20577"/>
          <ac:spMkLst>
            <pc:docMk/>
            <pc:sldMk cId="825474693" sldId="293"/>
            <ac:spMk id="2" creationId="{B88456F0-31D6-F353-E680-06F282A9C4A4}"/>
          </ac:spMkLst>
        </pc:spChg>
        <pc:spChg chg="mod">
          <ac:chgData name="Tom Smith" userId="eac52e5223bf4258" providerId="LiveId" clId="{51FD4613-6751-41A8-BD68-C6ECA5205DC5}" dt="2023-08-11T16:37:32.539" v="1577" actId="5793"/>
          <ac:spMkLst>
            <pc:docMk/>
            <pc:sldMk cId="825474693" sldId="293"/>
            <ac:spMk id="3" creationId="{98B79FD5-7D6E-A2F5-3EE1-941CFA32BBC8}"/>
          </ac:spMkLst>
        </pc:spChg>
      </pc:sldChg>
      <pc:sldChg chg="modSp add mod">
        <pc:chgData name="Tom Smith" userId="eac52e5223bf4258" providerId="LiveId" clId="{51FD4613-6751-41A8-BD68-C6ECA5205DC5}" dt="2023-08-11T16:43:57.665" v="1859" actId="114"/>
        <pc:sldMkLst>
          <pc:docMk/>
          <pc:sldMk cId="908542062" sldId="294"/>
        </pc:sldMkLst>
        <pc:spChg chg="mod">
          <ac:chgData name="Tom Smith" userId="eac52e5223bf4258" providerId="LiveId" clId="{51FD4613-6751-41A8-BD68-C6ECA5205DC5}" dt="2023-08-11T16:43:57.665" v="1859" actId="114"/>
          <ac:spMkLst>
            <pc:docMk/>
            <pc:sldMk cId="908542062" sldId="294"/>
            <ac:spMk id="3" creationId="{98B79FD5-7D6E-A2F5-3EE1-941CFA32BBC8}"/>
          </ac:spMkLst>
        </pc:spChg>
      </pc:sldChg>
      <pc:sldChg chg="modSp new mod modNotesTx">
        <pc:chgData name="Tom Smith" userId="eac52e5223bf4258" providerId="LiveId" clId="{51FD4613-6751-41A8-BD68-C6ECA5205DC5}" dt="2023-08-11T16:46:46.163" v="2120"/>
        <pc:sldMkLst>
          <pc:docMk/>
          <pc:sldMk cId="1658201228" sldId="295"/>
        </pc:sldMkLst>
        <pc:spChg chg="mod">
          <ac:chgData name="Tom Smith" userId="eac52e5223bf4258" providerId="LiveId" clId="{51FD4613-6751-41A8-BD68-C6ECA5205DC5}" dt="2023-08-11T16:44:14.367" v="1867" actId="20577"/>
          <ac:spMkLst>
            <pc:docMk/>
            <pc:sldMk cId="1658201228" sldId="295"/>
            <ac:spMk id="2" creationId="{500AEE19-62D2-0353-F339-0788E2835131}"/>
          </ac:spMkLst>
        </pc:spChg>
        <pc:spChg chg="mod">
          <ac:chgData name="Tom Smith" userId="eac52e5223bf4258" providerId="LiveId" clId="{51FD4613-6751-41A8-BD68-C6ECA5205DC5}" dt="2023-08-11T16:45:52.560" v="2117" actId="20577"/>
          <ac:spMkLst>
            <pc:docMk/>
            <pc:sldMk cId="1658201228" sldId="295"/>
            <ac:spMk id="3" creationId="{0FAE8490-FB8C-AFC8-F522-6283D0792B7E}"/>
          </ac:spMkLst>
        </pc:spChg>
      </pc:sldChg>
      <pc:sldMasterChg chg="delSldLayout">
        <pc:chgData name="Tom Smith" userId="eac52e5223bf4258" providerId="LiveId" clId="{51FD4613-6751-41A8-BD68-C6ECA5205DC5}" dt="2023-08-11T16:11:35.928" v="49" actId="47"/>
        <pc:sldMasterMkLst>
          <pc:docMk/>
          <pc:sldMasterMk cId="3971639428" sldId="2147483684"/>
        </pc:sldMasterMkLst>
        <pc:sldLayoutChg chg="del">
          <pc:chgData name="Tom Smith" userId="eac52e5223bf4258" providerId="LiveId" clId="{51FD4613-6751-41A8-BD68-C6ECA5205DC5}" dt="2023-08-11T16:11:33.956" v="46" actId="47"/>
          <pc:sldLayoutMkLst>
            <pc:docMk/>
            <pc:sldMasterMk cId="3971639428" sldId="2147483684"/>
            <pc:sldLayoutMk cId="709247151" sldId="2147483698"/>
          </pc:sldLayoutMkLst>
        </pc:sldLayoutChg>
        <pc:sldLayoutChg chg="del">
          <pc:chgData name="Tom Smith" userId="eac52e5223bf4258" providerId="LiveId" clId="{51FD4613-6751-41A8-BD68-C6ECA5205DC5}" dt="2023-08-11T16:11:35.928" v="49" actId="47"/>
          <pc:sldLayoutMkLst>
            <pc:docMk/>
            <pc:sldMasterMk cId="3971639428" sldId="2147483684"/>
            <pc:sldLayoutMk cId="2944116206" sldId="214748369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31b22aaf33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31b22aaf33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1333c9ba82a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1333c9ba82a_0_1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0" i="0" dirty="0">
                <a:solidFill>
                  <a:srgbClr val="000000"/>
                </a:solidFill>
                <a:effectLst/>
                <a:latin typeface="Times New Roman" panose="02020603050405020304" pitchFamily="18" charset="0"/>
              </a:rPr>
              <a:t>https://docs.google.com/document/d/1OysGLwBvNOSrLdM7JXiOOpeDtUeKVD_t/edit?usp=sharing&amp;ouid=109005785302973994355&amp;rtpof=true&amp;sd=true</a:t>
            </a:r>
            <a:endParaRPr lang="en-US" dirty="0"/>
          </a:p>
        </p:txBody>
      </p:sp>
    </p:spTree>
    <p:extLst>
      <p:ext uri="{BB962C8B-B14F-4D97-AF65-F5344CB8AC3E}">
        <p14:creationId xmlns:p14="http://schemas.microsoft.com/office/powerpoint/2010/main" val="139475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333c9ba82a_0_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333c9ba82a_0_3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1333c9ba82a_0_4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1333c9ba82a_0_4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1333c9ba82a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1333c9ba82a_0_1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381491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F6399-7049-679B-F544-E61715A9EC47}"/>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5BAFB78-60C7-6A98-70FC-AE2D5CE28C30}"/>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E3772CD-D3A7-A882-6B3A-12A7636F9D67}"/>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1AF51696-D4EC-2720-B7B8-C839D33B16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205CC1-F193-3F3D-7B98-E06AF8BF03D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96462546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DAEC3-21E1-7FDF-D19F-0F93C58D66E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F13F83-3E79-0914-2F9E-D22C998F75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6CA959-EEF9-1AC5-67BB-523B0C3A29F3}"/>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802DD6EB-B8FC-7874-B2B1-D109E64B70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B7A641-E856-719D-C6CA-23A91E60FA7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377862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6A4773-1425-EB4E-2FA2-B2D7D0D3ECA3}"/>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769D82-FA19-CC64-9096-3800965FFEA3}"/>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7DD690-7FD9-E722-3353-F75187F91DD2}"/>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A7FFB724-8A9B-3B20-459F-61B889321F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63BFDE-1758-568C-F196-CE431B62C6A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56744753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2"/>
        <p:cNvGrpSpPr/>
        <p:nvPr/>
      </p:nvGrpSpPr>
      <p:grpSpPr>
        <a:xfrm>
          <a:off x="0" y="0"/>
          <a:ext cx="0" cy="0"/>
          <a:chOff x="0" y="0"/>
          <a:chExt cx="0" cy="0"/>
        </a:xfrm>
      </p:grpSpPr>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32312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36338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5FB90-03BF-BF0A-CE4E-AF3883E4D3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162BBC-B1BD-3F68-F1E0-022905AE28F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1D8C79-E1AA-0662-9533-B818E793215C}"/>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CF469FC7-853D-C089-F209-68EE8A3A8A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926B73-B62E-1BB2-EF10-A6B1AAA2A9E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0348590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7AD54-3655-6163-A9EB-8BDDA41BFB69}"/>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3D1CEB59-FB42-86FF-C62C-3BFA3665350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2CFC4D-96B3-3B4F-453D-3CA6AD6C5B8D}"/>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7AB8B54B-5344-00BC-4D6D-5242AB1AC4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63E40A-BB61-2B89-BBD7-1B858C76B61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716644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60257-99C4-976D-4772-802F0A1FD1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6C9107-C1B2-8B15-F4AE-9F26B0B0CCD8}"/>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4709D0B-EF8E-51C2-D7F2-79215B634798}"/>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2B5F40-A350-31CE-2EF3-EA5904078B77}"/>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6" name="Footer Placeholder 5">
            <a:extLst>
              <a:ext uri="{FF2B5EF4-FFF2-40B4-BE49-F238E27FC236}">
                <a16:creationId xmlns:a16="http://schemas.microsoft.com/office/drawing/2014/main" id="{C1FF4909-CBDF-9BFC-180A-2C4BC3D27C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1FC29E-6611-FAF9-4C87-FF7F235A4A6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97971225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6F6B1-4C6B-EABB-2645-62E860FA66F2}"/>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E9102748-699A-8A36-B437-B139CE509148}"/>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3CAA6C3-B7D8-F180-9C44-E05848D34D0E}"/>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7C0E48-4C8C-AD4D-0A0B-A8959E32F737}"/>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80EEEB3E-D810-BF4B-B533-4A413095B306}"/>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720EDDB-603F-291B-31AF-6A4B7C8F3277}"/>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8" name="Footer Placeholder 7">
            <a:extLst>
              <a:ext uri="{FF2B5EF4-FFF2-40B4-BE49-F238E27FC236}">
                <a16:creationId xmlns:a16="http://schemas.microsoft.com/office/drawing/2014/main" id="{E835AF87-5466-EC92-507D-B41BB1BC82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D81404A-3357-9E4F-F976-43821BA277C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4852389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19793-BB7C-B93B-6C5A-6BC5076FB9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F53934-57CC-04FF-EECA-00D359753B47}"/>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4" name="Footer Placeholder 3">
            <a:extLst>
              <a:ext uri="{FF2B5EF4-FFF2-40B4-BE49-F238E27FC236}">
                <a16:creationId xmlns:a16="http://schemas.microsoft.com/office/drawing/2014/main" id="{24BC7ACD-0A9D-B3C0-2057-EE652FA6CC8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204A99-82BA-9A57-C7F9-256A032573B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5245687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3E4CA1-A494-A765-D52F-B442F230D642}"/>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3" name="Footer Placeholder 2">
            <a:extLst>
              <a:ext uri="{FF2B5EF4-FFF2-40B4-BE49-F238E27FC236}">
                <a16:creationId xmlns:a16="http://schemas.microsoft.com/office/drawing/2014/main" id="{6AAE2BB6-EE8B-3AB5-079A-4DB562CF70A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96757BF-6AB8-F05E-83D0-E8A9A685EE6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980644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07EB2-4E28-6F42-15B9-FD646E5015D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0A32CFEE-1141-82C2-4906-9F9E79AB068C}"/>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95AA326-F757-A98D-6C63-E3E24D786F6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A6428AF-3A50-8A04-AB38-0B83183E6C8E}"/>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6" name="Footer Placeholder 5">
            <a:extLst>
              <a:ext uri="{FF2B5EF4-FFF2-40B4-BE49-F238E27FC236}">
                <a16:creationId xmlns:a16="http://schemas.microsoft.com/office/drawing/2014/main" id="{9523B435-B791-FD6B-41F6-FB1FFE5462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D7668B-2282-846C-2A79-76A1104D068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0862393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63BD-6A5A-757E-81D8-B3614781318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9F5684A4-4216-5FA8-6ECC-695B8217CCE3}"/>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5BA3F87-18B0-CBEB-B28A-41D0C15C4677}"/>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DC61E85-C1AB-196B-F292-652B22F9F906}"/>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6" name="Footer Placeholder 5">
            <a:extLst>
              <a:ext uri="{FF2B5EF4-FFF2-40B4-BE49-F238E27FC236}">
                <a16:creationId xmlns:a16="http://schemas.microsoft.com/office/drawing/2014/main" id="{436AE11E-4AB5-D72F-8C7E-39CB528CA5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0D6194-8698-0147-FF3E-4198C683473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11274657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98446F-D0A8-F4EF-B4B6-783646E73A1F}"/>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1757210-4C6C-A673-EC0A-11BD94C16BFE}"/>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489466-DA87-74B8-53F3-30471EB18684}"/>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78BE8947-2D50-D85F-A023-7DA558FC189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90684AF-AA2A-B298-BE45-9F4351291540}"/>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9716394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35"/>
          <p:cNvSpPr txBox="1">
            <a:spLocks noGrp="1"/>
          </p:cNvSpPr>
          <p:nvPr>
            <p:ph type="ctr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62" name="Google Shape;162;p3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US" dirty="0"/>
              <a:t>Summer 2023</a:t>
            </a:r>
          </a:p>
          <a:p>
            <a:pPr marL="0" lvl="0" indent="0" algn="ctr" rtl="0">
              <a:spcBef>
                <a:spcPts val="0"/>
              </a:spcBef>
              <a:spcAft>
                <a:spcPts val="0"/>
              </a:spcAft>
              <a:buNone/>
            </a:pPr>
            <a:r>
              <a:rPr lang="en-US" dirty="0"/>
              <a:t>Professor Jessica Penner</a:t>
            </a:r>
          </a:p>
          <a:p>
            <a:pPr marL="0" lvl="0" indent="0" algn="ctr" rtl="0">
              <a:spcBef>
                <a:spcPts val="0"/>
              </a:spcBef>
              <a:spcAft>
                <a:spcPts val="0"/>
              </a:spcAft>
              <a:buNone/>
            </a:pPr>
            <a:r>
              <a:rPr lang="en-US" dirty="0"/>
              <a:t>jpenner@citytech.cuny.edu</a:t>
            </a:r>
          </a:p>
        </p:txBody>
      </p:sp>
      <p:grpSp>
        <p:nvGrpSpPr>
          <p:cNvPr id="163" name="Google Shape;163;p35"/>
          <p:cNvGrpSpPr/>
          <p:nvPr/>
        </p:nvGrpSpPr>
        <p:grpSpPr>
          <a:xfrm>
            <a:off x="86851" y="4448817"/>
            <a:ext cx="1273858" cy="607271"/>
            <a:chOff x="86851" y="4297675"/>
            <a:chExt cx="1881900" cy="758425"/>
          </a:xfrm>
        </p:grpSpPr>
        <p:pic>
          <p:nvPicPr>
            <p:cNvPr id="164" name="Google Shape;164;p3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65" name="Google Shape;165;p3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
        <p:nvSpPr>
          <p:cNvPr id="2" name="Google Shape;65;p13">
            <a:extLst>
              <a:ext uri="{FF2B5EF4-FFF2-40B4-BE49-F238E27FC236}">
                <a16:creationId xmlns:a16="http://schemas.microsoft.com/office/drawing/2014/main" id="{D14966AC-BFE2-1B18-70DB-A6BE0EED5AF1}"/>
              </a:ext>
            </a:extLst>
          </p:cNvPr>
          <p:cNvSpPr txBox="1"/>
          <p:nvPr/>
        </p:nvSpPr>
        <p:spPr>
          <a:xfrm rot="-864376">
            <a:off x="441729" y="705928"/>
            <a:ext cx="4754501"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dirty="0">
                <a:solidFill>
                  <a:srgbClr val="FF00FF"/>
                </a:solidFill>
                <a:latin typeface="Lobster"/>
                <a:ea typeface="Lobster"/>
                <a:cs typeface="Lobster"/>
                <a:sym typeface="Lobster"/>
              </a:rPr>
              <a:t>Welcome!</a:t>
            </a:r>
            <a:endParaRPr sz="6000" dirty="0">
              <a:solidFill>
                <a:srgbClr val="FF00FF"/>
              </a:solidFill>
              <a:latin typeface="Lobster"/>
              <a:ea typeface="Lobster"/>
              <a:cs typeface="Lobster"/>
              <a:sym typeface="Lobste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FC09A-359E-6AD6-65F1-6A623FF15E88}"/>
              </a:ext>
            </a:extLst>
          </p:cNvPr>
          <p:cNvSpPr>
            <a:spLocks noGrp="1"/>
          </p:cNvSpPr>
          <p:nvPr>
            <p:ph type="title"/>
          </p:nvPr>
        </p:nvSpPr>
        <p:spPr/>
        <p:txBody>
          <a:bodyPr/>
          <a:lstStyle/>
          <a:p>
            <a:r>
              <a:rPr lang="en-US" dirty="0"/>
              <a:t>Quick Discussion</a:t>
            </a:r>
          </a:p>
        </p:txBody>
      </p:sp>
      <p:sp>
        <p:nvSpPr>
          <p:cNvPr id="3" name="Content Placeholder 2">
            <a:extLst>
              <a:ext uri="{FF2B5EF4-FFF2-40B4-BE49-F238E27FC236}">
                <a16:creationId xmlns:a16="http://schemas.microsoft.com/office/drawing/2014/main" id="{476314EA-F63A-6CEB-5522-06352D556684}"/>
              </a:ext>
            </a:extLst>
          </p:cNvPr>
          <p:cNvSpPr>
            <a:spLocks noGrp="1"/>
          </p:cNvSpPr>
          <p:nvPr>
            <p:ph idx="1"/>
          </p:nvPr>
        </p:nvSpPr>
        <p:spPr/>
        <p:txBody>
          <a:bodyPr/>
          <a:lstStyle/>
          <a:p>
            <a:pPr marL="0" indent="0">
              <a:buNone/>
            </a:pPr>
            <a:r>
              <a:rPr lang="en-US" dirty="0"/>
              <a:t>What do you think about when you hear the word “vocabulary”?</a:t>
            </a:r>
          </a:p>
          <a:p>
            <a:pPr marL="0" indent="0">
              <a:buNone/>
            </a:pPr>
            <a:endParaRPr lang="en-US" dirty="0"/>
          </a:p>
          <a:p>
            <a:pPr marL="0" indent="0">
              <a:buNone/>
            </a:pPr>
            <a:r>
              <a:rPr lang="en-US" dirty="0"/>
              <a:t>Do you feel positive, negative, so-so? (Be honest!)</a:t>
            </a:r>
          </a:p>
          <a:p>
            <a:pPr marL="0" indent="0">
              <a:buNone/>
            </a:pPr>
            <a:endParaRPr lang="en-US" dirty="0"/>
          </a:p>
          <a:p>
            <a:pPr marL="0" indent="0">
              <a:buNone/>
            </a:pPr>
            <a:r>
              <a:rPr lang="en-US" dirty="0"/>
              <a:t>Why? </a:t>
            </a:r>
          </a:p>
        </p:txBody>
      </p:sp>
    </p:spTree>
    <p:extLst>
      <p:ext uri="{BB962C8B-B14F-4D97-AF65-F5344CB8AC3E}">
        <p14:creationId xmlns:p14="http://schemas.microsoft.com/office/powerpoint/2010/main" val="795531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8"/>
          <p:cNvSpPr txBox="1">
            <a:spLocks noGrp="1"/>
          </p:cNvSpPr>
          <p:nvPr>
            <p:ph type="ctrTitle"/>
          </p:nvPr>
        </p:nvSpPr>
        <p:spPr>
          <a:xfrm>
            <a:off x="1444800" y="1264950"/>
            <a:ext cx="64293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US" sz="4100" b="1" dirty="0"/>
              <a:t>Coming to Terms with College Vocabulary</a:t>
            </a:r>
          </a:p>
        </p:txBody>
      </p:sp>
      <p:sp>
        <p:nvSpPr>
          <p:cNvPr id="181" name="Google Shape;181;p38"/>
          <p:cNvSpPr txBox="1"/>
          <p:nvPr/>
        </p:nvSpPr>
        <p:spPr>
          <a:xfrm>
            <a:off x="1767750" y="3413379"/>
            <a:ext cx="5783400" cy="14574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7</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Jessica Penner</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82" name="Google Shape;182;p38"/>
          <p:cNvGrpSpPr/>
          <p:nvPr/>
        </p:nvGrpSpPr>
        <p:grpSpPr>
          <a:xfrm>
            <a:off x="86851" y="4448817"/>
            <a:ext cx="1273858" cy="607271"/>
            <a:chOff x="86851" y="4297675"/>
            <a:chExt cx="1881900" cy="758425"/>
          </a:xfrm>
        </p:grpSpPr>
        <p:pic>
          <p:nvPicPr>
            <p:cNvPr id="183" name="Google Shape;183;p38"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84" name="Google Shape;184;p38"/>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456F0-31D6-F353-E680-06F282A9C4A4}"/>
              </a:ext>
            </a:extLst>
          </p:cNvPr>
          <p:cNvSpPr>
            <a:spLocks noGrp="1"/>
          </p:cNvSpPr>
          <p:nvPr>
            <p:ph type="title"/>
          </p:nvPr>
        </p:nvSpPr>
        <p:spPr/>
        <p:txBody>
          <a:bodyPr/>
          <a:lstStyle/>
          <a:p>
            <a:r>
              <a:rPr lang="en-US" dirty="0"/>
              <a:t>College Vocabulary</a:t>
            </a:r>
          </a:p>
        </p:txBody>
      </p:sp>
      <p:sp>
        <p:nvSpPr>
          <p:cNvPr id="3" name="Content Placeholder 2">
            <a:extLst>
              <a:ext uri="{FF2B5EF4-FFF2-40B4-BE49-F238E27FC236}">
                <a16:creationId xmlns:a16="http://schemas.microsoft.com/office/drawing/2014/main" id="{98B79FD5-7D6E-A2F5-3EE1-941CFA32BBC8}"/>
              </a:ext>
            </a:extLst>
          </p:cNvPr>
          <p:cNvSpPr>
            <a:spLocks noGrp="1"/>
          </p:cNvSpPr>
          <p:nvPr>
            <p:ph idx="1"/>
          </p:nvPr>
        </p:nvSpPr>
        <p:spPr>
          <a:xfrm>
            <a:off x="628650" y="1071562"/>
            <a:ext cx="7886700" cy="4071937"/>
          </a:xfrm>
        </p:spPr>
        <p:txBody>
          <a:bodyPr>
            <a:normAutofit/>
          </a:bodyPr>
          <a:lstStyle/>
          <a:p>
            <a:r>
              <a:rPr lang="en-US" dirty="0"/>
              <a:t>There is certain vocabulary associated with higher education. Some may be familiar to you—some not so much.</a:t>
            </a:r>
          </a:p>
          <a:p>
            <a:r>
              <a:rPr lang="en-US" dirty="0"/>
              <a:t>Today we’re going to discuss vocabulary you’ll probably start hearing more and more of as you begin your journey as a college student.</a:t>
            </a:r>
          </a:p>
          <a:p>
            <a:pPr marL="0" indent="0">
              <a:buNone/>
            </a:pPr>
            <a:endParaRPr lang="en-US" dirty="0"/>
          </a:p>
        </p:txBody>
      </p:sp>
    </p:spTree>
    <p:extLst>
      <p:ext uri="{BB962C8B-B14F-4D97-AF65-F5344CB8AC3E}">
        <p14:creationId xmlns:p14="http://schemas.microsoft.com/office/powerpoint/2010/main" val="825474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456F0-31D6-F353-E680-06F282A9C4A4}"/>
              </a:ext>
            </a:extLst>
          </p:cNvPr>
          <p:cNvSpPr>
            <a:spLocks noGrp="1"/>
          </p:cNvSpPr>
          <p:nvPr>
            <p:ph type="title"/>
          </p:nvPr>
        </p:nvSpPr>
        <p:spPr/>
        <p:txBody>
          <a:bodyPr/>
          <a:lstStyle/>
          <a:p>
            <a:r>
              <a:rPr lang="en-US" dirty="0"/>
              <a:t>College Vocabulary</a:t>
            </a:r>
          </a:p>
        </p:txBody>
      </p:sp>
      <p:sp>
        <p:nvSpPr>
          <p:cNvPr id="3" name="Content Placeholder 2">
            <a:extLst>
              <a:ext uri="{FF2B5EF4-FFF2-40B4-BE49-F238E27FC236}">
                <a16:creationId xmlns:a16="http://schemas.microsoft.com/office/drawing/2014/main" id="{98B79FD5-7D6E-A2F5-3EE1-941CFA32BBC8}"/>
              </a:ext>
            </a:extLst>
          </p:cNvPr>
          <p:cNvSpPr>
            <a:spLocks noGrp="1"/>
          </p:cNvSpPr>
          <p:nvPr>
            <p:ph idx="1"/>
          </p:nvPr>
        </p:nvSpPr>
        <p:spPr>
          <a:xfrm>
            <a:off x="628650" y="1071562"/>
            <a:ext cx="7886700" cy="4071937"/>
          </a:xfrm>
        </p:spPr>
        <p:txBody>
          <a:bodyPr>
            <a:normAutofit fontScale="85000" lnSpcReduction="20000"/>
          </a:bodyPr>
          <a:lstStyle/>
          <a:p>
            <a:r>
              <a:rPr lang="en-US" dirty="0"/>
              <a:t>I’m going to divide you into small groups and hand you a list of vocabulary terms.</a:t>
            </a:r>
          </a:p>
          <a:p>
            <a:r>
              <a:rPr lang="en-US" dirty="0"/>
              <a:t>You’ll see on the walls I’ve placed four pieces of paper. </a:t>
            </a:r>
          </a:p>
          <a:p>
            <a:pPr marL="0" indent="0">
              <a:buNone/>
            </a:pPr>
            <a:r>
              <a:rPr lang="en-US" dirty="0"/>
              <a:t>1) words we know/understand well </a:t>
            </a:r>
          </a:p>
          <a:p>
            <a:pPr marL="0" indent="0">
              <a:buNone/>
            </a:pPr>
            <a:r>
              <a:rPr lang="en-US" dirty="0"/>
              <a:t>2) words we do not know/understand well </a:t>
            </a:r>
          </a:p>
          <a:p>
            <a:pPr marL="0" indent="0">
              <a:buNone/>
            </a:pPr>
            <a:r>
              <a:rPr lang="en-US" dirty="0"/>
              <a:t>3) words we would like to know more about </a:t>
            </a:r>
          </a:p>
          <a:p>
            <a:pPr marL="0" indent="0">
              <a:buNone/>
            </a:pPr>
            <a:r>
              <a:rPr lang="en-US" dirty="0"/>
              <a:t>4) questions related to these words</a:t>
            </a:r>
          </a:p>
          <a:p>
            <a:r>
              <a:rPr lang="en-US" dirty="0"/>
              <a:t>For the first 15-20 minutes, discuss as a group which of the words on your list belong on each piece of paper and the questions you have for each term. When time’s up, head to a piece of paper that isn’t occupied and start writing the terms on the page.</a:t>
            </a:r>
          </a:p>
          <a:p>
            <a:pPr lvl="1"/>
            <a:r>
              <a:rPr lang="en-US" dirty="0"/>
              <a:t>For example, the word “school” is probably well-known. You’d write that word under the first paper. Then you’d move on to the fourth piece of paper. You might write: </a:t>
            </a:r>
            <a:r>
              <a:rPr lang="en-US" i="1" dirty="0"/>
              <a:t>School: What are the different types of schools in college?</a:t>
            </a:r>
          </a:p>
          <a:p>
            <a:pPr lvl="1"/>
            <a:r>
              <a:rPr lang="en-US" dirty="0"/>
              <a:t>If you see that someone has already written a word on a paper and/or written the question you have about that word, just put a check mark next to it.</a:t>
            </a:r>
          </a:p>
          <a:p>
            <a:r>
              <a:rPr lang="en-US" dirty="0"/>
              <a:t>If your group finishes before others, start looking up the terms you don’t know/understand well on the internet!</a:t>
            </a:r>
          </a:p>
          <a:p>
            <a:endParaRPr lang="en-US" dirty="0"/>
          </a:p>
          <a:p>
            <a:pPr marL="0" indent="0">
              <a:buNone/>
            </a:pPr>
            <a:endParaRPr lang="en-US" dirty="0"/>
          </a:p>
        </p:txBody>
      </p:sp>
    </p:spTree>
    <p:extLst>
      <p:ext uri="{BB962C8B-B14F-4D97-AF65-F5344CB8AC3E}">
        <p14:creationId xmlns:p14="http://schemas.microsoft.com/office/powerpoint/2010/main" val="908542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AEE19-62D2-0353-F339-0788E2835131}"/>
              </a:ext>
            </a:extLst>
          </p:cNvPr>
          <p:cNvSpPr>
            <a:spLocks noGrp="1"/>
          </p:cNvSpPr>
          <p:nvPr>
            <p:ph type="title"/>
          </p:nvPr>
        </p:nvSpPr>
        <p:spPr/>
        <p:txBody>
          <a:bodyPr/>
          <a:lstStyle/>
          <a:p>
            <a:r>
              <a:rPr lang="en-US" dirty="0"/>
              <a:t>Discuss</a:t>
            </a:r>
          </a:p>
        </p:txBody>
      </p:sp>
      <p:sp>
        <p:nvSpPr>
          <p:cNvPr id="3" name="Content Placeholder 2">
            <a:extLst>
              <a:ext uri="{FF2B5EF4-FFF2-40B4-BE49-F238E27FC236}">
                <a16:creationId xmlns:a16="http://schemas.microsoft.com/office/drawing/2014/main" id="{0FAE8490-FB8C-AFC8-F522-6283D0792B7E}"/>
              </a:ext>
            </a:extLst>
          </p:cNvPr>
          <p:cNvSpPr>
            <a:spLocks noGrp="1"/>
          </p:cNvSpPr>
          <p:nvPr>
            <p:ph idx="1"/>
          </p:nvPr>
        </p:nvSpPr>
        <p:spPr/>
        <p:txBody>
          <a:bodyPr/>
          <a:lstStyle/>
          <a:p>
            <a:r>
              <a:rPr lang="en-US" dirty="0"/>
              <a:t>Let’s review the pages as a group.</a:t>
            </a:r>
          </a:p>
          <a:p>
            <a:r>
              <a:rPr lang="en-US" dirty="0"/>
              <a:t>We’ll work on definitions together, if necessary, for as long as time permits!</a:t>
            </a:r>
          </a:p>
          <a:p>
            <a:r>
              <a:rPr lang="en-US" dirty="0"/>
              <a:t>At the end of class, I’ll give y’all a handout that has all the answers!</a:t>
            </a:r>
          </a:p>
        </p:txBody>
      </p:sp>
    </p:spTree>
    <p:extLst>
      <p:ext uri="{BB962C8B-B14F-4D97-AF65-F5344CB8AC3E}">
        <p14:creationId xmlns:p14="http://schemas.microsoft.com/office/powerpoint/2010/main" val="1658201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9"/>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dirty="0">
                <a:solidFill>
                  <a:schemeClr val="accent6"/>
                </a:solidFill>
              </a:rPr>
              <a:t>Today’s Topic</a:t>
            </a:r>
            <a:endParaRPr sz="4900" b="1" dirty="0">
              <a:solidFill>
                <a:schemeClr val="accent6"/>
              </a:solidFill>
            </a:endParaRPr>
          </a:p>
        </p:txBody>
      </p:sp>
      <p:sp>
        <p:nvSpPr>
          <p:cNvPr id="190" name="Google Shape;190;p39"/>
          <p:cNvSpPr txBox="1">
            <a:spLocks noGrp="1"/>
          </p:cNvSpPr>
          <p:nvPr>
            <p:ph type="body" idx="2"/>
          </p:nvPr>
        </p:nvSpPr>
        <p:spPr>
          <a:xfrm>
            <a:off x="4939500" y="724200"/>
            <a:ext cx="4045200" cy="3695100"/>
          </a:xfrm>
          <a:prstGeom prst="rect">
            <a:avLst/>
          </a:prstGeom>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None/>
            </a:pPr>
            <a:endParaRPr sz="1700" dirty="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US" sz="1900" dirty="0">
                <a:solidFill>
                  <a:schemeClr val="accent5"/>
                </a:solidFill>
                <a:latin typeface="Roboto Slab"/>
                <a:ea typeface="Roboto Slab"/>
                <a:cs typeface="Roboto Slab"/>
                <a:sym typeface="Roboto Slab"/>
              </a:rPr>
              <a:t>College Vocabulary!!</a:t>
            </a:r>
            <a:endParaRPr sz="1900" dirty="0">
              <a:solidFill>
                <a:schemeClr val="accent5"/>
              </a:solidFill>
              <a:latin typeface="Roboto Slab"/>
              <a:ea typeface="Roboto Slab"/>
              <a:cs typeface="Roboto Slab"/>
              <a:sym typeface="Roboto Sla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62"/>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dirty="0">
                <a:solidFill>
                  <a:schemeClr val="accent5"/>
                </a:solidFill>
              </a:rPr>
              <a:t>Before Session 8…</a:t>
            </a:r>
            <a:endParaRPr b="1" dirty="0">
              <a:solidFill>
                <a:schemeClr val="accent5"/>
              </a:solidFill>
            </a:endParaRPr>
          </a:p>
        </p:txBody>
      </p:sp>
      <p:sp>
        <p:nvSpPr>
          <p:cNvPr id="342" name="Google Shape;342;p62"/>
          <p:cNvSpPr txBox="1">
            <a:spLocks noGrp="1"/>
          </p:cNvSpPr>
          <p:nvPr>
            <p:ph type="body" idx="1"/>
          </p:nvPr>
        </p:nvSpPr>
        <p:spPr>
          <a:xfrm>
            <a:off x="387900" y="1312425"/>
            <a:ext cx="8368200" cy="30861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US" sz="1400" b="1" dirty="0">
                <a:latin typeface="Roboto Slab"/>
                <a:ea typeface="Roboto Slab"/>
                <a:cs typeface="Roboto Slab"/>
                <a:sym typeface="Roboto Slab"/>
              </a:rPr>
              <a:t>Download a PDF of My Academic Career Planner (do not work from the web version).</a:t>
            </a:r>
          </a:p>
          <a:p>
            <a:pPr marL="457200" lvl="0" indent="-317500" algn="l" rtl="0">
              <a:spcBef>
                <a:spcPts val="0"/>
              </a:spcBef>
              <a:spcAft>
                <a:spcPts val="0"/>
              </a:spcAft>
              <a:buSzPts val="1400"/>
              <a:buFont typeface="Roboto Slab"/>
              <a:buChar char="●"/>
            </a:pPr>
            <a:endParaRPr lang="en-US" sz="1400" b="1" dirty="0">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US" sz="1400" b="1" dirty="0">
                <a:latin typeface="Roboto Slab"/>
                <a:ea typeface="Roboto Slab"/>
                <a:cs typeface="Roboto Slab"/>
                <a:sym typeface="Roboto Slab"/>
              </a:rPr>
              <a:t>Open DegreeWorks. (The links to My Academic Career Planner and DegreeWorks are on the Agenda for Session 7.)</a:t>
            </a:r>
          </a:p>
          <a:p>
            <a:pPr marL="139700" lvl="0" indent="0" algn="l" rtl="0">
              <a:spcBef>
                <a:spcPts val="0"/>
              </a:spcBef>
              <a:spcAft>
                <a:spcPts val="0"/>
              </a:spcAft>
              <a:buSzPts val="1400"/>
              <a:buNone/>
            </a:pPr>
            <a:endParaRPr lang="en" sz="1400" b="1" dirty="0">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sz="1400" b="1" dirty="0">
                <a:latin typeface="Roboto Slab"/>
                <a:ea typeface="Roboto Slab"/>
                <a:cs typeface="Roboto Slab"/>
                <a:sym typeface="Roboto Slab"/>
              </a:rPr>
              <a:t>Complete Reflection on OpenLab by replying to Reflection #7 Post.</a:t>
            </a:r>
            <a:endParaRPr sz="1400" b="1" dirty="0">
              <a:latin typeface="Roboto Slab"/>
              <a:ea typeface="Roboto Slab"/>
              <a:cs typeface="Roboto Slab"/>
              <a:sym typeface="Roboto Slab"/>
            </a:endParaRPr>
          </a:p>
          <a:p>
            <a:pPr marL="0" lvl="0" indent="0" algn="l" rtl="0">
              <a:spcBef>
                <a:spcPts val="0"/>
              </a:spcBef>
              <a:spcAft>
                <a:spcPts val="0"/>
              </a:spcAft>
              <a:buNone/>
            </a:pPr>
            <a:endParaRPr sz="1400" b="1" dirty="0">
              <a:latin typeface="Roboto Slab"/>
              <a:ea typeface="Roboto Slab"/>
              <a:cs typeface="Roboto Slab"/>
              <a:sym typeface="Roboto Slab"/>
            </a:endParaRPr>
          </a:p>
          <a:p>
            <a:pPr marL="914400" lvl="0" indent="0" algn="l" rtl="0">
              <a:spcBef>
                <a:spcPts val="0"/>
              </a:spcBef>
              <a:spcAft>
                <a:spcPts val="0"/>
              </a:spcAft>
              <a:buNone/>
            </a:pPr>
            <a:r>
              <a:rPr lang="en-US" sz="1400" i="1" dirty="0">
                <a:solidFill>
                  <a:schemeClr val="accent6"/>
                </a:solidFill>
                <a:latin typeface="Roboto Slab"/>
                <a:ea typeface="Roboto Slab"/>
                <a:cs typeface="Roboto Slab"/>
                <a:sym typeface="Roboto Slab"/>
              </a:rPr>
              <a:t>This workshop is almost over, but your journey as a college student is just beginning!</a:t>
            </a:r>
          </a:p>
          <a:p>
            <a:pPr marL="914400" lvl="0" indent="0" algn="l" rtl="0">
              <a:spcBef>
                <a:spcPts val="0"/>
              </a:spcBef>
              <a:spcAft>
                <a:spcPts val="0"/>
              </a:spcAft>
              <a:buNone/>
            </a:pPr>
            <a:endParaRPr lang="en-US" sz="1400" i="1" dirty="0">
              <a:solidFill>
                <a:schemeClr val="accent6"/>
              </a:solidFill>
              <a:latin typeface="Roboto Slab"/>
              <a:ea typeface="Roboto Slab"/>
              <a:cs typeface="Roboto Slab"/>
              <a:sym typeface="Roboto Slab"/>
            </a:endParaRPr>
          </a:p>
          <a:p>
            <a:pPr marL="914400" lvl="0" indent="0" algn="l" rtl="0">
              <a:spcBef>
                <a:spcPts val="0"/>
              </a:spcBef>
              <a:spcAft>
                <a:spcPts val="0"/>
              </a:spcAft>
              <a:buNone/>
            </a:pPr>
            <a:r>
              <a:rPr lang="en-US" sz="1400" i="1" dirty="0">
                <a:solidFill>
                  <a:schemeClr val="accent6"/>
                </a:solidFill>
                <a:latin typeface="Roboto Slab"/>
                <a:ea typeface="Roboto Slab"/>
                <a:cs typeface="Roboto Slab"/>
                <a:sym typeface="Roboto Slab"/>
              </a:rPr>
              <a:t>As you look back on all the information you've been exposed to and the interactions with me, your peer mentors, and your fellow classmates, what is one thing that's been the most helpful as you progress to your first semester at City Tech? Describe it!</a:t>
            </a:r>
            <a:endParaRPr sz="1400" i="1" dirty="0">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dirty="0">
              <a:latin typeface="Roboto Slab"/>
              <a:ea typeface="Roboto Slab"/>
              <a:cs typeface="Roboto Slab"/>
              <a:sym typeface="Roboto Slab"/>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8"/>
          <p:cNvSpPr txBox="1">
            <a:spLocks noGrp="1"/>
          </p:cNvSpPr>
          <p:nvPr>
            <p:ph type="ctrTitle"/>
          </p:nvPr>
        </p:nvSpPr>
        <p:spPr>
          <a:xfrm>
            <a:off x="1444800" y="1264950"/>
            <a:ext cx="64293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US" sz="4100" b="1" dirty="0"/>
              <a:t>Coming to Terms with College Vocabulary</a:t>
            </a:r>
          </a:p>
        </p:txBody>
      </p:sp>
      <p:sp>
        <p:nvSpPr>
          <p:cNvPr id="181" name="Google Shape;181;p38"/>
          <p:cNvSpPr txBox="1"/>
          <p:nvPr/>
        </p:nvSpPr>
        <p:spPr>
          <a:xfrm>
            <a:off x="1767750" y="3413379"/>
            <a:ext cx="5783400" cy="14574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7</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Jessica Penner</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82" name="Google Shape;182;p38"/>
          <p:cNvGrpSpPr/>
          <p:nvPr/>
        </p:nvGrpSpPr>
        <p:grpSpPr>
          <a:xfrm>
            <a:off x="86851" y="4448817"/>
            <a:ext cx="1273858" cy="607271"/>
            <a:chOff x="86851" y="4297675"/>
            <a:chExt cx="1881900" cy="758425"/>
          </a:xfrm>
        </p:grpSpPr>
        <p:pic>
          <p:nvPicPr>
            <p:cNvPr id="183" name="Google Shape;183;p38"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84" name="Google Shape;184;p38"/>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extLst>
      <p:ext uri="{BB962C8B-B14F-4D97-AF65-F5344CB8AC3E}">
        <p14:creationId xmlns:p14="http://schemas.microsoft.com/office/powerpoint/2010/main" val="36534423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TotalTime>
  <Words>601</Words>
  <Application>Microsoft Office PowerPoint</Application>
  <PresentationFormat>On-screen Show (16:9)</PresentationFormat>
  <Paragraphs>55</Paragraphs>
  <Slides>9</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Roboto</vt:lpstr>
      <vt:lpstr>Lobster</vt:lpstr>
      <vt:lpstr>Calibri Light</vt:lpstr>
      <vt:lpstr>Times New Roman</vt:lpstr>
      <vt:lpstr>Calibri</vt:lpstr>
      <vt:lpstr>Roboto Slab</vt:lpstr>
      <vt:lpstr>Arial</vt:lpstr>
      <vt:lpstr>Office Theme</vt:lpstr>
      <vt:lpstr>City Tech 101</vt:lpstr>
      <vt:lpstr>Quick Discussion</vt:lpstr>
      <vt:lpstr>Coming to Terms with College Vocabulary</vt:lpstr>
      <vt:lpstr>College Vocabulary</vt:lpstr>
      <vt:lpstr>College Vocabulary</vt:lpstr>
      <vt:lpstr>Discuss</vt:lpstr>
      <vt:lpstr>Today’s Topic</vt:lpstr>
      <vt:lpstr>Before Session 8…</vt:lpstr>
      <vt:lpstr>Coming to Terms with College Vocabulary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2</cp:revision>
  <dcterms:modified xsi:type="dcterms:W3CDTF">2023-08-11T16:52:17Z</dcterms:modified>
</cp:coreProperties>
</file>