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63" r:id="rId4"/>
    <p:sldId id="258" r:id="rId5"/>
    <p:sldId id="260" r:id="rId6"/>
    <p:sldId id="261" r:id="rId7"/>
    <p:sldId id="262" r:id="rId8"/>
    <p:sldId id="264" r:id="rId9"/>
    <p:sldId id="265" r:id="rId10"/>
    <p:sldId id="268" r:id="rId11"/>
    <p:sldId id="267" r:id="rId12"/>
    <p:sldId id="308" r:id="rId13"/>
    <p:sldId id="271" r:id="rId14"/>
    <p:sldId id="269" r:id="rId15"/>
    <p:sldId id="270" r:id="rId16"/>
    <p:sldId id="272" r:id="rId17"/>
    <p:sldId id="273" r:id="rId18"/>
    <p:sldId id="274" r:id="rId19"/>
    <p:sldId id="275" r:id="rId20"/>
    <p:sldId id="305" r:id="rId21"/>
    <p:sldId id="277" r:id="rId22"/>
    <p:sldId id="306" r:id="rId23"/>
    <p:sldId id="276" r:id="rId24"/>
    <p:sldId id="280" r:id="rId25"/>
    <p:sldId id="302" r:id="rId26"/>
    <p:sldId id="295" r:id="rId27"/>
    <p:sldId id="281" r:id="rId28"/>
    <p:sldId id="282" r:id="rId29"/>
    <p:sldId id="283" r:id="rId30"/>
    <p:sldId id="284" r:id="rId31"/>
    <p:sldId id="285" r:id="rId32"/>
    <p:sldId id="286" r:id="rId33"/>
    <p:sldId id="287" r:id="rId34"/>
    <p:sldId id="288" r:id="rId35"/>
    <p:sldId id="289" r:id="rId36"/>
    <p:sldId id="291" r:id="rId37"/>
    <p:sldId id="292" r:id="rId38"/>
    <p:sldId id="293" r:id="rId39"/>
    <p:sldId id="296" r:id="rId40"/>
    <p:sldId id="297" r:id="rId41"/>
    <p:sldId id="298"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23EB87-914F-42BC-AB7B-4072CFEFB953}" v="3" dt="2024-06-13T18:24:13.7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04" autoAdjust="0"/>
  </p:normalViewPr>
  <p:slideViewPr>
    <p:cSldViewPr snapToGrid="0">
      <p:cViewPr varScale="1">
        <p:scale>
          <a:sx n="104" d="100"/>
          <a:sy n="104" d="100"/>
        </p:scale>
        <p:origin x="144"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5A23EB87-914F-42BC-AB7B-4072CFEFB953}"/>
    <pc:docChg chg="undo redo custSel addSld delSld modSld">
      <pc:chgData name="Maria Pagano" userId="60497cb8cb4b67d3" providerId="LiveId" clId="{5A23EB87-914F-42BC-AB7B-4072CFEFB953}" dt="2024-07-05T01:24:08.695" v="10076" actId="1076"/>
      <pc:docMkLst>
        <pc:docMk/>
      </pc:docMkLst>
      <pc:sldChg chg="addSp delSp modSp mod">
        <pc:chgData name="Maria Pagano" userId="60497cb8cb4b67d3" providerId="LiveId" clId="{5A23EB87-914F-42BC-AB7B-4072CFEFB953}" dt="2024-07-05T00:20:56.340" v="9651" actId="1076"/>
        <pc:sldMkLst>
          <pc:docMk/>
          <pc:sldMk cId="2913837218" sldId="257"/>
        </pc:sldMkLst>
        <pc:spChg chg="mod">
          <ac:chgData name="Maria Pagano" userId="60497cb8cb4b67d3" providerId="LiveId" clId="{5A23EB87-914F-42BC-AB7B-4072CFEFB953}" dt="2024-06-15T18:43:24.925" v="2131" actId="1076"/>
          <ac:spMkLst>
            <pc:docMk/>
            <pc:sldMk cId="2913837218" sldId="257"/>
            <ac:spMk id="2" creationId="{1806AF4E-5AAB-35F0-F481-EA33D8362978}"/>
          </ac:spMkLst>
        </pc:spChg>
        <pc:spChg chg="add del mod">
          <ac:chgData name="Maria Pagano" userId="60497cb8cb4b67d3" providerId="LiveId" clId="{5A23EB87-914F-42BC-AB7B-4072CFEFB953}" dt="2024-06-15T19:07:14.311" v="2558" actId="21"/>
          <ac:spMkLst>
            <pc:docMk/>
            <pc:sldMk cId="2913837218" sldId="257"/>
            <ac:spMk id="4" creationId="{869029E4-4C37-CF68-3319-B59043F02488}"/>
          </ac:spMkLst>
        </pc:spChg>
        <pc:spChg chg="add del mod">
          <ac:chgData name="Maria Pagano" userId="60497cb8cb4b67d3" providerId="LiveId" clId="{5A23EB87-914F-42BC-AB7B-4072CFEFB953}" dt="2024-06-15T21:12:52.351" v="4069" actId="21"/>
          <ac:spMkLst>
            <pc:docMk/>
            <pc:sldMk cId="2913837218" sldId="257"/>
            <ac:spMk id="5" creationId="{C315F3E1-7DAE-EDB2-0C1B-96C2077279AD}"/>
          </ac:spMkLst>
        </pc:spChg>
        <pc:spChg chg="mod">
          <ac:chgData name="Maria Pagano" userId="60497cb8cb4b67d3" providerId="LiveId" clId="{5A23EB87-914F-42BC-AB7B-4072CFEFB953}" dt="2024-07-05T00:20:56.340" v="9651" actId="1076"/>
          <ac:spMkLst>
            <pc:docMk/>
            <pc:sldMk cId="2913837218" sldId="257"/>
            <ac:spMk id="8" creationId="{AB7F892F-B4D7-E33E-F51B-028703A64068}"/>
          </ac:spMkLst>
        </pc:spChg>
        <pc:spChg chg="del">
          <ac:chgData name="Maria Pagano" userId="60497cb8cb4b67d3" providerId="LiveId" clId="{5A23EB87-914F-42BC-AB7B-4072CFEFB953}" dt="2024-06-13T18:07:54.843" v="31" actId="21"/>
          <ac:spMkLst>
            <pc:docMk/>
            <pc:sldMk cId="2913837218" sldId="257"/>
            <ac:spMk id="10" creationId="{A65CC9F4-C2D1-CFEB-6401-87A5DE95D23F}"/>
          </ac:spMkLst>
        </pc:spChg>
        <pc:picChg chg="add mod modCrop">
          <ac:chgData name="Maria Pagano" userId="60497cb8cb4b67d3" providerId="LiveId" clId="{5A23EB87-914F-42BC-AB7B-4072CFEFB953}" dt="2024-06-15T21:13:20.225" v="4083" actId="1076"/>
          <ac:picMkLst>
            <pc:docMk/>
            <pc:sldMk cId="2913837218" sldId="257"/>
            <ac:picMk id="3" creationId="{373E513F-1F9D-A84F-AFCE-8A06549D2BB0}"/>
          </ac:picMkLst>
        </pc:picChg>
        <pc:picChg chg="del">
          <ac:chgData name="Maria Pagano" userId="60497cb8cb4b67d3" providerId="LiveId" clId="{5A23EB87-914F-42BC-AB7B-4072CFEFB953}" dt="2024-06-13T18:07:50.803" v="30" actId="21"/>
          <ac:picMkLst>
            <pc:docMk/>
            <pc:sldMk cId="2913837218" sldId="257"/>
            <ac:picMk id="9" creationId="{5745E144-2B0A-174E-CFA0-E5AC176F13BC}"/>
          </ac:picMkLst>
        </pc:picChg>
      </pc:sldChg>
      <pc:sldChg chg="addSp delSp modSp mod">
        <pc:chgData name="Maria Pagano" userId="60497cb8cb4b67d3" providerId="LiveId" clId="{5A23EB87-914F-42BC-AB7B-4072CFEFB953}" dt="2024-07-05T00:22:59.431" v="9666" actId="1076"/>
        <pc:sldMkLst>
          <pc:docMk/>
          <pc:sldMk cId="2539510226" sldId="258"/>
        </pc:sldMkLst>
        <pc:spChg chg="add mod">
          <ac:chgData name="Maria Pagano" userId="60497cb8cb4b67d3" providerId="LiveId" clId="{5A23EB87-914F-42BC-AB7B-4072CFEFB953}" dt="2024-07-05T00:22:43.526" v="9664" actId="255"/>
          <ac:spMkLst>
            <pc:docMk/>
            <pc:sldMk cId="2539510226" sldId="258"/>
            <ac:spMk id="4" creationId="{331596FB-C813-4EB6-DD63-0BE990E5F6C9}"/>
          </ac:spMkLst>
        </pc:spChg>
        <pc:spChg chg="del">
          <ac:chgData name="Maria Pagano" userId="60497cb8cb4b67d3" providerId="LiveId" clId="{5A23EB87-914F-42BC-AB7B-4072CFEFB953}" dt="2024-06-13T18:19:52.609" v="151" actId="21"/>
          <ac:spMkLst>
            <pc:docMk/>
            <pc:sldMk cId="2539510226" sldId="258"/>
            <ac:spMk id="4" creationId="{C645AB39-9690-7108-5A20-8828FF3361E4}"/>
          </ac:spMkLst>
        </pc:spChg>
        <pc:spChg chg="mod">
          <ac:chgData name="Maria Pagano" userId="60497cb8cb4b67d3" providerId="LiveId" clId="{5A23EB87-914F-42BC-AB7B-4072CFEFB953}" dt="2024-07-05T00:22:56.427" v="9665" actId="1076"/>
          <ac:spMkLst>
            <pc:docMk/>
            <pc:sldMk cId="2539510226" sldId="258"/>
            <ac:spMk id="5" creationId="{09ED50A3-BBEA-986C-C253-4C92AEE054F2}"/>
          </ac:spMkLst>
        </pc:spChg>
        <pc:spChg chg="add mod">
          <ac:chgData name="Maria Pagano" userId="60497cb8cb4b67d3" providerId="LiveId" clId="{5A23EB87-914F-42BC-AB7B-4072CFEFB953}" dt="2024-07-05T00:22:08.155" v="9658" actId="1076"/>
          <ac:spMkLst>
            <pc:docMk/>
            <pc:sldMk cId="2539510226" sldId="258"/>
            <ac:spMk id="7" creationId="{4BDB59D7-0B7A-4E80-2E5D-95CCF7DBC3CD}"/>
          </ac:spMkLst>
        </pc:spChg>
        <pc:spChg chg="mod">
          <ac:chgData name="Maria Pagano" userId="60497cb8cb4b67d3" providerId="LiveId" clId="{5A23EB87-914F-42BC-AB7B-4072CFEFB953}" dt="2024-07-05T00:22:59.431" v="9666" actId="1076"/>
          <ac:spMkLst>
            <pc:docMk/>
            <pc:sldMk cId="2539510226" sldId="258"/>
            <ac:spMk id="10" creationId="{2AD4F6CE-28E1-30F9-C650-E417B09524F4}"/>
          </ac:spMkLst>
        </pc:spChg>
        <pc:picChg chg="add mod modCrop">
          <ac:chgData name="Maria Pagano" userId="60497cb8cb4b67d3" providerId="LiveId" clId="{5A23EB87-914F-42BC-AB7B-4072CFEFB953}" dt="2024-07-05T00:22:32.832" v="9662" actId="1076"/>
          <ac:picMkLst>
            <pc:docMk/>
            <pc:sldMk cId="2539510226" sldId="258"/>
            <ac:picMk id="2" creationId="{979B8D64-CA23-064E-9410-7FFE714E7F15}"/>
          </ac:picMkLst>
        </pc:picChg>
        <pc:picChg chg="del">
          <ac:chgData name="Maria Pagano" userId="60497cb8cb4b67d3" providerId="LiveId" clId="{5A23EB87-914F-42BC-AB7B-4072CFEFB953}" dt="2024-06-13T18:19:48.861" v="150" actId="21"/>
          <ac:picMkLst>
            <pc:docMk/>
            <pc:sldMk cId="2539510226" sldId="258"/>
            <ac:picMk id="3" creationId="{C211591A-0CA0-C7B9-7AE6-9819D218784C}"/>
          </ac:picMkLst>
        </pc:picChg>
      </pc:sldChg>
      <pc:sldChg chg="addSp delSp modSp mod">
        <pc:chgData name="Maria Pagano" userId="60497cb8cb4b67d3" providerId="LiveId" clId="{5A23EB87-914F-42BC-AB7B-4072CFEFB953}" dt="2024-07-05T00:23:50.555" v="9678" actId="1076"/>
        <pc:sldMkLst>
          <pc:docMk/>
          <pc:sldMk cId="814761729" sldId="260"/>
        </pc:sldMkLst>
        <pc:spChg chg="mod">
          <ac:chgData name="Maria Pagano" userId="60497cb8cb4b67d3" providerId="LiveId" clId="{5A23EB87-914F-42BC-AB7B-4072CFEFB953}" dt="2024-07-05T00:23:44.399" v="9677" actId="1076"/>
          <ac:spMkLst>
            <pc:docMk/>
            <pc:sldMk cId="814761729" sldId="260"/>
            <ac:spMk id="2" creationId="{40033220-A514-40B4-21D6-40AC3085D9DA}"/>
          </ac:spMkLst>
        </pc:spChg>
        <pc:spChg chg="add mod">
          <ac:chgData name="Maria Pagano" userId="60497cb8cb4b67d3" providerId="LiveId" clId="{5A23EB87-914F-42BC-AB7B-4072CFEFB953}" dt="2024-07-05T00:23:28.365" v="9672" actId="1076"/>
          <ac:spMkLst>
            <pc:docMk/>
            <pc:sldMk cId="814761729" sldId="260"/>
            <ac:spMk id="6" creationId="{CD85A1CB-93AE-B8E0-8A74-02BA64155160}"/>
          </ac:spMkLst>
        </pc:spChg>
        <pc:spChg chg="mod">
          <ac:chgData name="Maria Pagano" userId="60497cb8cb4b67d3" providerId="LiveId" clId="{5A23EB87-914F-42BC-AB7B-4072CFEFB953}" dt="2024-07-05T00:23:25.074" v="9671" actId="14100"/>
          <ac:spMkLst>
            <pc:docMk/>
            <pc:sldMk cId="814761729" sldId="260"/>
            <ac:spMk id="7" creationId="{541FABCD-1E58-86D3-4871-7C9A7CB9A888}"/>
          </ac:spMkLst>
        </pc:spChg>
        <pc:spChg chg="del mod">
          <ac:chgData name="Maria Pagano" userId="60497cb8cb4b67d3" providerId="LiveId" clId="{5A23EB87-914F-42BC-AB7B-4072CFEFB953}" dt="2024-06-13T18:22:07.240" v="199" actId="478"/>
          <ac:spMkLst>
            <pc:docMk/>
            <pc:sldMk cId="814761729" sldId="260"/>
            <ac:spMk id="8" creationId="{E9577C0B-3091-DFF4-CF00-FFE78E51211A}"/>
          </ac:spMkLst>
        </pc:spChg>
        <pc:picChg chg="del">
          <ac:chgData name="Maria Pagano" userId="60497cb8cb4b67d3" providerId="LiveId" clId="{5A23EB87-914F-42BC-AB7B-4072CFEFB953}" dt="2024-06-13T18:22:02.808" v="197" actId="478"/>
          <ac:picMkLst>
            <pc:docMk/>
            <pc:sldMk cId="814761729" sldId="260"/>
            <ac:picMk id="3" creationId="{2D5230AA-3535-6010-A063-CD3911B9EC06}"/>
          </ac:picMkLst>
        </pc:picChg>
        <pc:picChg chg="add mod modCrop">
          <ac:chgData name="Maria Pagano" userId="60497cb8cb4b67d3" providerId="LiveId" clId="{5A23EB87-914F-42BC-AB7B-4072CFEFB953}" dt="2024-07-05T00:23:50.555" v="9678" actId="1076"/>
          <ac:picMkLst>
            <pc:docMk/>
            <pc:sldMk cId="814761729" sldId="260"/>
            <ac:picMk id="4" creationId="{4C36DEEF-CB06-81B6-5B84-8218F114CBE8}"/>
          </ac:picMkLst>
        </pc:picChg>
      </pc:sldChg>
      <pc:sldChg chg="addSp delSp modSp mod">
        <pc:chgData name="Maria Pagano" userId="60497cb8cb4b67d3" providerId="LiveId" clId="{5A23EB87-914F-42BC-AB7B-4072CFEFB953}" dt="2024-07-05T00:25:09.539" v="9694" actId="1076"/>
        <pc:sldMkLst>
          <pc:docMk/>
          <pc:sldMk cId="3363877209" sldId="261"/>
        </pc:sldMkLst>
        <pc:spChg chg="mod">
          <ac:chgData name="Maria Pagano" userId="60497cb8cb4b67d3" providerId="LiveId" clId="{5A23EB87-914F-42BC-AB7B-4072CFEFB953}" dt="2024-07-05T00:25:09.539" v="9694" actId="1076"/>
          <ac:spMkLst>
            <pc:docMk/>
            <pc:sldMk cId="3363877209" sldId="261"/>
            <ac:spMk id="2" creationId="{1A5D3B1D-DEE5-37A8-42FE-CF994A7B8F75}"/>
          </ac:spMkLst>
        </pc:spChg>
        <pc:spChg chg="add mod">
          <ac:chgData name="Maria Pagano" userId="60497cb8cb4b67d3" providerId="LiveId" clId="{5A23EB87-914F-42BC-AB7B-4072CFEFB953}" dt="2024-07-05T00:24:58.421" v="9692" actId="1076"/>
          <ac:spMkLst>
            <pc:docMk/>
            <pc:sldMk cId="3363877209" sldId="261"/>
            <ac:spMk id="4" creationId="{8C360C2A-E7DB-D8E9-957C-FE27839D6831}"/>
          </ac:spMkLst>
        </pc:spChg>
        <pc:spChg chg="mod">
          <ac:chgData name="Maria Pagano" userId="60497cb8cb4b67d3" providerId="LiveId" clId="{5A23EB87-914F-42BC-AB7B-4072CFEFB953}" dt="2024-07-05T00:24:47.277" v="9688" actId="1076"/>
          <ac:spMkLst>
            <pc:docMk/>
            <pc:sldMk cId="3363877209" sldId="261"/>
            <ac:spMk id="5" creationId="{BB85F863-D456-E7DD-8A6D-01C666FC31C5}"/>
          </ac:spMkLst>
        </pc:spChg>
        <pc:spChg chg="del mod">
          <ac:chgData name="Maria Pagano" userId="60497cb8cb4b67d3" providerId="LiveId" clId="{5A23EB87-914F-42BC-AB7B-4072CFEFB953}" dt="2024-06-13T18:28:51.308" v="243" actId="478"/>
          <ac:spMkLst>
            <pc:docMk/>
            <pc:sldMk cId="3363877209" sldId="261"/>
            <ac:spMk id="7" creationId="{AD787F8E-B21D-AC09-FB17-01F742AF349F}"/>
          </ac:spMkLst>
        </pc:spChg>
        <pc:picChg chg="add mod">
          <ac:chgData name="Maria Pagano" userId="60497cb8cb4b67d3" providerId="LiveId" clId="{5A23EB87-914F-42BC-AB7B-4072CFEFB953}" dt="2024-07-05T00:24:51.801" v="9690" actId="1076"/>
          <ac:picMkLst>
            <pc:docMk/>
            <pc:sldMk cId="3363877209" sldId="261"/>
            <ac:picMk id="3" creationId="{E57AD6FC-3435-F8C1-7F72-B5F605C83053}"/>
          </ac:picMkLst>
        </pc:picChg>
        <pc:picChg chg="del">
          <ac:chgData name="Maria Pagano" userId="60497cb8cb4b67d3" providerId="LiveId" clId="{5A23EB87-914F-42BC-AB7B-4072CFEFB953}" dt="2024-06-13T18:28:46.492" v="241" actId="21"/>
          <ac:picMkLst>
            <pc:docMk/>
            <pc:sldMk cId="3363877209" sldId="261"/>
            <ac:picMk id="4" creationId="{846C9E13-F16B-6443-A9C6-FA6006E23BA0}"/>
          </ac:picMkLst>
        </pc:picChg>
      </pc:sldChg>
      <pc:sldChg chg="addSp delSp modSp mod">
        <pc:chgData name="Maria Pagano" userId="60497cb8cb4b67d3" providerId="LiveId" clId="{5A23EB87-914F-42BC-AB7B-4072CFEFB953}" dt="2024-06-15T20:50:25.969" v="3848" actId="20577"/>
        <pc:sldMkLst>
          <pc:docMk/>
          <pc:sldMk cId="4108769442" sldId="262"/>
        </pc:sldMkLst>
        <pc:spChg chg="mod">
          <ac:chgData name="Maria Pagano" userId="60497cb8cb4b67d3" providerId="LiveId" clId="{5A23EB87-914F-42BC-AB7B-4072CFEFB953}" dt="2024-06-15T19:22:20.911" v="2840" actId="1076"/>
          <ac:spMkLst>
            <pc:docMk/>
            <pc:sldMk cId="4108769442" sldId="262"/>
            <ac:spMk id="2" creationId="{52F98066-24D7-B43F-5487-EB6C42309D12}"/>
          </ac:spMkLst>
        </pc:spChg>
        <pc:spChg chg="add del mod">
          <ac:chgData name="Maria Pagano" userId="60497cb8cb4b67d3" providerId="LiveId" clId="{5A23EB87-914F-42BC-AB7B-4072CFEFB953}" dt="2024-06-15T19:21:54.121" v="2829" actId="26606"/>
          <ac:spMkLst>
            <pc:docMk/>
            <pc:sldMk cId="4108769442" sldId="262"/>
            <ac:spMk id="7" creationId="{984685AD-10EE-3CD9-D354-6776CAEB26DB}"/>
          </ac:spMkLst>
        </pc:spChg>
        <pc:graphicFrameChg chg="add del">
          <ac:chgData name="Maria Pagano" userId="60497cb8cb4b67d3" providerId="LiveId" clId="{5A23EB87-914F-42BC-AB7B-4072CFEFB953}" dt="2024-06-15T19:21:48.126" v="2824" actId="26606"/>
          <ac:graphicFrameMkLst>
            <pc:docMk/>
            <pc:sldMk cId="4108769442" sldId="262"/>
            <ac:graphicFrameMk id="10" creationId="{BD283CE8-C780-A9F3-368C-0D0E520E762B}"/>
          </ac:graphicFrameMkLst>
        </pc:graphicFrameChg>
        <pc:graphicFrameChg chg="add del">
          <ac:chgData name="Maria Pagano" userId="60497cb8cb4b67d3" providerId="LiveId" clId="{5A23EB87-914F-42BC-AB7B-4072CFEFB953}" dt="2024-06-15T19:21:51.881" v="2826" actId="26606"/>
          <ac:graphicFrameMkLst>
            <pc:docMk/>
            <pc:sldMk cId="4108769442" sldId="262"/>
            <ac:graphicFrameMk id="12" creationId="{0BD2EB79-9FE2-E452-3A58-7AB7C4E683E8}"/>
          </ac:graphicFrameMkLst>
        </pc:graphicFrameChg>
        <pc:graphicFrameChg chg="add del">
          <ac:chgData name="Maria Pagano" userId="60497cb8cb4b67d3" providerId="LiveId" clId="{5A23EB87-914F-42BC-AB7B-4072CFEFB953}" dt="2024-06-15T19:21:54.107" v="2828" actId="26606"/>
          <ac:graphicFrameMkLst>
            <pc:docMk/>
            <pc:sldMk cId="4108769442" sldId="262"/>
            <ac:graphicFrameMk id="14" creationId="{2AB38995-1C39-51BD-D8C2-BF6C1B39EEEC}"/>
          </ac:graphicFrameMkLst>
        </pc:graphicFrameChg>
        <pc:graphicFrameChg chg="add mod modGraphic">
          <ac:chgData name="Maria Pagano" userId="60497cb8cb4b67d3" providerId="LiveId" clId="{5A23EB87-914F-42BC-AB7B-4072CFEFB953}" dt="2024-06-15T20:50:25.969" v="3848" actId="20577"/>
          <ac:graphicFrameMkLst>
            <pc:docMk/>
            <pc:sldMk cId="4108769442" sldId="262"/>
            <ac:graphicFrameMk id="16" creationId="{BD283CE8-C780-A9F3-368C-0D0E520E762B}"/>
          </ac:graphicFrameMkLst>
        </pc:graphicFrameChg>
        <pc:picChg chg="del">
          <ac:chgData name="Maria Pagano" userId="60497cb8cb4b67d3" providerId="LiveId" clId="{5A23EB87-914F-42BC-AB7B-4072CFEFB953}" dt="2024-06-13T18:30:09.811" v="271" actId="478"/>
          <ac:picMkLst>
            <pc:docMk/>
            <pc:sldMk cId="4108769442" sldId="262"/>
            <ac:picMk id="6" creationId="{33F49CC8-A74E-CB37-A360-1ECF500CEE94}"/>
          </ac:picMkLst>
        </pc:picChg>
      </pc:sldChg>
      <pc:sldChg chg="addSp delSp modSp mod">
        <pc:chgData name="Maria Pagano" userId="60497cb8cb4b67d3" providerId="LiveId" clId="{5A23EB87-914F-42BC-AB7B-4072CFEFB953}" dt="2024-07-05T00:21:33.824" v="9656" actId="1076"/>
        <pc:sldMkLst>
          <pc:docMk/>
          <pc:sldMk cId="3836804122" sldId="263"/>
        </pc:sldMkLst>
        <pc:spChg chg="mod">
          <ac:chgData name="Maria Pagano" userId="60497cb8cb4b67d3" providerId="LiveId" clId="{5A23EB87-914F-42BC-AB7B-4072CFEFB953}" dt="2024-06-13T18:18:14.579" v="91" actId="1076"/>
          <ac:spMkLst>
            <pc:docMk/>
            <pc:sldMk cId="3836804122" sldId="263"/>
            <ac:spMk id="2" creationId="{7E57C2E5-4F71-C73B-5E54-D955B85340DE}"/>
          </ac:spMkLst>
        </pc:spChg>
        <pc:spChg chg="add mod">
          <ac:chgData name="Maria Pagano" userId="60497cb8cb4b67d3" providerId="LiveId" clId="{5A23EB87-914F-42BC-AB7B-4072CFEFB953}" dt="2024-07-05T00:21:31.861" v="9655" actId="1076"/>
          <ac:spMkLst>
            <pc:docMk/>
            <pc:sldMk cId="3836804122" sldId="263"/>
            <ac:spMk id="3" creationId="{D5F7B111-1729-E5D2-3480-F256EE172309}"/>
          </ac:spMkLst>
        </pc:spChg>
        <pc:spChg chg="mod">
          <ac:chgData name="Maria Pagano" userId="60497cb8cb4b67d3" providerId="LiveId" clId="{5A23EB87-914F-42BC-AB7B-4072CFEFB953}" dt="2024-07-05T00:21:33.824" v="9656" actId="1076"/>
          <ac:spMkLst>
            <pc:docMk/>
            <pc:sldMk cId="3836804122" sldId="263"/>
            <ac:spMk id="9" creationId="{3D4A7A3C-1E6B-87B8-7533-5549707CD69E}"/>
          </ac:spMkLst>
        </pc:spChg>
        <pc:picChg chg="del">
          <ac:chgData name="Maria Pagano" userId="60497cb8cb4b67d3" providerId="LiveId" clId="{5A23EB87-914F-42BC-AB7B-4072CFEFB953}" dt="2024-06-13T18:18:19.394" v="92" actId="21"/>
          <ac:picMkLst>
            <pc:docMk/>
            <pc:sldMk cId="3836804122" sldId="263"/>
            <ac:picMk id="4" creationId="{F2699A21-2B64-1611-9190-3186B9B3B105}"/>
          </ac:picMkLst>
        </pc:picChg>
      </pc:sldChg>
      <pc:sldChg chg="addSp delSp modSp mod">
        <pc:chgData name="Maria Pagano" userId="60497cb8cb4b67d3" providerId="LiveId" clId="{5A23EB87-914F-42BC-AB7B-4072CFEFB953}" dt="2024-06-15T19:35:54.481" v="3364" actId="1076"/>
        <pc:sldMkLst>
          <pc:docMk/>
          <pc:sldMk cId="1525359974" sldId="264"/>
        </pc:sldMkLst>
        <pc:spChg chg="mod">
          <ac:chgData name="Maria Pagano" userId="60497cb8cb4b67d3" providerId="LiveId" clId="{5A23EB87-914F-42BC-AB7B-4072CFEFB953}" dt="2024-06-15T19:24:38.080" v="2867" actId="14100"/>
          <ac:spMkLst>
            <pc:docMk/>
            <pc:sldMk cId="1525359974" sldId="264"/>
            <ac:spMk id="2" creationId="{83343EC0-222B-4B24-5B1C-E640927DEACF}"/>
          </ac:spMkLst>
        </pc:spChg>
        <pc:spChg chg="add mod">
          <ac:chgData name="Maria Pagano" userId="60497cb8cb4b67d3" providerId="LiveId" clId="{5A23EB87-914F-42BC-AB7B-4072CFEFB953}" dt="2024-06-15T19:35:54.481" v="3364" actId="1076"/>
          <ac:spMkLst>
            <pc:docMk/>
            <pc:sldMk cId="1525359974" sldId="264"/>
            <ac:spMk id="3" creationId="{AC58AAD1-D610-BADF-8AE6-26F481DD2AAD}"/>
          </ac:spMkLst>
        </pc:spChg>
        <pc:spChg chg="mod">
          <ac:chgData name="Maria Pagano" userId="60497cb8cb4b67d3" providerId="LiveId" clId="{5A23EB87-914F-42BC-AB7B-4072CFEFB953}" dt="2024-06-13T18:31:21.603" v="383" actId="20577"/>
          <ac:spMkLst>
            <pc:docMk/>
            <pc:sldMk cId="1525359974" sldId="264"/>
            <ac:spMk id="4" creationId="{D30249DD-2616-F193-AA3C-EE626C15E0F7}"/>
          </ac:spMkLst>
        </pc:spChg>
        <pc:spChg chg="add del mod">
          <ac:chgData name="Maria Pagano" userId="60497cb8cb4b67d3" providerId="LiveId" clId="{5A23EB87-914F-42BC-AB7B-4072CFEFB953}" dt="2024-06-15T19:26:02.117" v="2891" actId="21"/>
          <ac:spMkLst>
            <pc:docMk/>
            <pc:sldMk cId="1525359974" sldId="264"/>
            <ac:spMk id="6" creationId="{C5D770B0-BD4F-7C79-5AE1-620845FBAF65}"/>
          </ac:spMkLst>
        </pc:spChg>
        <pc:spChg chg="add mod">
          <ac:chgData name="Maria Pagano" userId="60497cb8cb4b67d3" providerId="LiveId" clId="{5A23EB87-914F-42BC-AB7B-4072CFEFB953}" dt="2024-06-15T19:30:29.205" v="3040" actId="1076"/>
          <ac:spMkLst>
            <pc:docMk/>
            <pc:sldMk cId="1525359974" sldId="264"/>
            <ac:spMk id="9" creationId="{F6097383-F4D1-48D2-96A8-4F2AF92C32C2}"/>
          </ac:spMkLst>
        </pc:spChg>
        <pc:picChg chg="add del mod">
          <ac:chgData name="Maria Pagano" userId="60497cb8cb4b67d3" providerId="LiveId" clId="{5A23EB87-914F-42BC-AB7B-4072CFEFB953}" dt="2024-06-15T19:26:02.117" v="2891" actId="21"/>
          <ac:picMkLst>
            <pc:docMk/>
            <pc:sldMk cId="1525359974" sldId="264"/>
            <ac:picMk id="5" creationId="{12F6F555-5431-923A-035C-D568B417EBA8}"/>
          </ac:picMkLst>
        </pc:picChg>
        <pc:picChg chg="add mod">
          <ac:chgData name="Maria Pagano" userId="60497cb8cb4b67d3" providerId="LiveId" clId="{5A23EB87-914F-42BC-AB7B-4072CFEFB953}" dt="2024-06-15T19:30:30.577" v="3041" actId="1076"/>
          <ac:picMkLst>
            <pc:docMk/>
            <pc:sldMk cId="1525359974" sldId="264"/>
            <ac:picMk id="8" creationId="{FB685396-54AF-20A2-07F7-E29ED582E28A}"/>
          </ac:picMkLst>
        </pc:picChg>
      </pc:sldChg>
      <pc:sldChg chg="addSp delSp modSp mod">
        <pc:chgData name="Maria Pagano" userId="60497cb8cb4b67d3" providerId="LiveId" clId="{5A23EB87-914F-42BC-AB7B-4072CFEFB953}" dt="2024-07-05T00:25:43.196" v="9695" actId="1076"/>
        <pc:sldMkLst>
          <pc:docMk/>
          <pc:sldMk cId="3106655373" sldId="265"/>
        </pc:sldMkLst>
        <pc:spChg chg="add mod">
          <ac:chgData name="Maria Pagano" userId="60497cb8cb4b67d3" providerId="LiveId" clId="{5A23EB87-914F-42BC-AB7B-4072CFEFB953}" dt="2024-06-15T20:32:43.227" v="3503" actId="1076"/>
          <ac:spMkLst>
            <pc:docMk/>
            <pc:sldMk cId="3106655373" sldId="265"/>
            <ac:spMk id="3" creationId="{1D4C1591-85B1-53C4-908A-4D9A0A67D30C}"/>
          </ac:spMkLst>
        </pc:spChg>
        <pc:spChg chg="add del mod">
          <ac:chgData name="Maria Pagano" userId="60497cb8cb4b67d3" providerId="LiveId" clId="{5A23EB87-914F-42BC-AB7B-4072CFEFB953}" dt="2024-06-15T20:38:24.322" v="3548" actId="21"/>
          <ac:spMkLst>
            <pc:docMk/>
            <pc:sldMk cId="3106655373" sldId="265"/>
            <ac:spMk id="4" creationId="{A1C2F817-C552-3CB8-26CC-3FD2CADE79F2}"/>
          </ac:spMkLst>
        </pc:spChg>
        <pc:spChg chg="mod">
          <ac:chgData name="Maria Pagano" userId="60497cb8cb4b67d3" providerId="LiveId" clId="{5A23EB87-914F-42BC-AB7B-4072CFEFB953}" dt="2024-06-13T18:38:56.551" v="437" actId="20577"/>
          <ac:spMkLst>
            <pc:docMk/>
            <pc:sldMk cId="3106655373" sldId="265"/>
            <ac:spMk id="5" creationId="{8420B379-1FD8-013F-4305-5ECDF9AF9BA2}"/>
          </ac:spMkLst>
        </pc:spChg>
        <pc:spChg chg="mod">
          <ac:chgData name="Maria Pagano" userId="60497cb8cb4b67d3" providerId="LiveId" clId="{5A23EB87-914F-42BC-AB7B-4072CFEFB953}" dt="2024-07-05T00:25:43.196" v="9695" actId="1076"/>
          <ac:spMkLst>
            <pc:docMk/>
            <pc:sldMk cId="3106655373" sldId="265"/>
            <ac:spMk id="10" creationId="{1A55B7EE-AF46-612E-ACE5-F4CFDFECDA69}"/>
          </ac:spMkLst>
        </pc:spChg>
        <pc:picChg chg="add mod">
          <ac:chgData name="Maria Pagano" userId="60497cb8cb4b67d3" providerId="LiveId" clId="{5A23EB87-914F-42BC-AB7B-4072CFEFB953}" dt="2024-06-15T20:31:14.446" v="3439" actId="1076"/>
          <ac:picMkLst>
            <pc:docMk/>
            <pc:sldMk cId="3106655373" sldId="265"/>
            <ac:picMk id="2" creationId="{5F9B2CDC-A80A-4FF9-5CA0-7FF6BBF41D27}"/>
          </ac:picMkLst>
        </pc:picChg>
      </pc:sldChg>
      <pc:sldChg chg="addSp modSp mod">
        <pc:chgData name="Maria Pagano" userId="60497cb8cb4b67d3" providerId="LiveId" clId="{5A23EB87-914F-42BC-AB7B-4072CFEFB953}" dt="2024-07-05T00:28:14.339" v="9725" actId="1076"/>
        <pc:sldMkLst>
          <pc:docMk/>
          <pc:sldMk cId="3812873973" sldId="267"/>
        </pc:sldMkLst>
        <pc:spChg chg="mod">
          <ac:chgData name="Maria Pagano" userId="60497cb8cb4b67d3" providerId="LiveId" clId="{5A23EB87-914F-42BC-AB7B-4072CFEFB953}" dt="2024-07-05T00:28:14.339" v="9725" actId="1076"/>
          <ac:spMkLst>
            <pc:docMk/>
            <pc:sldMk cId="3812873973" sldId="267"/>
            <ac:spMk id="2" creationId="{D276D90E-21A9-949F-3585-AE7C85DD8136}"/>
          </ac:spMkLst>
        </pc:spChg>
        <pc:spChg chg="add mod">
          <ac:chgData name="Maria Pagano" userId="60497cb8cb4b67d3" providerId="LiveId" clId="{5A23EB87-914F-42BC-AB7B-4072CFEFB953}" dt="2024-07-05T00:27:59.978" v="9722" actId="1076"/>
          <ac:spMkLst>
            <pc:docMk/>
            <pc:sldMk cId="3812873973" sldId="267"/>
            <ac:spMk id="6" creationId="{4845C55E-AF63-4674-D036-308E3C90AEBE}"/>
          </ac:spMkLst>
        </pc:spChg>
        <pc:spChg chg="mod">
          <ac:chgData name="Maria Pagano" userId="60497cb8cb4b67d3" providerId="LiveId" clId="{5A23EB87-914F-42BC-AB7B-4072CFEFB953}" dt="2024-07-05T00:28:05.036" v="9723" actId="1076"/>
          <ac:spMkLst>
            <pc:docMk/>
            <pc:sldMk cId="3812873973" sldId="267"/>
            <ac:spMk id="7" creationId="{F280EAF3-C7A3-DE89-0087-6D2271DBE90F}"/>
          </ac:spMkLst>
        </pc:spChg>
        <pc:picChg chg="add mod">
          <ac:chgData name="Maria Pagano" userId="60497cb8cb4b67d3" providerId="LiveId" clId="{5A23EB87-914F-42BC-AB7B-4072CFEFB953}" dt="2024-07-05T00:27:47.988" v="9719" actId="1076"/>
          <ac:picMkLst>
            <pc:docMk/>
            <pc:sldMk cId="3812873973" sldId="267"/>
            <ac:picMk id="3" creationId="{19A81907-9D67-0160-882B-9A93CF5801CE}"/>
          </ac:picMkLst>
        </pc:picChg>
      </pc:sldChg>
      <pc:sldChg chg="addSp delSp modSp mod setBg">
        <pc:chgData name="Maria Pagano" userId="60497cb8cb4b67d3" providerId="LiveId" clId="{5A23EB87-914F-42BC-AB7B-4072CFEFB953}" dt="2024-07-05T00:27:07.314" v="9713" actId="1076"/>
        <pc:sldMkLst>
          <pc:docMk/>
          <pc:sldMk cId="884369315" sldId="268"/>
        </pc:sldMkLst>
        <pc:spChg chg="add mod">
          <ac:chgData name="Maria Pagano" userId="60497cb8cb4b67d3" providerId="LiveId" clId="{5A23EB87-914F-42BC-AB7B-4072CFEFB953}" dt="2024-07-05T00:26:38.708" v="9700" actId="1076"/>
          <ac:spMkLst>
            <pc:docMk/>
            <pc:sldMk cId="884369315" sldId="268"/>
            <ac:spMk id="3" creationId="{06701ED8-21D0-F5A2-0EB8-D02F5DF1833A}"/>
          </ac:spMkLst>
        </pc:spChg>
        <pc:spChg chg="add mod">
          <ac:chgData name="Maria Pagano" userId="60497cb8cb4b67d3" providerId="LiveId" clId="{5A23EB87-914F-42BC-AB7B-4072CFEFB953}" dt="2024-07-05T00:27:07.314" v="9713" actId="1076"/>
          <ac:spMkLst>
            <pc:docMk/>
            <pc:sldMk cId="884369315" sldId="268"/>
            <ac:spMk id="4" creationId="{FDAB9B4E-7C8C-222D-943E-44F301804C96}"/>
          </ac:spMkLst>
        </pc:spChg>
        <pc:spChg chg="mod">
          <ac:chgData name="Maria Pagano" userId="60497cb8cb4b67d3" providerId="LiveId" clId="{5A23EB87-914F-42BC-AB7B-4072CFEFB953}" dt="2024-06-15T20:38:32.583" v="3549" actId="1076"/>
          <ac:spMkLst>
            <pc:docMk/>
            <pc:sldMk cId="884369315" sldId="268"/>
            <ac:spMk id="6" creationId="{38105D39-50FF-CB27-B7D5-8C6CB2392EAB}"/>
          </ac:spMkLst>
        </pc:spChg>
        <pc:spChg chg="mod">
          <ac:chgData name="Maria Pagano" userId="60497cb8cb4b67d3" providerId="LiveId" clId="{5A23EB87-914F-42BC-AB7B-4072CFEFB953}" dt="2024-06-15T20:34:40.064" v="3506" actId="26606"/>
          <ac:spMkLst>
            <pc:docMk/>
            <pc:sldMk cId="884369315" sldId="268"/>
            <ac:spMk id="10" creationId="{B8BBD51D-D6B0-A354-CD1F-2A57891D2C41}"/>
          </ac:spMkLst>
        </pc:spChg>
        <pc:spChg chg="add del">
          <ac:chgData name="Maria Pagano" userId="60497cb8cb4b67d3" providerId="LiveId" clId="{5A23EB87-914F-42BC-AB7B-4072CFEFB953}" dt="2024-06-15T20:34:40.064" v="3506" actId="26606"/>
          <ac:spMkLst>
            <pc:docMk/>
            <pc:sldMk cId="884369315" sldId="268"/>
            <ac:spMk id="15" creationId="{2EB492CD-616E-47F8-933B-5E2D952A0593}"/>
          </ac:spMkLst>
        </pc:spChg>
        <pc:spChg chg="add del">
          <ac:chgData name="Maria Pagano" userId="60497cb8cb4b67d3" providerId="LiveId" clId="{5A23EB87-914F-42BC-AB7B-4072CFEFB953}" dt="2024-06-15T20:34:40.064" v="3506" actId="26606"/>
          <ac:spMkLst>
            <pc:docMk/>
            <pc:sldMk cId="884369315" sldId="268"/>
            <ac:spMk id="17" creationId="{59383CF9-23B5-4335-9B21-1791C4CF1C75}"/>
          </ac:spMkLst>
        </pc:spChg>
        <pc:spChg chg="add del">
          <ac:chgData name="Maria Pagano" userId="60497cb8cb4b67d3" providerId="LiveId" clId="{5A23EB87-914F-42BC-AB7B-4072CFEFB953}" dt="2024-06-15T20:34:40.064" v="3506" actId="26606"/>
          <ac:spMkLst>
            <pc:docMk/>
            <pc:sldMk cId="884369315" sldId="268"/>
            <ac:spMk id="19" creationId="{0007FE00-9498-4706-B255-6437B0252C02}"/>
          </ac:spMkLst>
        </pc:spChg>
        <pc:graphicFrameChg chg="add mod modGraphic">
          <ac:chgData name="Maria Pagano" userId="60497cb8cb4b67d3" providerId="LiveId" clId="{5A23EB87-914F-42BC-AB7B-4072CFEFB953}" dt="2024-07-05T00:26:21.213" v="9698" actId="1076"/>
          <ac:graphicFrameMkLst>
            <pc:docMk/>
            <pc:sldMk cId="884369315" sldId="268"/>
            <ac:graphicFrameMk id="2" creationId="{3B9135C1-A679-F989-4A81-04338856DD7B}"/>
          </ac:graphicFrameMkLst>
        </pc:graphicFrameChg>
        <pc:graphicFrameChg chg="del">
          <ac:chgData name="Maria Pagano" userId="60497cb8cb4b67d3" providerId="LiveId" clId="{5A23EB87-914F-42BC-AB7B-4072CFEFB953}" dt="2024-06-13T18:48:36.172" v="513" actId="21"/>
          <ac:graphicFrameMkLst>
            <pc:docMk/>
            <pc:sldMk cId="884369315" sldId="268"/>
            <ac:graphicFrameMk id="5" creationId="{89E29CBB-6037-D4AC-D6E4-2F38CA626E93}"/>
          </ac:graphicFrameMkLst>
        </pc:graphicFrameChg>
      </pc:sldChg>
      <pc:sldChg chg="addSp delSp modSp mod">
        <pc:chgData name="Maria Pagano" userId="60497cb8cb4b67d3" providerId="LiveId" clId="{5A23EB87-914F-42BC-AB7B-4072CFEFB953}" dt="2024-07-05T00:32:04.900" v="9761" actId="1076"/>
        <pc:sldMkLst>
          <pc:docMk/>
          <pc:sldMk cId="439961931" sldId="269"/>
        </pc:sldMkLst>
        <pc:spChg chg="mod">
          <ac:chgData name="Maria Pagano" userId="60497cb8cb4b67d3" providerId="LiveId" clId="{5A23EB87-914F-42BC-AB7B-4072CFEFB953}" dt="2024-07-05T00:32:04.900" v="9761" actId="1076"/>
          <ac:spMkLst>
            <pc:docMk/>
            <pc:sldMk cId="439961931" sldId="269"/>
            <ac:spMk id="2" creationId="{3AAA8F80-5EEB-3A0B-FAA5-71F1F45D4F09}"/>
          </ac:spMkLst>
        </pc:spChg>
        <pc:spChg chg="add del mod">
          <ac:chgData name="Maria Pagano" userId="60497cb8cb4b67d3" providerId="LiveId" clId="{5A23EB87-914F-42BC-AB7B-4072CFEFB953}" dt="2024-06-15T20:58:00.568" v="3926" actId="26606"/>
          <ac:spMkLst>
            <pc:docMk/>
            <pc:sldMk cId="439961931" sldId="269"/>
            <ac:spMk id="7" creationId="{F2A053E6-238D-D804-D637-2FF9CAB93BE2}"/>
          </ac:spMkLst>
        </pc:spChg>
        <pc:graphicFrameChg chg="add del mod">
          <ac:chgData name="Maria Pagano" userId="60497cb8cb4b67d3" providerId="LiveId" clId="{5A23EB87-914F-42BC-AB7B-4072CFEFB953}" dt="2024-07-05T00:31:58.041" v="9759" actId="1076"/>
          <ac:graphicFrameMkLst>
            <pc:docMk/>
            <pc:sldMk cId="439961931" sldId="269"/>
            <ac:graphicFrameMk id="9" creationId="{240C0AF4-7F62-2979-9B80-A004D4E76BC6}"/>
          </ac:graphicFrameMkLst>
        </pc:graphicFrameChg>
        <pc:picChg chg="del mod">
          <ac:chgData name="Maria Pagano" userId="60497cb8cb4b67d3" providerId="LiveId" clId="{5A23EB87-914F-42BC-AB7B-4072CFEFB953}" dt="2024-06-13T18:55:54.839" v="700" actId="478"/>
          <ac:picMkLst>
            <pc:docMk/>
            <pc:sldMk cId="439961931" sldId="269"/>
            <ac:picMk id="8" creationId="{C4AFEF40-19C9-64F6-AA15-318DD131206C}"/>
          </ac:picMkLst>
        </pc:picChg>
      </pc:sldChg>
      <pc:sldChg chg="addSp delSp modSp mod">
        <pc:chgData name="Maria Pagano" userId="60497cb8cb4b67d3" providerId="LiveId" clId="{5A23EB87-914F-42BC-AB7B-4072CFEFB953}" dt="2024-07-05T00:39:01.984" v="9778" actId="1076"/>
        <pc:sldMkLst>
          <pc:docMk/>
          <pc:sldMk cId="2748221448" sldId="270"/>
        </pc:sldMkLst>
        <pc:spChg chg="mod">
          <ac:chgData name="Maria Pagano" userId="60497cb8cb4b67d3" providerId="LiveId" clId="{5A23EB87-914F-42BC-AB7B-4072CFEFB953}" dt="2024-06-13T19:01:58.308" v="920" actId="20577"/>
          <ac:spMkLst>
            <pc:docMk/>
            <pc:sldMk cId="2748221448" sldId="270"/>
            <ac:spMk id="2" creationId="{3AAA8F80-5EEB-3A0B-FAA5-71F1F45D4F09}"/>
          </ac:spMkLst>
        </pc:spChg>
        <pc:spChg chg="mod">
          <ac:chgData name="Maria Pagano" userId="60497cb8cb4b67d3" providerId="LiveId" clId="{5A23EB87-914F-42BC-AB7B-4072CFEFB953}" dt="2024-07-05T00:39:01.984" v="9778" actId="1076"/>
          <ac:spMkLst>
            <pc:docMk/>
            <pc:sldMk cId="2748221448" sldId="270"/>
            <ac:spMk id="4" creationId="{53EB4159-9C1F-5429-1662-9F9F1007138B}"/>
          </ac:spMkLst>
        </pc:spChg>
        <pc:spChg chg="add del mod">
          <ac:chgData name="Maria Pagano" userId="60497cb8cb4b67d3" providerId="LiveId" clId="{5A23EB87-914F-42BC-AB7B-4072CFEFB953}" dt="2024-07-05T00:38:58.449" v="9777" actId="21"/>
          <ac:spMkLst>
            <pc:docMk/>
            <pc:sldMk cId="2748221448" sldId="270"/>
            <ac:spMk id="5" creationId="{E0398458-61FF-4D59-EF0D-26D540EEB109}"/>
          </ac:spMkLst>
        </pc:spChg>
        <pc:spChg chg="add mod">
          <ac:chgData name="Maria Pagano" userId="60497cb8cb4b67d3" providerId="LiveId" clId="{5A23EB87-914F-42BC-AB7B-4072CFEFB953}" dt="2024-07-05T00:33:21.865" v="9770" actId="255"/>
          <ac:spMkLst>
            <pc:docMk/>
            <pc:sldMk cId="2748221448" sldId="270"/>
            <ac:spMk id="6" creationId="{ED24A638-6D29-391B-0FB8-91CE4A35EA6C}"/>
          </ac:spMkLst>
        </pc:spChg>
        <pc:spChg chg="add mod">
          <ac:chgData name="Maria Pagano" userId="60497cb8cb4b67d3" providerId="LiveId" clId="{5A23EB87-914F-42BC-AB7B-4072CFEFB953}" dt="2024-07-05T00:33:29.823" v="9772" actId="1076"/>
          <ac:spMkLst>
            <pc:docMk/>
            <pc:sldMk cId="2748221448" sldId="270"/>
            <ac:spMk id="9" creationId="{1B0A536C-0F1A-3315-2842-0BCFD5CDF748}"/>
          </ac:spMkLst>
        </pc:spChg>
        <pc:picChg chg="del">
          <ac:chgData name="Maria Pagano" userId="60497cb8cb4b67d3" providerId="LiveId" clId="{5A23EB87-914F-42BC-AB7B-4072CFEFB953}" dt="2024-06-13T18:56:45.766" v="801" actId="478"/>
          <ac:picMkLst>
            <pc:docMk/>
            <pc:sldMk cId="2748221448" sldId="270"/>
            <ac:picMk id="5" creationId="{C7F02B1F-4F97-832F-ED8A-CC405A10EBE0}"/>
          </ac:picMkLst>
        </pc:picChg>
        <pc:picChg chg="add mod modCrop">
          <ac:chgData name="Maria Pagano" userId="60497cb8cb4b67d3" providerId="LiveId" clId="{5A23EB87-914F-42BC-AB7B-4072CFEFB953}" dt="2024-07-05T00:33:25.604" v="9771" actId="1076"/>
          <ac:picMkLst>
            <pc:docMk/>
            <pc:sldMk cId="2748221448" sldId="270"/>
            <ac:picMk id="7" creationId="{3F6F106F-13C6-12E7-BCB8-FB8CE6129179}"/>
          </ac:picMkLst>
        </pc:picChg>
      </pc:sldChg>
      <pc:sldChg chg="addSp delSp modSp mod">
        <pc:chgData name="Maria Pagano" userId="60497cb8cb4b67d3" providerId="LiveId" clId="{5A23EB87-914F-42BC-AB7B-4072CFEFB953}" dt="2024-07-05T00:31:33.081" v="9757" actId="1076"/>
        <pc:sldMkLst>
          <pc:docMk/>
          <pc:sldMk cId="3380813303" sldId="271"/>
        </pc:sldMkLst>
        <pc:spChg chg="mod">
          <ac:chgData name="Maria Pagano" userId="60497cb8cb4b67d3" providerId="LiveId" clId="{5A23EB87-914F-42BC-AB7B-4072CFEFB953}" dt="2024-06-13T18:52:27.425" v="655" actId="20577"/>
          <ac:spMkLst>
            <pc:docMk/>
            <pc:sldMk cId="3380813303" sldId="271"/>
            <ac:spMk id="2" creationId="{3AAA8F80-5EEB-3A0B-FAA5-71F1F45D4F09}"/>
          </ac:spMkLst>
        </pc:spChg>
        <pc:spChg chg="add mod">
          <ac:chgData name="Maria Pagano" userId="60497cb8cb4b67d3" providerId="LiveId" clId="{5A23EB87-914F-42BC-AB7B-4072CFEFB953}" dt="2024-07-05T00:30:34.736" v="9743" actId="1076"/>
          <ac:spMkLst>
            <pc:docMk/>
            <pc:sldMk cId="3380813303" sldId="271"/>
            <ac:spMk id="4" creationId="{03E039E1-6F2E-11FB-517D-BCC25BC96F2B}"/>
          </ac:spMkLst>
        </pc:spChg>
        <pc:spChg chg="del mod">
          <ac:chgData name="Maria Pagano" userId="60497cb8cb4b67d3" providerId="LiveId" clId="{5A23EB87-914F-42BC-AB7B-4072CFEFB953}" dt="2024-06-15T20:49:45.603" v="3834" actId="21"/>
          <ac:spMkLst>
            <pc:docMk/>
            <pc:sldMk cId="3380813303" sldId="271"/>
            <ac:spMk id="6" creationId="{8F3613F2-4058-0174-9E1D-258EB5611C51}"/>
          </ac:spMkLst>
        </pc:spChg>
        <pc:spChg chg="add mod">
          <ac:chgData name="Maria Pagano" userId="60497cb8cb4b67d3" providerId="LiveId" clId="{5A23EB87-914F-42BC-AB7B-4072CFEFB953}" dt="2024-07-05T00:31:00.214" v="9750" actId="1076"/>
          <ac:spMkLst>
            <pc:docMk/>
            <pc:sldMk cId="3380813303" sldId="271"/>
            <ac:spMk id="8" creationId="{B7923176-007C-20BA-3515-0C9F71D364FF}"/>
          </ac:spMkLst>
        </pc:spChg>
        <pc:spChg chg="add mod">
          <ac:chgData name="Maria Pagano" userId="60497cb8cb4b67d3" providerId="LiveId" clId="{5A23EB87-914F-42BC-AB7B-4072CFEFB953}" dt="2024-07-05T00:30:45.015" v="9746" actId="1076"/>
          <ac:spMkLst>
            <pc:docMk/>
            <pc:sldMk cId="3380813303" sldId="271"/>
            <ac:spMk id="9" creationId="{5C533086-905E-8D68-5B0B-AF56EB19A01E}"/>
          </ac:spMkLst>
        </pc:spChg>
        <pc:spChg chg="add mod">
          <ac:chgData name="Maria Pagano" userId="60497cb8cb4b67d3" providerId="LiveId" clId="{5A23EB87-914F-42BC-AB7B-4072CFEFB953}" dt="2024-07-05T00:31:33.081" v="9757" actId="1076"/>
          <ac:spMkLst>
            <pc:docMk/>
            <pc:sldMk cId="3380813303" sldId="271"/>
            <ac:spMk id="10" creationId="{A3FA7541-6B34-15CC-4A65-38793E732994}"/>
          </ac:spMkLst>
        </pc:spChg>
        <pc:picChg chg="add mod modCrop">
          <ac:chgData name="Maria Pagano" userId="60497cb8cb4b67d3" providerId="LiveId" clId="{5A23EB87-914F-42BC-AB7B-4072CFEFB953}" dt="2024-06-15T20:53:59.366" v="3869" actId="1076"/>
          <ac:picMkLst>
            <pc:docMk/>
            <pc:sldMk cId="3380813303" sldId="271"/>
            <ac:picMk id="3" creationId="{22AF179A-EFF4-4982-8F6A-8F4D3E7A9B6C}"/>
          </ac:picMkLst>
        </pc:picChg>
        <pc:picChg chg="del">
          <ac:chgData name="Maria Pagano" userId="60497cb8cb4b67d3" providerId="LiveId" clId="{5A23EB87-914F-42BC-AB7B-4072CFEFB953}" dt="2024-06-13T18:52:35.439" v="656" actId="21"/>
          <ac:picMkLst>
            <pc:docMk/>
            <pc:sldMk cId="3380813303" sldId="271"/>
            <ac:picMk id="7" creationId="{C8A29D4B-A19C-BE08-165C-9D242A95524B}"/>
          </ac:picMkLst>
        </pc:picChg>
        <pc:picChg chg="add mod">
          <ac:chgData name="Maria Pagano" userId="60497cb8cb4b67d3" providerId="LiveId" clId="{5A23EB87-914F-42BC-AB7B-4072CFEFB953}" dt="2024-07-05T00:30:37.901" v="9744" actId="1076"/>
          <ac:picMkLst>
            <pc:docMk/>
            <pc:sldMk cId="3380813303" sldId="271"/>
            <ac:picMk id="7" creationId="{F1E14BC5-F32F-98D7-FBDC-088E0DB99BB1}"/>
          </ac:picMkLst>
        </pc:picChg>
      </pc:sldChg>
      <pc:sldChg chg="addSp delSp modSp mod">
        <pc:chgData name="Maria Pagano" userId="60497cb8cb4b67d3" providerId="LiveId" clId="{5A23EB87-914F-42BC-AB7B-4072CFEFB953}" dt="2024-07-05T00:40:25.375" v="9793" actId="1076"/>
        <pc:sldMkLst>
          <pc:docMk/>
          <pc:sldMk cId="2767994652" sldId="272"/>
        </pc:sldMkLst>
        <pc:spChg chg="del mod">
          <ac:chgData name="Maria Pagano" userId="60497cb8cb4b67d3" providerId="LiveId" clId="{5A23EB87-914F-42BC-AB7B-4072CFEFB953}" dt="2024-06-13T18:59:40.517" v="863" actId="478"/>
          <ac:spMkLst>
            <pc:docMk/>
            <pc:sldMk cId="2767994652" sldId="272"/>
            <ac:spMk id="4" creationId="{2C09C3E5-F134-A08C-3C20-D491159C600B}"/>
          </ac:spMkLst>
        </pc:spChg>
        <pc:spChg chg="add mod">
          <ac:chgData name="Maria Pagano" userId="60497cb8cb4b67d3" providerId="LiveId" clId="{5A23EB87-914F-42BC-AB7B-4072CFEFB953}" dt="2024-07-05T00:39:44.102" v="9784" actId="1076"/>
          <ac:spMkLst>
            <pc:docMk/>
            <pc:sldMk cId="2767994652" sldId="272"/>
            <ac:spMk id="4" creationId="{94DCDD89-3BA4-BB19-8254-C3D589F10ECB}"/>
          </ac:spMkLst>
        </pc:spChg>
        <pc:spChg chg="mod">
          <ac:chgData name="Maria Pagano" userId="60497cb8cb4b67d3" providerId="LiveId" clId="{5A23EB87-914F-42BC-AB7B-4072CFEFB953}" dt="2024-07-05T00:39:40.970" v="9783" actId="1076"/>
          <ac:spMkLst>
            <pc:docMk/>
            <pc:sldMk cId="2767994652" sldId="272"/>
            <ac:spMk id="7" creationId="{2FE30B36-29CE-3186-B6AC-71738C05ACC5}"/>
          </ac:spMkLst>
        </pc:spChg>
        <pc:spChg chg="add mod">
          <ac:chgData name="Maria Pagano" userId="60497cb8cb4b67d3" providerId="LiveId" clId="{5A23EB87-914F-42BC-AB7B-4072CFEFB953}" dt="2024-07-05T00:40:13.162" v="9791" actId="1076"/>
          <ac:spMkLst>
            <pc:docMk/>
            <pc:sldMk cId="2767994652" sldId="272"/>
            <ac:spMk id="8" creationId="{00C34D72-F8DE-631E-40B4-1894F2A48D98}"/>
          </ac:spMkLst>
        </pc:spChg>
        <pc:spChg chg="add mod">
          <ac:chgData name="Maria Pagano" userId="60497cb8cb4b67d3" providerId="LiveId" clId="{5A23EB87-914F-42BC-AB7B-4072CFEFB953}" dt="2024-07-05T00:39:47.968" v="9785" actId="1076"/>
          <ac:spMkLst>
            <pc:docMk/>
            <pc:sldMk cId="2767994652" sldId="272"/>
            <ac:spMk id="9" creationId="{3C0DE455-6D2E-2EB1-74DD-779F1A9273B5}"/>
          </ac:spMkLst>
        </pc:spChg>
        <pc:spChg chg="mod">
          <ac:chgData name="Maria Pagano" userId="60497cb8cb4b67d3" providerId="LiveId" clId="{5A23EB87-914F-42BC-AB7B-4072CFEFB953}" dt="2024-07-05T00:40:25.375" v="9793" actId="1076"/>
          <ac:spMkLst>
            <pc:docMk/>
            <pc:sldMk cId="2767994652" sldId="272"/>
            <ac:spMk id="10" creationId="{223FB94D-60D5-94EA-85B3-8D1B475CCA23}"/>
          </ac:spMkLst>
        </pc:spChg>
        <pc:spChg chg="del mod">
          <ac:chgData name="Maria Pagano" userId="60497cb8cb4b67d3" providerId="LiveId" clId="{5A23EB87-914F-42BC-AB7B-4072CFEFB953}" dt="2024-06-13T18:59:47.285" v="866" actId="478"/>
          <ac:spMkLst>
            <pc:docMk/>
            <pc:sldMk cId="2767994652" sldId="272"/>
            <ac:spMk id="12" creationId="{8A872F17-1119-E465-A9CD-A3FAC5B09C91}"/>
          </ac:spMkLst>
        </pc:spChg>
        <pc:picChg chg="add del mod modCrop">
          <ac:chgData name="Maria Pagano" userId="60497cb8cb4b67d3" providerId="LiveId" clId="{5A23EB87-914F-42BC-AB7B-4072CFEFB953}" dt="2024-06-15T21:10:39.053" v="4031" actId="21"/>
          <ac:picMkLst>
            <pc:docMk/>
            <pc:sldMk cId="2767994652" sldId="272"/>
            <ac:picMk id="2" creationId="{D4FB53FE-E91B-2F19-0BB5-ED3B827D0B29}"/>
          </ac:picMkLst>
        </pc:picChg>
        <pc:picChg chg="add mod">
          <ac:chgData name="Maria Pagano" userId="60497cb8cb4b67d3" providerId="LiveId" clId="{5A23EB87-914F-42BC-AB7B-4072CFEFB953}" dt="2024-07-05T00:39:57.141" v="9788" actId="14100"/>
          <ac:picMkLst>
            <pc:docMk/>
            <pc:sldMk cId="2767994652" sldId="272"/>
            <ac:picMk id="3" creationId="{1C7739D6-8C53-B089-4CDA-A2984A891901}"/>
          </ac:picMkLst>
        </pc:picChg>
        <pc:picChg chg="del">
          <ac:chgData name="Maria Pagano" userId="60497cb8cb4b67d3" providerId="LiveId" clId="{5A23EB87-914F-42BC-AB7B-4072CFEFB953}" dt="2024-06-13T18:59:43.597" v="864" actId="478"/>
          <ac:picMkLst>
            <pc:docMk/>
            <pc:sldMk cId="2767994652" sldId="272"/>
            <ac:picMk id="6" creationId="{BD1152D1-DDE4-64A9-AB70-A28760E4AE36}"/>
          </ac:picMkLst>
        </pc:picChg>
      </pc:sldChg>
      <pc:sldChg chg="addSp modSp mod">
        <pc:chgData name="Maria Pagano" userId="60497cb8cb4b67d3" providerId="LiveId" clId="{5A23EB87-914F-42BC-AB7B-4072CFEFB953}" dt="2024-07-05T00:42:54.447" v="9808" actId="1076"/>
        <pc:sldMkLst>
          <pc:docMk/>
          <pc:sldMk cId="4257426408" sldId="273"/>
        </pc:sldMkLst>
        <pc:spChg chg="mod">
          <ac:chgData name="Maria Pagano" userId="60497cb8cb4b67d3" providerId="LiveId" clId="{5A23EB87-914F-42BC-AB7B-4072CFEFB953}" dt="2024-07-05T00:42:54.447" v="9808" actId="1076"/>
          <ac:spMkLst>
            <pc:docMk/>
            <pc:sldMk cId="4257426408" sldId="273"/>
            <ac:spMk id="2" creationId="{5A5A0088-ED7E-0E8E-5827-C2A14A75F422}"/>
          </ac:spMkLst>
        </pc:spChg>
        <pc:spChg chg="mod">
          <ac:chgData name="Maria Pagano" userId="60497cb8cb4b67d3" providerId="LiveId" clId="{5A23EB87-914F-42BC-AB7B-4072CFEFB953}" dt="2024-06-13T19:02:41.544" v="961" actId="1076"/>
          <ac:spMkLst>
            <pc:docMk/>
            <pc:sldMk cId="4257426408" sldId="273"/>
            <ac:spMk id="5" creationId="{B1B50403-8B7C-1E78-1238-74EAD6347B1B}"/>
          </ac:spMkLst>
        </pc:spChg>
        <pc:spChg chg="add mod">
          <ac:chgData name="Maria Pagano" userId="60497cb8cb4b67d3" providerId="LiveId" clId="{5A23EB87-914F-42BC-AB7B-4072CFEFB953}" dt="2024-07-05T00:42:48.225" v="9807" actId="1076"/>
          <ac:spMkLst>
            <pc:docMk/>
            <pc:sldMk cId="4257426408" sldId="273"/>
            <ac:spMk id="6" creationId="{725677AE-8E5C-A6CB-87B2-E6F44C0D1E54}"/>
          </ac:spMkLst>
        </pc:spChg>
        <pc:picChg chg="add mod">
          <ac:chgData name="Maria Pagano" userId="60497cb8cb4b67d3" providerId="LiveId" clId="{5A23EB87-914F-42BC-AB7B-4072CFEFB953}" dt="2024-07-05T00:42:43.847" v="9806" actId="1076"/>
          <ac:picMkLst>
            <pc:docMk/>
            <pc:sldMk cId="4257426408" sldId="273"/>
            <ac:picMk id="3" creationId="{57F520DE-E0CF-4B40-F225-5203E8089903}"/>
          </ac:picMkLst>
        </pc:picChg>
      </pc:sldChg>
      <pc:sldChg chg="addSp modSp mod">
        <pc:chgData name="Maria Pagano" userId="60497cb8cb4b67d3" providerId="LiveId" clId="{5A23EB87-914F-42BC-AB7B-4072CFEFB953}" dt="2024-07-05T00:43:26.764" v="9811" actId="1076"/>
        <pc:sldMkLst>
          <pc:docMk/>
          <pc:sldMk cId="3423787628" sldId="274"/>
        </pc:sldMkLst>
        <pc:spChg chg="add mod">
          <ac:chgData name="Maria Pagano" userId="60497cb8cb4b67d3" providerId="LiveId" clId="{5A23EB87-914F-42BC-AB7B-4072CFEFB953}" dt="2024-07-05T00:43:16.411" v="9809" actId="1076"/>
          <ac:spMkLst>
            <pc:docMk/>
            <pc:sldMk cId="3423787628" sldId="274"/>
            <ac:spMk id="3" creationId="{885745D4-7710-B4A0-FF6C-23510DB56E11}"/>
          </ac:spMkLst>
        </pc:spChg>
        <pc:spChg chg="mod">
          <ac:chgData name="Maria Pagano" userId="60497cb8cb4b67d3" providerId="LiveId" clId="{5A23EB87-914F-42BC-AB7B-4072CFEFB953}" dt="2024-06-13T19:05:14.219" v="1032" actId="20577"/>
          <ac:spMkLst>
            <pc:docMk/>
            <pc:sldMk cId="3423787628" sldId="274"/>
            <ac:spMk id="5" creationId="{AF2CC0BF-1A1C-E4E9-7ACD-0D4BC3A486EE}"/>
          </ac:spMkLst>
        </pc:spChg>
        <pc:spChg chg="mod">
          <ac:chgData name="Maria Pagano" userId="60497cb8cb4b67d3" providerId="LiveId" clId="{5A23EB87-914F-42BC-AB7B-4072CFEFB953}" dt="2024-06-15T22:24:07.228" v="4729" actId="15"/>
          <ac:spMkLst>
            <pc:docMk/>
            <pc:sldMk cId="3423787628" sldId="274"/>
            <ac:spMk id="10" creationId="{6BC3A1B1-FA0F-285A-01D1-0FCFB9602373}"/>
          </ac:spMkLst>
        </pc:spChg>
        <pc:picChg chg="add mod modCrop">
          <ac:chgData name="Maria Pagano" userId="60497cb8cb4b67d3" providerId="LiveId" clId="{5A23EB87-914F-42BC-AB7B-4072CFEFB953}" dt="2024-07-05T00:43:26.764" v="9811" actId="1076"/>
          <ac:picMkLst>
            <pc:docMk/>
            <pc:sldMk cId="3423787628" sldId="274"/>
            <ac:picMk id="2" creationId="{A8DCB8A9-CE7E-4EEC-E87E-CD728295A0D0}"/>
          </ac:picMkLst>
        </pc:picChg>
      </pc:sldChg>
      <pc:sldChg chg="addSp delSp modSp mod">
        <pc:chgData name="Maria Pagano" userId="60497cb8cb4b67d3" providerId="LiveId" clId="{5A23EB87-914F-42BC-AB7B-4072CFEFB953}" dt="2024-07-05T00:44:03.434" v="9815" actId="1076"/>
        <pc:sldMkLst>
          <pc:docMk/>
          <pc:sldMk cId="2894280901" sldId="275"/>
        </pc:sldMkLst>
        <pc:spChg chg="mod">
          <ac:chgData name="Maria Pagano" userId="60497cb8cb4b67d3" providerId="LiveId" clId="{5A23EB87-914F-42BC-AB7B-4072CFEFB953}" dt="2024-06-15T22:38:01.088" v="4832" actId="1076"/>
          <ac:spMkLst>
            <pc:docMk/>
            <pc:sldMk cId="2894280901" sldId="275"/>
            <ac:spMk id="2" creationId="{E9C47F88-A0D4-6822-D509-F0583ACCE19E}"/>
          </ac:spMkLst>
        </pc:spChg>
        <pc:spChg chg="mod">
          <ac:chgData name="Maria Pagano" userId="60497cb8cb4b67d3" providerId="LiveId" clId="{5A23EB87-914F-42BC-AB7B-4072CFEFB953}" dt="2024-06-15T22:38:04.229" v="4833" actId="1076"/>
          <ac:spMkLst>
            <pc:docMk/>
            <pc:sldMk cId="2894280901" sldId="275"/>
            <ac:spMk id="3" creationId="{C02266B9-10B0-345D-9D58-D7499F2DF781}"/>
          </ac:spMkLst>
        </pc:spChg>
        <pc:spChg chg="add mod">
          <ac:chgData name="Maria Pagano" userId="60497cb8cb4b67d3" providerId="LiveId" clId="{5A23EB87-914F-42BC-AB7B-4072CFEFB953}" dt="2024-07-05T00:44:03.434" v="9815" actId="1076"/>
          <ac:spMkLst>
            <pc:docMk/>
            <pc:sldMk cId="2894280901" sldId="275"/>
            <ac:spMk id="5" creationId="{ED18F9F7-0DF9-6A32-EC64-4AF53A83CA5A}"/>
          </ac:spMkLst>
        </pc:spChg>
        <pc:spChg chg="add mod">
          <ac:chgData name="Maria Pagano" userId="60497cb8cb4b67d3" providerId="LiveId" clId="{5A23EB87-914F-42BC-AB7B-4072CFEFB953}" dt="2024-06-15T23:00:03.159" v="5321" actId="20577"/>
          <ac:spMkLst>
            <pc:docMk/>
            <pc:sldMk cId="2894280901" sldId="275"/>
            <ac:spMk id="6" creationId="{A9C1CB25-5D2A-FEF5-9B2F-D9CE4361E65F}"/>
          </ac:spMkLst>
        </pc:spChg>
        <pc:picChg chg="add mod modCrop">
          <ac:chgData name="Maria Pagano" userId="60497cb8cb4b67d3" providerId="LiveId" clId="{5A23EB87-914F-42BC-AB7B-4072CFEFB953}" dt="2024-07-05T00:44:00.539" v="9814" actId="1076"/>
          <ac:picMkLst>
            <pc:docMk/>
            <pc:sldMk cId="2894280901" sldId="275"/>
            <ac:picMk id="4" creationId="{4F87B731-7061-9B66-9796-643764A5D1C9}"/>
          </ac:picMkLst>
        </pc:picChg>
        <pc:picChg chg="del">
          <ac:chgData name="Maria Pagano" userId="60497cb8cb4b67d3" providerId="LiveId" clId="{5A23EB87-914F-42BC-AB7B-4072CFEFB953}" dt="2024-06-13T19:06:50.081" v="1061" actId="478"/>
          <ac:picMkLst>
            <pc:docMk/>
            <pc:sldMk cId="2894280901" sldId="275"/>
            <ac:picMk id="4" creationId="{F6F606C9-7B8F-0212-C5D9-A140DCAA19B7}"/>
          </ac:picMkLst>
        </pc:picChg>
      </pc:sldChg>
      <pc:sldChg chg="addSp delSp modSp mod">
        <pc:chgData name="Maria Pagano" userId="60497cb8cb4b67d3" providerId="LiveId" clId="{5A23EB87-914F-42BC-AB7B-4072CFEFB953}" dt="2024-07-05T00:47:09.384" v="9848" actId="1076"/>
        <pc:sldMkLst>
          <pc:docMk/>
          <pc:sldMk cId="3851085897" sldId="276"/>
        </pc:sldMkLst>
        <pc:spChg chg="mod">
          <ac:chgData name="Maria Pagano" userId="60497cb8cb4b67d3" providerId="LiveId" clId="{5A23EB87-914F-42BC-AB7B-4072CFEFB953}" dt="2024-06-13T19:30:00.582" v="1198" actId="20577"/>
          <ac:spMkLst>
            <pc:docMk/>
            <pc:sldMk cId="3851085897" sldId="276"/>
            <ac:spMk id="2" creationId="{BDFBDFFD-FC35-C4E4-65EE-BFBADA7FBBFD}"/>
          </ac:spMkLst>
        </pc:spChg>
        <pc:spChg chg="mod">
          <ac:chgData name="Maria Pagano" userId="60497cb8cb4b67d3" providerId="LiveId" clId="{5A23EB87-914F-42BC-AB7B-4072CFEFB953}" dt="2024-06-15T23:04:19.083" v="5394" actId="1076"/>
          <ac:spMkLst>
            <pc:docMk/>
            <pc:sldMk cId="3851085897" sldId="276"/>
            <ac:spMk id="5" creationId="{CEB21009-1D62-42EB-DA94-A58960A227B8}"/>
          </ac:spMkLst>
        </pc:spChg>
        <pc:spChg chg="add mod">
          <ac:chgData name="Maria Pagano" userId="60497cb8cb4b67d3" providerId="LiveId" clId="{5A23EB87-914F-42BC-AB7B-4072CFEFB953}" dt="2024-07-05T00:47:09.384" v="9848" actId="1076"/>
          <ac:spMkLst>
            <pc:docMk/>
            <pc:sldMk cId="3851085897" sldId="276"/>
            <ac:spMk id="8" creationId="{576454E3-1A5D-A240-EC2B-D513C270E364}"/>
          </ac:spMkLst>
        </pc:spChg>
        <pc:picChg chg="add mod">
          <ac:chgData name="Maria Pagano" userId="60497cb8cb4b67d3" providerId="LiveId" clId="{5A23EB87-914F-42BC-AB7B-4072CFEFB953}" dt="2024-07-05T00:47:05.838" v="9847" actId="1076"/>
          <ac:picMkLst>
            <pc:docMk/>
            <pc:sldMk cId="3851085897" sldId="276"/>
            <ac:picMk id="3" creationId="{A7380966-373F-26D3-1DAF-2AD339701ED3}"/>
          </ac:picMkLst>
        </pc:picChg>
        <pc:picChg chg="del">
          <ac:chgData name="Maria Pagano" userId="60497cb8cb4b67d3" providerId="LiveId" clId="{5A23EB87-914F-42BC-AB7B-4072CFEFB953}" dt="2024-06-13T19:30:03.086" v="1199" actId="478"/>
          <ac:picMkLst>
            <pc:docMk/>
            <pc:sldMk cId="3851085897" sldId="276"/>
            <ac:picMk id="7" creationId="{01394A73-A626-E1B6-624A-01F10618E3EB}"/>
          </ac:picMkLst>
        </pc:picChg>
      </pc:sldChg>
      <pc:sldChg chg="addSp modSp mod">
        <pc:chgData name="Maria Pagano" userId="60497cb8cb4b67d3" providerId="LiveId" clId="{5A23EB87-914F-42BC-AB7B-4072CFEFB953}" dt="2024-07-05T00:45:33.050" v="9829" actId="1076"/>
        <pc:sldMkLst>
          <pc:docMk/>
          <pc:sldMk cId="1396582856" sldId="277"/>
        </pc:sldMkLst>
        <pc:spChg chg="mod">
          <ac:chgData name="Maria Pagano" userId="60497cb8cb4b67d3" providerId="LiveId" clId="{5A23EB87-914F-42BC-AB7B-4072CFEFB953}" dt="2024-06-13T19:08:40.241" v="1109" actId="20577"/>
          <ac:spMkLst>
            <pc:docMk/>
            <pc:sldMk cId="1396582856" sldId="277"/>
            <ac:spMk id="2" creationId="{117CA631-9696-8734-8159-54464B77DFD3}"/>
          </ac:spMkLst>
        </pc:spChg>
        <pc:spChg chg="add mod">
          <ac:chgData name="Maria Pagano" userId="60497cb8cb4b67d3" providerId="LiveId" clId="{5A23EB87-914F-42BC-AB7B-4072CFEFB953}" dt="2024-07-05T00:45:33.050" v="9829" actId="1076"/>
          <ac:spMkLst>
            <pc:docMk/>
            <pc:sldMk cId="1396582856" sldId="277"/>
            <ac:spMk id="5" creationId="{31599D15-C802-0CE8-8089-E0A4504869B8}"/>
          </ac:spMkLst>
        </pc:spChg>
        <pc:spChg chg="add mod">
          <ac:chgData name="Maria Pagano" userId="60497cb8cb4b67d3" providerId="LiveId" clId="{5A23EB87-914F-42BC-AB7B-4072CFEFB953}" dt="2024-07-05T00:45:16.375" v="9825" actId="1076"/>
          <ac:spMkLst>
            <pc:docMk/>
            <pc:sldMk cId="1396582856" sldId="277"/>
            <ac:spMk id="6" creationId="{83BD269C-83ED-8662-CA4F-B98A755F11F4}"/>
          </ac:spMkLst>
        </pc:spChg>
        <pc:spChg chg="mod">
          <ac:chgData name="Maria Pagano" userId="60497cb8cb4b67d3" providerId="LiveId" clId="{5A23EB87-914F-42BC-AB7B-4072CFEFB953}" dt="2024-06-15T22:47:20.135" v="4902" actId="12"/>
          <ac:spMkLst>
            <pc:docMk/>
            <pc:sldMk cId="1396582856" sldId="277"/>
            <ac:spMk id="10" creationId="{7D704203-16A3-4789-C26A-9A8B1D84E5FD}"/>
          </ac:spMkLst>
        </pc:spChg>
        <pc:picChg chg="add mod modCrop">
          <ac:chgData name="Maria Pagano" userId="60497cb8cb4b67d3" providerId="LiveId" clId="{5A23EB87-914F-42BC-AB7B-4072CFEFB953}" dt="2024-07-05T00:45:22.497" v="9827" actId="1076"/>
          <ac:picMkLst>
            <pc:docMk/>
            <pc:sldMk cId="1396582856" sldId="277"/>
            <ac:picMk id="3" creationId="{42F41850-8B49-5407-6C8B-DDAA78807427}"/>
          </ac:picMkLst>
        </pc:picChg>
      </pc:sldChg>
      <pc:sldChg chg="addSp delSp modSp mod">
        <pc:chgData name="Maria Pagano" userId="60497cb8cb4b67d3" providerId="LiveId" clId="{5A23EB87-914F-42BC-AB7B-4072CFEFB953}" dt="2024-07-05T00:48:21.164" v="9857" actId="1076"/>
        <pc:sldMkLst>
          <pc:docMk/>
          <pc:sldMk cId="2694808646" sldId="280"/>
        </pc:sldMkLst>
        <pc:spChg chg="add mod">
          <ac:chgData name="Maria Pagano" userId="60497cb8cb4b67d3" providerId="LiveId" clId="{5A23EB87-914F-42BC-AB7B-4072CFEFB953}" dt="2024-07-05T00:48:21.164" v="9857" actId="1076"/>
          <ac:spMkLst>
            <pc:docMk/>
            <pc:sldMk cId="2694808646" sldId="280"/>
            <ac:spMk id="4" creationId="{CCDEE494-FF21-2AAF-A9DC-FBA9F66C681E}"/>
          </ac:spMkLst>
        </pc:spChg>
        <pc:spChg chg="del">
          <ac:chgData name="Maria Pagano" userId="60497cb8cb4b67d3" providerId="LiveId" clId="{5A23EB87-914F-42BC-AB7B-4072CFEFB953}" dt="2024-06-13T19:32:54.768" v="1269" actId="21"/>
          <ac:spMkLst>
            <pc:docMk/>
            <pc:sldMk cId="2694808646" sldId="280"/>
            <ac:spMk id="4" creationId="{E7100BEA-EAD6-E53E-D227-95534ECFA9DD}"/>
          </ac:spMkLst>
        </pc:spChg>
        <pc:spChg chg="mod">
          <ac:chgData name="Maria Pagano" userId="60497cb8cb4b67d3" providerId="LiveId" clId="{5A23EB87-914F-42BC-AB7B-4072CFEFB953}" dt="2024-06-15T23:05:44.908" v="5422" actId="20577"/>
          <ac:spMkLst>
            <pc:docMk/>
            <pc:sldMk cId="2694808646" sldId="280"/>
            <ac:spMk id="6" creationId="{759C6291-12B5-6660-06BB-BA7E0C8CEEA2}"/>
          </ac:spMkLst>
        </pc:spChg>
        <pc:spChg chg="add mod">
          <ac:chgData name="Maria Pagano" userId="60497cb8cb4b67d3" providerId="LiveId" clId="{5A23EB87-914F-42BC-AB7B-4072CFEFB953}" dt="2024-07-05T00:48:18.068" v="9856" actId="1076"/>
          <ac:spMkLst>
            <pc:docMk/>
            <pc:sldMk cId="2694808646" sldId="280"/>
            <ac:spMk id="8" creationId="{0FF074B0-A345-2B91-969D-FDBBF16DD5D0}"/>
          </ac:spMkLst>
        </pc:spChg>
        <pc:spChg chg="mod">
          <ac:chgData name="Maria Pagano" userId="60497cb8cb4b67d3" providerId="LiveId" clId="{5A23EB87-914F-42BC-AB7B-4072CFEFB953}" dt="2024-07-05T00:48:13.188" v="9855" actId="1076"/>
          <ac:spMkLst>
            <pc:docMk/>
            <pc:sldMk cId="2694808646" sldId="280"/>
            <ac:spMk id="11" creationId="{96517B32-C538-B10B-9FF0-4D8A4447B4C2}"/>
          </ac:spMkLst>
        </pc:spChg>
        <pc:picChg chg="del">
          <ac:chgData name="Maria Pagano" userId="60497cb8cb4b67d3" providerId="LiveId" clId="{5A23EB87-914F-42BC-AB7B-4072CFEFB953}" dt="2024-06-13T19:32:49.437" v="1268" actId="478"/>
          <ac:picMkLst>
            <pc:docMk/>
            <pc:sldMk cId="2694808646" sldId="280"/>
            <ac:picMk id="2" creationId="{C48C7C9E-A6E4-25A2-C330-655E86EAE7F1}"/>
          </ac:picMkLst>
        </pc:picChg>
        <pc:picChg chg="add mod">
          <ac:chgData name="Maria Pagano" userId="60497cb8cb4b67d3" providerId="LiveId" clId="{5A23EB87-914F-42BC-AB7B-4072CFEFB953}" dt="2024-07-05T00:48:10.620" v="9854" actId="1076"/>
          <ac:picMkLst>
            <pc:docMk/>
            <pc:sldMk cId="2694808646" sldId="280"/>
            <ac:picMk id="3" creationId="{B75839A0-8FA1-71FA-0A62-C0E04BB9E213}"/>
          </ac:picMkLst>
        </pc:picChg>
      </pc:sldChg>
      <pc:sldChg chg="addSp delSp modSp mod">
        <pc:chgData name="Maria Pagano" userId="60497cb8cb4b67d3" providerId="LiveId" clId="{5A23EB87-914F-42BC-AB7B-4072CFEFB953}" dt="2024-06-16T13:50:37.672" v="6339" actId="20577"/>
        <pc:sldMkLst>
          <pc:docMk/>
          <pc:sldMk cId="4188627449" sldId="281"/>
        </pc:sldMkLst>
        <pc:spChg chg="mod">
          <ac:chgData name="Maria Pagano" userId="60497cb8cb4b67d3" providerId="LiveId" clId="{5A23EB87-914F-42BC-AB7B-4072CFEFB953}" dt="2024-06-15T23:25:10.053" v="5920" actId="1076"/>
          <ac:spMkLst>
            <pc:docMk/>
            <pc:sldMk cId="4188627449" sldId="281"/>
            <ac:spMk id="2" creationId="{A161435A-9250-A10C-6755-35F3BE7A5032}"/>
          </ac:spMkLst>
        </pc:spChg>
        <pc:spChg chg="add mod">
          <ac:chgData name="Maria Pagano" userId="60497cb8cb4b67d3" providerId="LiveId" clId="{5A23EB87-914F-42BC-AB7B-4072CFEFB953}" dt="2024-06-15T23:37:27.848" v="6113" actId="1076"/>
          <ac:spMkLst>
            <pc:docMk/>
            <pc:sldMk cId="4188627449" sldId="281"/>
            <ac:spMk id="3" creationId="{0FE9FD2C-AE77-5A89-32A0-4CBDB689C7F3}"/>
          </ac:spMkLst>
        </pc:spChg>
        <pc:spChg chg="add mod">
          <ac:chgData name="Maria Pagano" userId="60497cb8cb4b67d3" providerId="LiveId" clId="{5A23EB87-914F-42BC-AB7B-4072CFEFB953}" dt="2024-06-16T13:50:37.672" v="6339" actId="20577"/>
          <ac:spMkLst>
            <pc:docMk/>
            <pc:sldMk cId="4188627449" sldId="281"/>
            <ac:spMk id="4" creationId="{D101CBA2-8509-E0A8-B5BA-F054564A397E}"/>
          </ac:spMkLst>
        </pc:spChg>
        <pc:spChg chg="mod">
          <ac:chgData name="Maria Pagano" userId="60497cb8cb4b67d3" providerId="LiveId" clId="{5A23EB87-914F-42BC-AB7B-4072CFEFB953}" dt="2024-06-15T23:27:07.136" v="5942" actId="115"/>
          <ac:spMkLst>
            <pc:docMk/>
            <pc:sldMk cId="4188627449" sldId="281"/>
            <ac:spMk id="5" creationId="{7B066594-BA8F-2E35-C97A-F23A31605B99}"/>
          </ac:spMkLst>
        </pc:spChg>
        <pc:picChg chg="del">
          <ac:chgData name="Maria Pagano" userId="60497cb8cb4b67d3" providerId="LiveId" clId="{5A23EB87-914F-42BC-AB7B-4072CFEFB953}" dt="2024-06-13T19:37:07.498" v="1413" actId="478"/>
          <ac:picMkLst>
            <pc:docMk/>
            <pc:sldMk cId="4188627449" sldId="281"/>
            <ac:picMk id="3" creationId="{68D17527-1575-81BC-1C12-9FE63A6FE938}"/>
          </ac:picMkLst>
        </pc:picChg>
      </pc:sldChg>
      <pc:sldChg chg="addSp delSp modSp mod">
        <pc:chgData name="Maria Pagano" userId="60497cb8cb4b67d3" providerId="LiveId" clId="{5A23EB87-914F-42BC-AB7B-4072CFEFB953}" dt="2024-06-16T14:04:00.234" v="6859" actId="20577"/>
        <pc:sldMkLst>
          <pc:docMk/>
          <pc:sldMk cId="171999787" sldId="282"/>
        </pc:sldMkLst>
        <pc:spChg chg="mod">
          <ac:chgData name="Maria Pagano" userId="60497cb8cb4b67d3" providerId="LiveId" clId="{5A23EB87-914F-42BC-AB7B-4072CFEFB953}" dt="2024-06-13T19:38:32.530" v="1512" actId="20577"/>
          <ac:spMkLst>
            <pc:docMk/>
            <pc:sldMk cId="171999787" sldId="282"/>
            <ac:spMk id="2" creationId="{97208CAB-8261-94BD-7F02-5BF7189F03A5}"/>
          </ac:spMkLst>
        </pc:spChg>
        <pc:spChg chg="add mod">
          <ac:chgData name="Maria Pagano" userId="60497cb8cb4b67d3" providerId="LiveId" clId="{5A23EB87-914F-42BC-AB7B-4072CFEFB953}" dt="2024-06-16T14:04:00.234" v="6859" actId="20577"/>
          <ac:spMkLst>
            <pc:docMk/>
            <pc:sldMk cId="171999787" sldId="282"/>
            <ac:spMk id="3" creationId="{C4E08EB0-87B0-AA07-97E8-BBDF7A9E502D}"/>
          </ac:spMkLst>
        </pc:spChg>
        <pc:spChg chg="mod">
          <ac:chgData name="Maria Pagano" userId="60497cb8cb4b67d3" providerId="LiveId" clId="{5A23EB87-914F-42BC-AB7B-4072CFEFB953}" dt="2024-06-16T13:59:11.759" v="6369" actId="14100"/>
          <ac:spMkLst>
            <pc:docMk/>
            <pc:sldMk cId="171999787" sldId="282"/>
            <ac:spMk id="5" creationId="{185A157A-84B8-877C-1683-06FF147A19ED}"/>
          </ac:spMkLst>
        </pc:spChg>
        <pc:spChg chg="del">
          <ac:chgData name="Maria Pagano" userId="60497cb8cb4b67d3" providerId="LiveId" clId="{5A23EB87-914F-42BC-AB7B-4072CFEFB953}" dt="2024-06-13T19:38:40.002" v="1514" actId="478"/>
          <ac:spMkLst>
            <pc:docMk/>
            <pc:sldMk cId="171999787" sldId="282"/>
            <ac:spMk id="9" creationId="{9F65E62B-9986-F3BF-86C5-D08ED89212E5}"/>
          </ac:spMkLst>
        </pc:spChg>
        <pc:picChg chg="del">
          <ac:chgData name="Maria Pagano" userId="60497cb8cb4b67d3" providerId="LiveId" clId="{5A23EB87-914F-42BC-AB7B-4072CFEFB953}" dt="2024-06-13T19:38:37.513" v="1513" actId="478"/>
          <ac:picMkLst>
            <pc:docMk/>
            <pc:sldMk cId="171999787" sldId="282"/>
            <ac:picMk id="7" creationId="{6449ED78-739F-5D99-57FD-D7A21AC39EC0}"/>
          </ac:picMkLst>
        </pc:picChg>
      </pc:sldChg>
      <pc:sldChg chg="addSp delSp modSp mod">
        <pc:chgData name="Maria Pagano" userId="60497cb8cb4b67d3" providerId="LiveId" clId="{5A23EB87-914F-42BC-AB7B-4072CFEFB953}" dt="2024-07-05T00:59:37.098" v="9983" actId="1076"/>
        <pc:sldMkLst>
          <pc:docMk/>
          <pc:sldMk cId="962158815" sldId="283"/>
        </pc:sldMkLst>
        <pc:spChg chg="mod">
          <ac:chgData name="Maria Pagano" userId="60497cb8cb4b67d3" providerId="LiveId" clId="{5A23EB87-914F-42BC-AB7B-4072CFEFB953}" dt="2024-07-05T00:54:14.402" v="9923" actId="1076"/>
          <ac:spMkLst>
            <pc:docMk/>
            <pc:sldMk cId="962158815" sldId="283"/>
            <ac:spMk id="2" creationId="{5689198B-87E7-F786-B8E5-C13A4F4C2486}"/>
          </ac:spMkLst>
        </pc:spChg>
        <pc:spChg chg="del">
          <ac:chgData name="Maria Pagano" userId="60497cb8cb4b67d3" providerId="LiveId" clId="{5A23EB87-914F-42BC-AB7B-4072CFEFB953}" dt="2024-06-13T19:39:49.442" v="1574" actId="478"/>
          <ac:spMkLst>
            <pc:docMk/>
            <pc:sldMk cId="962158815" sldId="283"/>
            <ac:spMk id="3" creationId="{209DB2EE-CA05-3AAB-0064-E6CD346D5576}"/>
          </ac:spMkLst>
        </pc:spChg>
        <pc:spChg chg="add del">
          <ac:chgData name="Maria Pagano" userId="60497cb8cb4b67d3" providerId="LiveId" clId="{5A23EB87-914F-42BC-AB7B-4072CFEFB953}" dt="2024-06-16T14:07:52.027" v="6866" actId="22"/>
          <ac:spMkLst>
            <pc:docMk/>
            <pc:sldMk cId="962158815" sldId="283"/>
            <ac:spMk id="4" creationId="{7422C6ED-C02A-6C51-1D1A-5F8861E55957}"/>
          </ac:spMkLst>
        </pc:spChg>
        <pc:spChg chg="mod">
          <ac:chgData name="Maria Pagano" userId="60497cb8cb4b67d3" providerId="LiveId" clId="{5A23EB87-914F-42BC-AB7B-4072CFEFB953}" dt="2024-07-05T00:58:42.534" v="9976" actId="1076"/>
          <ac:spMkLst>
            <pc:docMk/>
            <pc:sldMk cId="962158815" sldId="283"/>
            <ac:spMk id="5" creationId="{4307F5FA-164A-9DC9-4207-ECAA59AA066F}"/>
          </ac:spMkLst>
        </pc:spChg>
        <pc:spChg chg="add mod">
          <ac:chgData name="Maria Pagano" userId="60497cb8cb4b67d3" providerId="LiveId" clId="{5A23EB87-914F-42BC-AB7B-4072CFEFB953}" dt="2024-07-05T00:54:26.868" v="9926" actId="1076"/>
          <ac:spMkLst>
            <pc:docMk/>
            <pc:sldMk cId="962158815" sldId="283"/>
            <ac:spMk id="6" creationId="{58C07BF1-91BA-78A8-8186-4E53D3B2419C}"/>
          </ac:spMkLst>
        </pc:spChg>
        <pc:spChg chg="add del mod">
          <ac:chgData name="Maria Pagano" userId="60497cb8cb4b67d3" providerId="LiveId" clId="{5A23EB87-914F-42BC-AB7B-4072CFEFB953}" dt="2024-06-16T20:41:51.535" v="7237" actId="21"/>
          <ac:spMkLst>
            <pc:docMk/>
            <pc:sldMk cId="962158815" sldId="283"/>
            <ac:spMk id="8" creationId="{29A7DF36-B843-F963-7A2D-9BFA8932830D}"/>
          </ac:spMkLst>
        </pc:spChg>
        <pc:spChg chg="add del mod">
          <ac:chgData name="Maria Pagano" userId="60497cb8cb4b67d3" providerId="LiveId" clId="{5A23EB87-914F-42BC-AB7B-4072CFEFB953}" dt="2024-06-16T21:01:10.428" v="7289"/>
          <ac:spMkLst>
            <pc:docMk/>
            <pc:sldMk cId="962158815" sldId="283"/>
            <ac:spMk id="11" creationId="{443A20F3-16D0-6198-3562-D1258BE3FE3D}"/>
          </ac:spMkLst>
        </pc:spChg>
        <pc:spChg chg="add mod">
          <ac:chgData name="Maria Pagano" userId="60497cb8cb4b67d3" providerId="LiveId" clId="{5A23EB87-914F-42BC-AB7B-4072CFEFB953}" dt="2024-07-05T00:59:37.098" v="9983" actId="1076"/>
          <ac:spMkLst>
            <pc:docMk/>
            <pc:sldMk cId="962158815" sldId="283"/>
            <ac:spMk id="13" creationId="{705D0BD5-5EE8-0287-7B12-FB6FA8B8726A}"/>
          </ac:spMkLst>
        </pc:spChg>
        <pc:picChg chg="add">
          <ac:chgData name="Maria Pagano" userId="60497cb8cb4b67d3" providerId="LiveId" clId="{5A23EB87-914F-42BC-AB7B-4072CFEFB953}" dt="2024-07-05T00:54:44.301" v="9928"/>
          <ac:picMkLst>
            <pc:docMk/>
            <pc:sldMk cId="962158815" sldId="283"/>
            <ac:picMk id="3" creationId="{2111F129-8828-C751-6CCF-6C4842F86E51}"/>
          </ac:picMkLst>
        </pc:picChg>
        <pc:picChg chg="add del mod">
          <ac:chgData name="Maria Pagano" userId="60497cb8cb4b67d3" providerId="LiveId" clId="{5A23EB87-914F-42BC-AB7B-4072CFEFB953}" dt="2024-07-05T00:54:58.035" v="9931" actId="21"/>
          <ac:picMkLst>
            <pc:docMk/>
            <pc:sldMk cId="962158815" sldId="283"/>
            <ac:picMk id="4" creationId="{0F0B38FD-101D-4937-273F-33D810AEAA0D}"/>
          </ac:picMkLst>
        </pc:picChg>
        <pc:picChg chg="add del mod">
          <ac:chgData name="Maria Pagano" userId="60497cb8cb4b67d3" providerId="LiveId" clId="{5A23EB87-914F-42BC-AB7B-4072CFEFB953}" dt="2024-07-05T00:53:49.201" v="9918" actId="21"/>
          <ac:picMkLst>
            <pc:docMk/>
            <pc:sldMk cId="962158815" sldId="283"/>
            <ac:picMk id="7" creationId="{EFDA1017-9731-23AC-DBE8-EC8DAE1387A2}"/>
          </ac:picMkLst>
        </pc:picChg>
        <pc:picChg chg="add del mod">
          <ac:chgData name="Maria Pagano" userId="60497cb8cb4b67d3" providerId="LiveId" clId="{5A23EB87-914F-42BC-AB7B-4072CFEFB953}" dt="2024-07-05T00:54:58.035" v="9931" actId="21"/>
          <ac:picMkLst>
            <pc:docMk/>
            <pc:sldMk cId="962158815" sldId="283"/>
            <ac:picMk id="8" creationId="{92D2C8C2-A5DC-FEF0-E30E-10ADFD789504}"/>
          </ac:picMkLst>
        </pc:picChg>
        <pc:picChg chg="add del mod">
          <ac:chgData name="Maria Pagano" userId="60497cb8cb4b67d3" providerId="LiveId" clId="{5A23EB87-914F-42BC-AB7B-4072CFEFB953}" dt="2024-07-05T00:54:58.035" v="9931" actId="21"/>
          <ac:picMkLst>
            <pc:docMk/>
            <pc:sldMk cId="962158815" sldId="283"/>
            <ac:picMk id="9" creationId="{E7397A65-2D81-0E11-56EC-97ED5575F54F}"/>
          </ac:picMkLst>
        </pc:picChg>
        <pc:picChg chg="add del mod">
          <ac:chgData name="Maria Pagano" userId="60497cb8cb4b67d3" providerId="LiveId" clId="{5A23EB87-914F-42BC-AB7B-4072CFEFB953}" dt="2024-07-05T00:54:58.035" v="9931" actId="21"/>
          <ac:picMkLst>
            <pc:docMk/>
            <pc:sldMk cId="962158815" sldId="283"/>
            <ac:picMk id="11" creationId="{EA147A9D-2C23-223C-C006-9806AEC4528E}"/>
          </ac:picMkLst>
        </pc:picChg>
        <pc:picChg chg="add mod">
          <ac:chgData name="Maria Pagano" userId="60497cb8cb4b67d3" providerId="LiveId" clId="{5A23EB87-914F-42BC-AB7B-4072CFEFB953}" dt="2024-07-05T00:58:53.144" v="9979" actId="1076"/>
          <ac:picMkLst>
            <pc:docMk/>
            <pc:sldMk cId="962158815" sldId="283"/>
            <ac:picMk id="12" creationId="{673E4E8B-EFDA-31DA-6A31-7B862BF36E18}"/>
          </ac:picMkLst>
        </pc:picChg>
        <pc:picChg chg="add mod">
          <ac:chgData name="Maria Pagano" userId="60497cb8cb4b67d3" providerId="LiveId" clId="{5A23EB87-914F-42BC-AB7B-4072CFEFB953}" dt="2024-07-05T00:58:49.514" v="9978" actId="1076"/>
          <ac:picMkLst>
            <pc:docMk/>
            <pc:sldMk cId="962158815" sldId="283"/>
            <ac:picMk id="14" creationId="{4E19A592-8B6D-D867-9149-FE8EF4C76EF3}"/>
          </ac:picMkLst>
        </pc:picChg>
        <pc:picChg chg="del mod">
          <ac:chgData name="Maria Pagano" userId="60497cb8cb4b67d3" providerId="LiveId" clId="{5A23EB87-914F-42BC-AB7B-4072CFEFB953}" dt="2024-06-13T19:39:38.929" v="1564" actId="478"/>
          <ac:picMkLst>
            <pc:docMk/>
            <pc:sldMk cId="962158815" sldId="283"/>
            <ac:picMk id="14" creationId="{B8AE51AD-A8F1-7ABE-8B3C-CCB92372DF18}"/>
          </ac:picMkLst>
        </pc:picChg>
        <pc:picChg chg="add mod">
          <ac:chgData name="Maria Pagano" userId="60497cb8cb4b67d3" providerId="LiveId" clId="{5A23EB87-914F-42BC-AB7B-4072CFEFB953}" dt="2024-07-05T00:59:13.892" v="9982" actId="1076"/>
          <ac:picMkLst>
            <pc:docMk/>
            <pc:sldMk cId="962158815" sldId="283"/>
            <ac:picMk id="15" creationId="{5F3DABE3-29FF-3E37-296E-AEE87B4663F1}"/>
          </ac:picMkLst>
        </pc:picChg>
        <pc:picChg chg="add mod">
          <ac:chgData name="Maria Pagano" userId="60497cb8cb4b67d3" providerId="LiveId" clId="{5A23EB87-914F-42BC-AB7B-4072CFEFB953}" dt="2024-07-05T00:59:09.099" v="9981" actId="1076"/>
          <ac:picMkLst>
            <pc:docMk/>
            <pc:sldMk cId="962158815" sldId="283"/>
            <ac:picMk id="16" creationId="{E2ABE4BE-6025-A689-9187-9C40803E2032}"/>
          </ac:picMkLst>
        </pc:picChg>
        <pc:picChg chg="add">
          <ac:chgData name="Maria Pagano" userId="60497cb8cb4b67d3" providerId="LiveId" clId="{5A23EB87-914F-42BC-AB7B-4072CFEFB953}" dt="2024-06-16T14:36:31.112" v="6995"/>
          <ac:picMkLst>
            <pc:docMk/>
            <pc:sldMk cId="962158815" sldId="283"/>
            <ac:picMk id="1026" creationId="{1F8A513C-5ADF-3382-B390-48755B63002A}"/>
          </ac:picMkLst>
        </pc:picChg>
      </pc:sldChg>
      <pc:sldChg chg="addSp delSp modSp mod">
        <pc:chgData name="Maria Pagano" userId="60497cb8cb4b67d3" providerId="LiveId" clId="{5A23EB87-914F-42BC-AB7B-4072CFEFB953}" dt="2024-07-05T01:00:13.160" v="9987" actId="20577"/>
        <pc:sldMkLst>
          <pc:docMk/>
          <pc:sldMk cId="1922041196" sldId="284"/>
        </pc:sldMkLst>
        <pc:spChg chg="add mod">
          <ac:chgData name="Maria Pagano" userId="60497cb8cb4b67d3" providerId="LiveId" clId="{5A23EB87-914F-42BC-AB7B-4072CFEFB953}" dt="2024-07-05T01:00:04.640" v="9986" actId="1076"/>
          <ac:spMkLst>
            <pc:docMk/>
            <pc:sldMk cId="1922041196" sldId="284"/>
            <ac:spMk id="2" creationId="{F1DF224D-6CD3-1B7A-70B4-5C3B41459361}"/>
          </ac:spMkLst>
        </pc:spChg>
        <pc:spChg chg="add mod">
          <ac:chgData name="Maria Pagano" userId="60497cb8cb4b67d3" providerId="LiveId" clId="{5A23EB87-914F-42BC-AB7B-4072CFEFB953}" dt="2024-06-21T14:46:51.939" v="9646" actId="208"/>
          <ac:spMkLst>
            <pc:docMk/>
            <pc:sldMk cId="1922041196" sldId="284"/>
            <ac:spMk id="3" creationId="{83B19056-9A9D-A783-E596-B66142CB5434}"/>
          </ac:spMkLst>
        </pc:spChg>
        <pc:spChg chg="del">
          <ac:chgData name="Maria Pagano" userId="60497cb8cb4b67d3" providerId="LiveId" clId="{5A23EB87-914F-42BC-AB7B-4072CFEFB953}" dt="2024-06-13T19:40:36.310" v="1581" actId="21"/>
          <ac:spMkLst>
            <pc:docMk/>
            <pc:sldMk cId="1922041196" sldId="284"/>
            <ac:spMk id="3" creationId="{869029E4-4C37-CF68-3319-B59043F02488}"/>
          </ac:spMkLst>
        </pc:spChg>
        <pc:spChg chg="mod">
          <ac:chgData name="Maria Pagano" userId="60497cb8cb4b67d3" providerId="LiveId" clId="{5A23EB87-914F-42BC-AB7B-4072CFEFB953}" dt="2024-06-13T19:42:39.283" v="1630" actId="1076"/>
          <ac:spMkLst>
            <pc:docMk/>
            <pc:sldMk cId="1922041196" sldId="284"/>
            <ac:spMk id="4" creationId="{844B1D17-0CAA-91C1-6317-76D6A77AB0A6}"/>
          </ac:spMkLst>
        </pc:spChg>
        <pc:spChg chg="mod">
          <ac:chgData name="Maria Pagano" userId="60497cb8cb4b67d3" providerId="LiveId" clId="{5A23EB87-914F-42BC-AB7B-4072CFEFB953}" dt="2024-07-05T01:00:13.160" v="9987" actId="20577"/>
          <ac:spMkLst>
            <pc:docMk/>
            <pc:sldMk cId="1922041196" sldId="284"/>
            <ac:spMk id="10" creationId="{E710007E-4B08-E796-71CD-D816CFEAC058}"/>
          </ac:spMkLst>
        </pc:spChg>
        <pc:picChg chg="del">
          <ac:chgData name="Maria Pagano" userId="60497cb8cb4b67d3" providerId="LiveId" clId="{5A23EB87-914F-42BC-AB7B-4072CFEFB953}" dt="2024-06-13T19:42:19.440" v="1627" actId="478"/>
          <ac:picMkLst>
            <pc:docMk/>
            <pc:sldMk cId="1922041196" sldId="284"/>
            <ac:picMk id="8" creationId="{2EB75FFA-1B8B-3AA3-24C4-2C6389670748}"/>
          </ac:picMkLst>
        </pc:picChg>
      </pc:sldChg>
      <pc:sldChg chg="addSp delSp modSp mod">
        <pc:chgData name="Maria Pagano" userId="60497cb8cb4b67d3" providerId="LiveId" clId="{5A23EB87-914F-42BC-AB7B-4072CFEFB953}" dt="2024-07-05T01:00:44.896" v="9994" actId="1076"/>
        <pc:sldMkLst>
          <pc:docMk/>
          <pc:sldMk cId="1871332026" sldId="285"/>
        </pc:sldMkLst>
        <pc:spChg chg="mod">
          <ac:chgData name="Maria Pagano" userId="60497cb8cb4b67d3" providerId="LiveId" clId="{5A23EB87-914F-42BC-AB7B-4072CFEFB953}" dt="2024-06-13T19:43:57.480" v="1671" actId="20577"/>
          <ac:spMkLst>
            <pc:docMk/>
            <pc:sldMk cId="1871332026" sldId="285"/>
            <ac:spMk id="2" creationId="{F8F0477F-E920-610C-4EE5-1C0581953379}"/>
          </ac:spMkLst>
        </pc:spChg>
        <pc:spChg chg="del">
          <ac:chgData name="Maria Pagano" userId="60497cb8cb4b67d3" providerId="LiveId" clId="{5A23EB87-914F-42BC-AB7B-4072CFEFB953}" dt="2024-06-13T19:43:19.656" v="1637" actId="478"/>
          <ac:spMkLst>
            <pc:docMk/>
            <pc:sldMk cId="1871332026" sldId="285"/>
            <ac:spMk id="4" creationId="{D3F01A4D-D6EF-4E48-EEF1-3F0621A5D580}"/>
          </ac:spMkLst>
        </pc:spChg>
        <pc:spChg chg="add del mod">
          <ac:chgData name="Maria Pagano" userId="60497cb8cb4b67d3" providerId="LiveId" clId="{5A23EB87-914F-42BC-AB7B-4072CFEFB953}" dt="2024-06-16T21:42:35.913" v="8402" actId="21"/>
          <ac:spMkLst>
            <pc:docMk/>
            <pc:sldMk cId="1871332026" sldId="285"/>
            <ac:spMk id="4" creationId="{E2B183C2-308E-59C0-4028-73F96DE2A6BB}"/>
          </ac:spMkLst>
        </pc:spChg>
        <pc:spChg chg="add mod">
          <ac:chgData name="Maria Pagano" userId="60497cb8cb4b67d3" providerId="LiveId" clId="{5A23EB87-914F-42BC-AB7B-4072CFEFB953}" dt="2024-06-16T21:34:33.696" v="7941"/>
          <ac:spMkLst>
            <pc:docMk/>
            <pc:sldMk cId="1871332026" sldId="285"/>
            <ac:spMk id="5" creationId="{F9874905-0C31-F00A-FF9A-0CF20B23694E}"/>
          </ac:spMkLst>
        </pc:spChg>
        <pc:spChg chg="del mod">
          <ac:chgData name="Maria Pagano" userId="60497cb8cb4b67d3" providerId="LiveId" clId="{5A23EB87-914F-42BC-AB7B-4072CFEFB953}" dt="2024-06-16T21:34:31.184" v="7940" actId="21"/>
          <ac:spMkLst>
            <pc:docMk/>
            <pc:sldMk cId="1871332026" sldId="285"/>
            <ac:spMk id="7" creationId="{E1E69681-E4F3-AC89-7F70-C5606EF46EC0}"/>
          </ac:spMkLst>
        </pc:spChg>
        <pc:spChg chg="add mod">
          <ac:chgData name="Maria Pagano" userId="60497cb8cb4b67d3" providerId="LiveId" clId="{5A23EB87-914F-42BC-AB7B-4072CFEFB953}" dt="2024-07-05T01:00:44.896" v="9994" actId="1076"/>
          <ac:spMkLst>
            <pc:docMk/>
            <pc:sldMk cId="1871332026" sldId="285"/>
            <ac:spMk id="9" creationId="{2F8025EA-5DF3-F78D-D0EE-C754E3437B50}"/>
          </ac:spMkLst>
        </pc:spChg>
        <pc:spChg chg="del">
          <ac:chgData name="Maria Pagano" userId="60497cb8cb4b67d3" providerId="LiveId" clId="{5A23EB87-914F-42BC-AB7B-4072CFEFB953}" dt="2024-06-13T19:43:17.264" v="1636" actId="478"/>
          <ac:spMkLst>
            <pc:docMk/>
            <pc:sldMk cId="1871332026" sldId="285"/>
            <ac:spMk id="10" creationId="{0D5A3900-7C91-CAC5-7B08-7F45973CC4CF}"/>
          </ac:spMkLst>
        </pc:spChg>
        <pc:spChg chg="del">
          <ac:chgData name="Maria Pagano" userId="60497cb8cb4b67d3" providerId="LiveId" clId="{5A23EB87-914F-42BC-AB7B-4072CFEFB953}" dt="2024-06-13T19:43:08.400" v="1635" actId="478"/>
          <ac:spMkLst>
            <pc:docMk/>
            <pc:sldMk cId="1871332026" sldId="285"/>
            <ac:spMk id="13" creationId="{151242D9-2E61-59A5-B808-79AB1C8FF8D4}"/>
          </ac:spMkLst>
        </pc:spChg>
        <pc:picChg chg="add mod">
          <ac:chgData name="Maria Pagano" userId="60497cb8cb4b67d3" providerId="LiveId" clId="{5A23EB87-914F-42BC-AB7B-4072CFEFB953}" dt="2024-07-05T01:00:40.786" v="9993" actId="1076"/>
          <ac:picMkLst>
            <pc:docMk/>
            <pc:sldMk cId="1871332026" sldId="285"/>
            <ac:picMk id="3" creationId="{1DDE91E0-FEDA-1519-EE23-87923A0FFF12}"/>
          </ac:picMkLst>
        </pc:picChg>
        <pc:picChg chg="del">
          <ac:chgData name="Maria Pagano" userId="60497cb8cb4b67d3" providerId="LiveId" clId="{5A23EB87-914F-42BC-AB7B-4072CFEFB953}" dt="2024-06-13T19:43:05.064" v="1633" actId="478"/>
          <ac:picMkLst>
            <pc:docMk/>
            <pc:sldMk cId="1871332026" sldId="285"/>
            <ac:picMk id="11" creationId="{0452A866-0E18-1327-B401-B9518BF5D738}"/>
          </ac:picMkLst>
        </pc:picChg>
        <pc:picChg chg="del">
          <ac:chgData name="Maria Pagano" userId="60497cb8cb4b67d3" providerId="LiveId" clId="{5A23EB87-914F-42BC-AB7B-4072CFEFB953}" dt="2024-06-13T19:43:05.951" v="1634" actId="478"/>
          <ac:picMkLst>
            <pc:docMk/>
            <pc:sldMk cId="1871332026" sldId="285"/>
            <ac:picMk id="12" creationId="{CF2037CD-91E9-1F14-8EA1-F905F6A44870}"/>
          </ac:picMkLst>
        </pc:picChg>
      </pc:sldChg>
      <pc:sldChg chg="addSp delSp modSp mod">
        <pc:chgData name="Maria Pagano" userId="60497cb8cb4b67d3" providerId="LiveId" clId="{5A23EB87-914F-42BC-AB7B-4072CFEFB953}" dt="2024-07-05T01:01:14.123" v="9998" actId="1076"/>
        <pc:sldMkLst>
          <pc:docMk/>
          <pc:sldMk cId="2636013245" sldId="286"/>
        </pc:sldMkLst>
        <pc:spChg chg="mod">
          <ac:chgData name="Maria Pagano" userId="60497cb8cb4b67d3" providerId="LiveId" clId="{5A23EB87-914F-42BC-AB7B-4072CFEFB953}" dt="2024-06-13T19:44:36.135" v="1718" actId="20577"/>
          <ac:spMkLst>
            <pc:docMk/>
            <pc:sldMk cId="2636013245" sldId="286"/>
            <ac:spMk id="2" creationId="{C520D7B1-FA8D-A6D2-338C-AC08922772FD}"/>
          </ac:spMkLst>
        </pc:spChg>
        <pc:spChg chg="del">
          <ac:chgData name="Maria Pagano" userId="60497cb8cb4b67d3" providerId="LiveId" clId="{5A23EB87-914F-42BC-AB7B-4072CFEFB953}" dt="2024-06-13T19:44:41.599" v="1720" actId="478"/>
          <ac:spMkLst>
            <pc:docMk/>
            <pc:sldMk cId="2636013245" sldId="286"/>
            <ac:spMk id="3" creationId="{EB26528A-80A3-2F31-F294-B730ADF506A8}"/>
          </ac:spMkLst>
        </pc:spChg>
        <pc:spChg chg="mod">
          <ac:chgData name="Maria Pagano" userId="60497cb8cb4b67d3" providerId="LiveId" clId="{5A23EB87-914F-42BC-AB7B-4072CFEFB953}" dt="2024-06-16T21:47:39.941" v="8553" actId="115"/>
          <ac:spMkLst>
            <pc:docMk/>
            <pc:sldMk cId="2636013245" sldId="286"/>
            <ac:spMk id="6" creationId="{A0E38197-C497-73BB-A942-780CFECE8402}"/>
          </ac:spMkLst>
        </pc:spChg>
        <pc:spChg chg="add mod">
          <ac:chgData name="Maria Pagano" userId="60497cb8cb4b67d3" providerId="LiveId" clId="{5A23EB87-914F-42BC-AB7B-4072CFEFB953}" dt="2024-07-05T01:01:14.123" v="9998" actId="1076"/>
          <ac:spMkLst>
            <pc:docMk/>
            <pc:sldMk cId="2636013245" sldId="286"/>
            <ac:spMk id="7" creationId="{519F640D-A2F6-ABEF-F181-C69CC8A83969}"/>
          </ac:spMkLst>
        </pc:spChg>
        <pc:picChg chg="add mod">
          <ac:chgData name="Maria Pagano" userId="60497cb8cb4b67d3" providerId="LiveId" clId="{5A23EB87-914F-42BC-AB7B-4072CFEFB953}" dt="2024-07-05T01:01:10.634" v="9997" actId="1076"/>
          <ac:picMkLst>
            <pc:docMk/>
            <pc:sldMk cId="2636013245" sldId="286"/>
            <ac:picMk id="4" creationId="{785B86AA-C877-54CC-0B1B-5C8FEE50C169}"/>
          </ac:picMkLst>
        </pc:picChg>
        <pc:picChg chg="del">
          <ac:chgData name="Maria Pagano" userId="60497cb8cb4b67d3" providerId="LiveId" clId="{5A23EB87-914F-42BC-AB7B-4072CFEFB953}" dt="2024-06-13T19:44:39.910" v="1719" actId="478"/>
          <ac:picMkLst>
            <pc:docMk/>
            <pc:sldMk cId="2636013245" sldId="286"/>
            <ac:picMk id="9" creationId="{0459EB09-4F1F-AC55-A51B-C1C3314751B7}"/>
          </ac:picMkLst>
        </pc:picChg>
      </pc:sldChg>
      <pc:sldChg chg="addSp delSp modSp mod">
        <pc:chgData name="Maria Pagano" userId="60497cb8cb4b67d3" providerId="LiveId" clId="{5A23EB87-914F-42BC-AB7B-4072CFEFB953}" dt="2024-07-05T01:04:05.937" v="10006" actId="1076"/>
        <pc:sldMkLst>
          <pc:docMk/>
          <pc:sldMk cId="4180763330" sldId="287"/>
        </pc:sldMkLst>
        <pc:spChg chg="mod">
          <ac:chgData name="Maria Pagano" userId="60497cb8cb4b67d3" providerId="LiveId" clId="{5A23EB87-914F-42BC-AB7B-4072CFEFB953}" dt="2024-06-13T19:46:20.406" v="1769" actId="20577"/>
          <ac:spMkLst>
            <pc:docMk/>
            <pc:sldMk cId="4180763330" sldId="287"/>
            <ac:spMk id="2" creationId="{92D00AE2-06E1-BB54-A4D2-3E564A30EB5B}"/>
          </ac:spMkLst>
        </pc:spChg>
        <pc:spChg chg="del">
          <ac:chgData name="Maria Pagano" userId="60497cb8cb4b67d3" providerId="LiveId" clId="{5A23EB87-914F-42BC-AB7B-4072CFEFB953}" dt="2024-06-13T19:46:24.422" v="1770" actId="478"/>
          <ac:spMkLst>
            <pc:docMk/>
            <pc:sldMk cId="4180763330" sldId="287"/>
            <ac:spMk id="3" creationId="{530A9563-B9E7-68C8-0F41-677C64E611EF}"/>
          </ac:spMkLst>
        </pc:spChg>
        <pc:spChg chg="del">
          <ac:chgData name="Maria Pagano" userId="60497cb8cb4b67d3" providerId="LiveId" clId="{5A23EB87-914F-42BC-AB7B-4072CFEFB953}" dt="2024-06-13T19:46:25.678" v="1771" actId="478"/>
          <ac:spMkLst>
            <pc:docMk/>
            <pc:sldMk cId="4180763330" sldId="287"/>
            <ac:spMk id="4" creationId="{356F81CE-D1AA-066D-B17E-BDFFD0AC674B}"/>
          </ac:spMkLst>
        </pc:spChg>
        <pc:spChg chg="add mod">
          <ac:chgData name="Maria Pagano" userId="60497cb8cb4b67d3" providerId="LiveId" clId="{5A23EB87-914F-42BC-AB7B-4072CFEFB953}" dt="2024-07-05T01:04:05.937" v="10006" actId="1076"/>
          <ac:spMkLst>
            <pc:docMk/>
            <pc:sldMk cId="4180763330" sldId="287"/>
            <ac:spMk id="4" creationId="{9795D5F7-8280-8E8B-3530-77DB553585DE}"/>
          </ac:spMkLst>
        </pc:spChg>
        <pc:spChg chg="mod">
          <ac:chgData name="Maria Pagano" userId="60497cb8cb4b67d3" providerId="LiveId" clId="{5A23EB87-914F-42BC-AB7B-4072CFEFB953}" dt="2024-06-16T21:52:21.101" v="8596" actId="33524"/>
          <ac:spMkLst>
            <pc:docMk/>
            <pc:sldMk cId="4180763330" sldId="287"/>
            <ac:spMk id="5" creationId="{691378FE-0DF6-7B1A-E635-A41B9355CF3E}"/>
          </ac:spMkLst>
        </pc:spChg>
        <pc:spChg chg="add mod">
          <ac:chgData name="Maria Pagano" userId="60497cb8cb4b67d3" providerId="LiveId" clId="{5A23EB87-914F-42BC-AB7B-4072CFEFB953}" dt="2024-06-16T21:52:14.768" v="8595" actId="1076"/>
          <ac:spMkLst>
            <pc:docMk/>
            <pc:sldMk cId="4180763330" sldId="287"/>
            <ac:spMk id="8" creationId="{AA008FC9-5588-1D0F-B2C5-A36A040A3F84}"/>
          </ac:spMkLst>
        </pc:spChg>
        <pc:picChg chg="add mod modCrop">
          <ac:chgData name="Maria Pagano" userId="60497cb8cb4b67d3" providerId="LiveId" clId="{5A23EB87-914F-42BC-AB7B-4072CFEFB953}" dt="2024-07-05T01:03:37.481" v="10003" actId="1076"/>
          <ac:picMkLst>
            <pc:docMk/>
            <pc:sldMk cId="4180763330" sldId="287"/>
            <ac:picMk id="7" creationId="{23D57547-9FA0-D746-B190-5FC5822C2848}"/>
          </ac:picMkLst>
        </pc:picChg>
      </pc:sldChg>
      <pc:sldChg chg="addSp delSp modSp mod">
        <pc:chgData name="Maria Pagano" userId="60497cb8cb4b67d3" providerId="LiveId" clId="{5A23EB87-914F-42BC-AB7B-4072CFEFB953}" dt="2024-07-05T01:04:33.618" v="10008" actId="1076"/>
        <pc:sldMkLst>
          <pc:docMk/>
          <pc:sldMk cId="2894987899" sldId="288"/>
        </pc:sldMkLst>
        <pc:spChg chg="mod">
          <ac:chgData name="Maria Pagano" userId="60497cb8cb4b67d3" providerId="LiveId" clId="{5A23EB87-914F-42BC-AB7B-4072CFEFB953}" dt="2024-06-13T19:47:38.566" v="1816" actId="20577"/>
          <ac:spMkLst>
            <pc:docMk/>
            <pc:sldMk cId="2894987899" sldId="288"/>
            <ac:spMk id="2" creationId="{35B9B079-1DDC-2768-FE5F-6F9CAF844310}"/>
          </ac:spMkLst>
        </pc:spChg>
        <pc:spChg chg="add mod">
          <ac:chgData name="Maria Pagano" userId="60497cb8cb4b67d3" providerId="LiveId" clId="{5A23EB87-914F-42BC-AB7B-4072CFEFB953}" dt="2024-07-05T01:04:33.618" v="10008" actId="1076"/>
          <ac:spMkLst>
            <pc:docMk/>
            <pc:sldMk cId="2894987899" sldId="288"/>
            <ac:spMk id="3" creationId="{50B260D2-4785-F9D5-883C-15C302F12628}"/>
          </ac:spMkLst>
        </pc:spChg>
        <pc:spChg chg="mod">
          <ac:chgData name="Maria Pagano" userId="60497cb8cb4b67d3" providerId="LiveId" clId="{5A23EB87-914F-42BC-AB7B-4072CFEFB953}" dt="2024-06-16T22:01:15.950" v="8810" actId="1076"/>
          <ac:spMkLst>
            <pc:docMk/>
            <pc:sldMk cId="2894987899" sldId="288"/>
            <ac:spMk id="4" creationId="{06693D5A-DCF7-5C41-1C90-F12EACB93973}"/>
          </ac:spMkLst>
        </pc:spChg>
        <pc:spChg chg="del">
          <ac:chgData name="Maria Pagano" userId="60497cb8cb4b67d3" providerId="LiveId" clId="{5A23EB87-914F-42BC-AB7B-4072CFEFB953}" dt="2024-06-13T19:47:43.351" v="1817" actId="478"/>
          <ac:spMkLst>
            <pc:docMk/>
            <pc:sldMk cId="2894987899" sldId="288"/>
            <ac:spMk id="7" creationId="{FBB6DEF5-06BD-6994-44E4-E6BC3F219FC7}"/>
          </ac:spMkLst>
        </pc:spChg>
      </pc:sldChg>
      <pc:sldChg chg="delSp modSp mod">
        <pc:chgData name="Maria Pagano" userId="60497cb8cb4b67d3" providerId="LiveId" clId="{5A23EB87-914F-42BC-AB7B-4072CFEFB953}" dt="2024-07-05T01:04:50.893" v="10010" actId="1076"/>
        <pc:sldMkLst>
          <pc:docMk/>
          <pc:sldMk cId="3364813311" sldId="289"/>
        </pc:sldMkLst>
        <pc:spChg chg="mod">
          <ac:chgData name="Maria Pagano" userId="60497cb8cb4b67d3" providerId="LiveId" clId="{5A23EB87-914F-42BC-AB7B-4072CFEFB953}" dt="2024-06-13T19:48:44.564" v="1852" actId="20577"/>
          <ac:spMkLst>
            <pc:docMk/>
            <pc:sldMk cId="3364813311" sldId="289"/>
            <ac:spMk id="2" creationId="{C52D22A4-8A9A-21C1-E8B5-3AE33939234D}"/>
          </ac:spMkLst>
        </pc:spChg>
        <pc:spChg chg="del">
          <ac:chgData name="Maria Pagano" userId="60497cb8cb4b67d3" providerId="LiveId" clId="{5A23EB87-914F-42BC-AB7B-4072CFEFB953}" dt="2024-06-13T19:48:52.581" v="1855" actId="478"/>
          <ac:spMkLst>
            <pc:docMk/>
            <pc:sldMk cId="3364813311" sldId="289"/>
            <ac:spMk id="4" creationId="{070DDCC7-718F-F867-7D9C-587DE629A7EE}"/>
          </ac:spMkLst>
        </pc:spChg>
        <pc:spChg chg="mod">
          <ac:chgData name="Maria Pagano" userId="60497cb8cb4b67d3" providerId="LiveId" clId="{5A23EB87-914F-42BC-AB7B-4072CFEFB953}" dt="2024-07-05T01:04:50.893" v="10010" actId="1076"/>
          <ac:spMkLst>
            <pc:docMk/>
            <pc:sldMk cId="3364813311" sldId="289"/>
            <ac:spMk id="5" creationId="{895D0F0B-6407-E8E6-C520-E002D6EF4E88}"/>
          </ac:spMkLst>
        </pc:spChg>
        <pc:spChg chg="del">
          <ac:chgData name="Maria Pagano" userId="60497cb8cb4b67d3" providerId="LiveId" clId="{5A23EB87-914F-42BC-AB7B-4072CFEFB953}" dt="2024-06-13T19:48:50.981" v="1854" actId="478"/>
          <ac:spMkLst>
            <pc:docMk/>
            <pc:sldMk cId="3364813311" sldId="289"/>
            <ac:spMk id="9" creationId="{5B92D5F5-E336-ADDF-C023-4143A354EB53}"/>
          </ac:spMkLst>
        </pc:spChg>
        <pc:picChg chg="del">
          <ac:chgData name="Maria Pagano" userId="60497cb8cb4b67d3" providerId="LiveId" clId="{5A23EB87-914F-42BC-AB7B-4072CFEFB953}" dt="2024-06-13T19:48:48.413" v="1853" actId="478"/>
          <ac:picMkLst>
            <pc:docMk/>
            <pc:sldMk cId="3364813311" sldId="289"/>
            <ac:picMk id="22" creationId="{C50A1F76-10B2-609B-F192-042545DD56C2}"/>
          </ac:picMkLst>
        </pc:picChg>
      </pc:sldChg>
      <pc:sldChg chg="addSp delSp modSp mod">
        <pc:chgData name="Maria Pagano" userId="60497cb8cb4b67d3" providerId="LiveId" clId="{5A23EB87-914F-42BC-AB7B-4072CFEFB953}" dt="2024-07-05T01:05:23.397" v="10016" actId="1076"/>
        <pc:sldMkLst>
          <pc:docMk/>
          <pc:sldMk cId="313853873" sldId="291"/>
        </pc:sldMkLst>
        <pc:spChg chg="mod">
          <ac:chgData name="Maria Pagano" userId="60497cb8cb4b67d3" providerId="LiveId" clId="{5A23EB87-914F-42BC-AB7B-4072CFEFB953}" dt="2024-06-16T22:22:07.953" v="8838" actId="1076"/>
          <ac:spMkLst>
            <pc:docMk/>
            <pc:sldMk cId="313853873" sldId="291"/>
            <ac:spMk id="2" creationId="{0E0CB5EF-CCFD-A977-B56B-F3E6146F86D9}"/>
          </ac:spMkLst>
        </pc:spChg>
        <pc:spChg chg="del">
          <ac:chgData name="Maria Pagano" userId="60497cb8cb4b67d3" providerId="LiveId" clId="{5A23EB87-914F-42BC-AB7B-4072CFEFB953}" dt="2024-06-13T19:50:13.076" v="1884" actId="478"/>
          <ac:spMkLst>
            <pc:docMk/>
            <pc:sldMk cId="313853873" sldId="291"/>
            <ac:spMk id="4" creationId="{797E4812-E3BF-B375-9A08-A17C623BDB13}"/>
          </ac:spMkLst>
        </pc:spChg>
        <pc:spChg chg="mod">
          <ac:chgData name="Maria Pagano" userId="60497cb8cb4b67d3" providerId="LiveId" clId="{5A23EB87-914F-42BC-AB7B-4072CFEFB953}" dt="2024-07-05T01:05:09.344" v="10012" actId="1076"/>
          <ac:spMkLst>
            <pc:docMk/>
            <pc:sldMk cId="313853873" sldId="291"/>
            <ac:spMk id="5" creationId="{D7D1B10E-3691-5A8C-533B-451C8D87841E}"/>
          </ac:spMkLst>
        </pc:spChg>
        <pc:spChg chg="add mod">
          <ac:chgData name="Maria Pagano" userId="60497cb8cb4b67d3" providerId="LiveId" clId="{5A23EB87-914F-42BC-AB7B-4072CFEFB953}" dt="2024-07-05T01:05:23.397" v="10016" actId="1076"/>
          <ac:spMkLst>
            <pc:docMk/>
            <pc:sldMk cId="313853873" sldId="291"/>
            <ac:spMk id="6" creationId="{8DD26983-02A1-8D61-92A2-67003FAD9B2D}"/>
          </ac:spMkLst>
        </pc:spChg>
        <pc:picChg chg="add del mod">
          <ac:chgData name="Maria Pagano" userId="60497cb8cb4b67d3" providerId="LiveId" clId="{5A23EB87-914F-42BC-AB7B-4072CFEFB953}" dt="2024-06-16T22:22:44.938" v="8842" actId="21"/>
          <ac:picMkLst>
            <pc:docMk/>
            <pc:sldMk cId="313853873" sldId="291"/>
            <ac:picMk id="3" creationId="{672E29C9-819B-DC69-F48F-5F685FABB598}"/>
          </ac:picMkLst>
        </pc:picChg>
        <pc:picChg chg="add mod modCrop">
          <ac:chgData name="Maria Pagano" userId="60497cb8cb4b67d3" providerId="LiveId" clId="{5A23EB87-914F-42BC-AB7B-4072CFEFB953}" dt="2024-07-05T01:05:19.372" v="10015" actId="1076"/>
          <ac:picMkLst>
            <pc:docMk/>
            <pc:sldMk cId="313853873" sldId="291"/>
            <ac:picMk id="4" creationId="{83B65EC7-004C-70EB-3CD4-D97C655D1052}"/>
          </ac:picMkLst>
        </pc:picChg>
      </pc:sldChg>
      <pc:sldChg chg="addSp delSp modSp mod">
        <pc:chgData name="Maria Pagano" userId="60497cb8cb4b67d3" providerId="LiveId" clId="{5A23EB87-914F-42BC-AB7B-4072CFEFB953}" dt="2024-07-05T01:05:36.231" v="10019" actId="20577"/>
        <pc:sldMkLst>
          <pc:docMk/>
          <pc:sldMk cId="3755503828" sldId="292"/>
        </pc:sldMkLst>
        <pc:spChg chg="mod">
          <ac:chgData name="Maria Pagano" userId="60497cb8cb4b67d3" providerId="LiveId" clId="{5A23EB87-914F-42BC-AB7B-4072CFEFB953}" dt="2024-06-13T19:51:10.996" v="1922" actId="20577"/>
          <ac:spMkLst>
            <pc:docMk/>
            <pc:sldMk cId="3755503828" sldId="292"/>
            <ac:spMk id="2" creationId="{2AA769F1-2673-E2A0-2FCE-7AACECF01EFB}"/>
          </ac:spMkLst>
        </pc:spChg>
        <pc:spChg chg="add mod">
          <ac:chgData name="Maria Pagano" userId="60497cb8cb4b67d3" providerId="LiveId" clId="{5A23EB87-914F-42BC-AB7B-4072CFEFB953}" dt="2024-07-05T01:05:36.231" v="10019" actId="20577"/>
          <ac:spMkLst>
            <pc:docMk/>
            <pc:sldMk cId="3755503828" sldId="292"/>
            <ac:spMk id="5" creationId="{A6A5B253-BFFE-B2A2-5365-7F8F68CA9003}"/>
          </ac:spMkLst>
        </pc:spChg>
        <pc:spChg chg="add mod">
          <ac:chgData name="Maria Pagano" userId="60497cb8cb4b67d3" providerId="LiveId" clId="{5A23EB87-914F-42BC-AB7B-4072CFEFB953}" dt="2024-06-16T22:51:12.186" v="9095" actId="20577"/>
          <ac:spMkLst>
            <pc:docMk/>
            <pc:sldMk cId="3755503828" sldId="292"/>
            <ac:spMk id="7" creationId="{06F3B0E0-0A9F-CDF2-3C01-7CF6614D93A1}"/>
          </ac:spMkLst>
        </pc:spChg>
        <pc:spChg chg="mod">
          <ac:chgData name="Maria Pagano" userId="60497cb8cb4b67d3" providerId="LiveId" clId="{5A23EB87-914F-42BC-AB7B-4072CFEFB953}" dt="2024-06-16T22:32:39.700" v="9019" actId="1076"/>
          <ac:spMkLst>
            <pc:docMk/>
            <pc:sldMk cId="3755503828" sldId="292"/>
            <ac:spMk id="9" creationId="{5B02B945-594F-7675-EF01-EE8ADA41DEDC}"/>
          </ac:spMkLst>
        </pc:spChg>
        <pc:picChg chg="add del">
          <ac:chgData name="Maria Pagano" userId="60497cb8cb4b67d3" providerId="LiveId" clId="{5A23EB87-914F-42BC-AB7B-4072CFEFB953}" dt="2024-06-15T18:11:47.086" v="2037" actId="21"/>
          <ac:picMkLst>
            <pc:docMk/>
            <pc:sldMk cId="3755503828" sldId="292"/>
            <ac:picMk id="3" creationId="{9ED1CE36-E529-811E-D816-50633C12ED03}"/>
          </ac:picMkLst>
        </pc:picChg>
        <pc:picChg chg="add mod modCrop">
          <ac:chgData name="Maria Pagano" userId="60497cb8cb4b67d3" providerId="LiveId" clId="{5A23EB87-914F-42BC-AB7B-4072CFEFB953}" dt="2024-06-16T22:35:11.767" v="9044" actId="1076"/>
          <ac:picMkLst>
            <pc:docMk/>
            <pc:sldMk cId="3755503828" sldId="292"/>
            <ac:picMk id="3" creationId="{C59B2F72-9C2F-7932-E6F5-F351C824E839}"/>
          </ac:picMkLst>
        </pc:picChg>
      </pc:sldChg>
      <pc:sldChg chg="addSp delSp modSp mod">
        <pc:chgData name="Maria Pagano" userId="60497cb8cb4b67d3" providerId="LiveId" clId="{5A23EB87-914F-42BC-AB7B-4072CFEFB953}" dt="2024-07-05T01:06:42.263" v="10033" actId="1076"/>
        <pc:sldMkLst>
          <pc:docMk/>
          <pc:sldMk cId="473763785" sldId="293"/>
        </pc:sldMkLst>
        <pc:spChg chg="add mod">
          <ac:chgData name="Maria Pagano" userId="60497cb8cb4b67d3" providerId="LiveId" clId="{5A23EB87-914F-42BC-AB7B-4072CFEFB953}" dt="2024-07-05T01:06:42.263" v="10033" actId="1076"/>
          <ac:spMkLst>
            <pc:docMk/>
            <pc:sldMk cId="473763785" sldId="293"/>
            <ac:spMk id="2" creationId="{847310A6-3A64-10D4-CBED-C5731E07714D}"/>
          </ac:spMkLst>
        </pc:spChg>
        <pc:spChg chg="mod">
          <ac:chgData name="Maria Pagano" userId="60497cb8cb4b67d3" providerId="LiveId" clId="{5A23EB87-914F-42BC-AB7B-4072CFEFB953}" dt="2024-06-13T19:52:36.155" v="1964" actId="20577"/>
          <ac:spMkLst>
            <pc:docMk/>
            <pc:sldMk cId="473763785" sldId="293"/>
            <ac:spMk id="3" creationId="{1D623769-9BC2-F399-EB22-BD9F4297ABD8}"/>
          </ac:spMkLst>
        </pc:spChg>
        <pc:spChg chg="add mod">
          <ac:chgData name="Maria Pagano" userId="60497cb8cb4b67d3" providerId="LiveId" clId="{5A23EB87-914F-42BC-AB7B-4072CFEFB953}" dt="2024-07-05T01:06:32.911" v="10030" actId="1076"/>
          <ac:spMkLst>
            <pc:docMk/>
            <pc:sldMk cId="473763785" sldId="293"/>
            <ac:spMk id="8" creationId="{7B3EF88E-8D1D-79B7-2BB9-291F51871879}"/>
          </ac:spMkLst>
        </pc:spChg>
        <pc:spChg chg="mod">
          <ac:chgData name="Maria Pagano" userId="60497cb8cb4b67d3" providerId="LiveId" clId="{5A23EB87-914F-42BC-AB7B-4072CFEFB953}" dt="2024-06-16T22:38:30.728" v="9079" actId="1076"/>
          <ac:spMkLst>
            <pc:docMk/>
            <pc:sldMk cId="473763785" sldId="293"/>
            <ac:spMk id="9" creationId="{A233615F-66AB-9EB1-6BD1-BC715F79F407}"/>
          </ac:spMkLst>
        </pc:spChg>
        <pc:spChg chg="del">
          <ac:chgData name="Maria Pagano" userId="60497cb8cb4b67d3" providerId="LiveId" clId="{5A23EB87-914F-42BC-AB7B-4072CFEFB953}" dt="2024-06-13T19:52:41.651" v="1966" actId="478"/>
          <ac:spMkLst>
            <pc:docMk/>
            <pc:sldMk cId="473763785" sldId="293"/>
            <ac:spMk id="11" creationId="{70AD531A-D9C3-88C5-19F0-8F54854868C9}"/>
          </ac:spMkLst>
        </pc:spChg>
        <pc:spChg chg="add del mod">
          <ac:chgData name="Maria Pagano" userId="60497cb8cb4b67d3" providerId="LiveId" clId="{5A23EB87-914F-42BC-AB7B-4072CFEFB953}" dt="2024-07-05T01:06:23.920" v="10027" actId="21"/>
          <ac:spMkLst>
            <pc:docMk/>
            <pc:sldMk cId="473763785" sldId="293"/>
            <ac:spMk id="376" creationId="{00000000-0000-0000-0000-000000000000}"/>
          </ac:spMkLst>
        </pc:spChg>
        <pc:picChg chg="del">
          <ac:chgData name="Maria Pagano" userId="60497cb8cb4b67d3" providerId="LiveId" clId="{5A23EB87-914F-42BC-AB7B-4072CFEFB953}" dt="2024-06-13T19:52:40.059" v="1965" actId="478"/>
          <ac:picMkLst>
            <pc:docMk/>
            <pc:sldMk cId="473763785" sldId="293"/>
            <ac:picMk id="2" creationId="{0047AD10-E63D-3A67-A461-BFB16354FFB8}"/>
          </ac:picMkLst>
        </pc:picChg>
        <pc:picChg chg="add">
          <ac:chgData name="Maria Pagano" userId="60497cb8cb4b67d3" providerId="LiveId" clId="{5A23EB87-914F-42BC-AB7B-4072CFEFB953}" dt="2024-06-13T19:53:16.641" v="1973"/>
          <ac:picMkLst>
            <pc:docMk/>
            <pc:sldMk cId="473763785" sldId="293"/>
            <ac:picMk id="4" creationId="{5FFD2855-850C-DFCE-E00A-B429B2BF41E7}"/>
          </ac:picMkLst>
        </pc:picChg>
        <pc:picChg chg="add mod modCrop">
          <ac:chgData name="Maria Pagano" userId="60497cb8cb4b67d3" providerId="LiveId" clId="{5A23EB87-914F-42BC-AB7B-4072CFEFB953}" dt="2024-07-05T01:06:12.973" v="10024" actId="1076"/>
          <ac:picMkLst>
            <pc:docMk/>
            <pc:sldMk cId="473763785" sldId="293"/>
            <ac:picMk id="5" creationId="{19B17AB4-E696-76D9-CB48-BBEB148961D7}"/>
          </ac:picMkLst>
        </pc:picChg>
      </pc:sldChg>
      <pc:sldChg chg="del">
        <pc:chgData name="Maria Pagano" userId="60497cb8cb4b67d3" providerId="LiveId" clId="{5A23EB87-914F-42BC-AB7B-4072CFEFB953}" dt="2024-06-13T19:31:53.586" v="1216" actId="2696"/>
        <pc:sldMkLst>
          <pc:docMk/>
          <pc:sldMk cId="1633948248" sldId="294"/>
        </pc:sldMkLst>
      </pc:sldChg>
      <pc:sldChg chg="addSp delSp modSp mod">
        <pc:chgData name="Maria Pagano" userId="60497cb8cb4b67d3" providerId="LiveId" clId="{5A23EB87-914F-42BC-AB7B-4072CFEFB953}" dt="2024-07-05T00:49:32.218" v="9890" actId="1076"/>
        <pc:sldMkLst>
          <pc:docMk/>
          <pc:sldMk cId="603727364" sldId="295"/>
        </pc:sldMkLst>
        <pc:spChg chg="mod">
          <ac:chgData name="Maria Pagano" userId="60497cb8cb4b67d3" providerId="LiveId" clId="{5A23EB87-914F-42BC-AB7B-4072CFEFB953}" dt="2024-06-15T23:19:05.223" v="5698" actId="20577"/>
          <ac:spMkLst>
            <pc:docMk/>
            <pc:sldMk cId="603727364" sldId="295"/>
            <ac:spMk id="2" creationId="{378AF9F4-9260-848E-8CE9-C9B8DE945B7F}"/>
          </ac:spMkLst>
        </pc:spChg>
        <pc:spChg chg="add mod">
          <ac:chgData name="Maria Pagano" userId="60497cb8cb4b67d3" providerId="LiveId" clId="{5A23EB87-914F-42BC-AB7B-4072CFEFB953}" dt="2024-07-05T00:49:32.218" v="9890" actId="1076"/>
          <ac:spMkLst>
            <pc:docMk/>
            <pc:sldMk cId="603727364" sldId="295"/>
            <ac:spMk id="4" creationId="{24EF5063-A187-0532-0541-B0BE029D306A}"/>
          </ac:spMkLst>
        </pc:spChg>
        <pc:spChg chg="mod">
          <ac:chgData name="Maria Pagano" userId="60497cb8cb4b67d3" providerId="LiveId" clId="{5A23EB87-914F-42BC-AB7B-4072CFEFB953}" dt="2024-06-15T23:28:28.814" v="5954" actId="1076"/>
          <ac:spMkLst>
            <pc:docMk/>
            <pc:sldMk cId="603727364" sldId="295"/>
            <ac:spMk id="5" creationId="{09A2774C-1562-52F5-05DA-A0D64C7581C5}"/>
          </ac:spMkLst>
        </pc:spChg>
        <pc:spChg chg="add del mod">
          <ac:chgData name="Maria Pagano" userId="60497cb8cb4b67d3" providerId="LiveId" clId="{5A23EB87-914F-42BC-AB7B-4072CFEFB953}" dt="2024-06-15T23:37:02.787" v="6108" actId="21"/>
          <ac:spMkLst>
            <pc:docMk/>
            <pc:sldMk cId="603727364" sldId="295"/>
            <ac:spMk id="7" creationId="{E8A6362A-3BEB-FC72-C44D-1C20530FEB61}"/>
          </ac:spMkLst>
        </pc:spChg>
        <pc:spChg chg="add del mod">
          <ac:chgData name="Maria Pagano" userId="60497cb8cb4b67d3" providerId="LiveId" clId="{5A23EB87-914F-42BC-AB7B-4072CFEFB953}" dt="2024-06-15T23:37:40.204" v="6116" actId="21"/>
          <ac:spMkLst>
            <pc:docMk/>
            <pc:sldMk cId="603727364" sldId="295"/>
            <ac:spMk id="8" creationId="{16B6FCAB-DAAA-663C-E295-580F49D20743}"/>
          </ac:spMkLst>
        </pc:spChg>
        <pc:picChg chg="add mod modCrop">
          <ac:chgData name="Maria Pagano" userId="60497cb8cb4b67d3" providerId="LiveId" clId="{5A23EB87-914F-42BC-AB7B-4072CFEFB953}" dt="2024-07-05T00:49:26.691" v="9889" actId="14100"/>
          <ac:picMkLst>
            <pc:docMk/>
            <pc:sldMk cId="603727364" sldId="295"/>
            <ac:picMk id="3" creationId="{A924E2FA-BF3D-26DA-8108-9F2349B97B2F}"/>
          </ac:picMkLst>
        </pc:picChg>
      </pc:sldChg>
      <pc:sldChg chg="addSp delSp modSp mod">
        <pc:chgData name="Maria Pagano" userId="60497cb8cb4b67d3" providerId="LiveId" clId="{5A23EB87-914F-42BC-AB7B-4072CFEFB953}" dt="2024-07-05T01:18:24.115" v="10050" actId="1076"/>
        <pc:sldMkLst>
          <pc:docMk/>
          <pc:sldMk cId="2527491843" sldId="296"/>
        </pc:sldMkLst>
        <pc:spChg chg="mod">
          <ac:chgData name="Maria Pagano" userId="60497cb8cb4b67d3" providerId="LiveId" clId="{5A23EB87-914F-42BC-AB7B-4072CFEFB953}" dt="2024-07-05T01:18:24.115" v="10050" actId="1076"/>
          <ac:spMkLst>
            <pc:docMk/>
            <pc:sldMk cId="2527491843" sldId="296"/>
            <ac:spMk id="2" creationId="{CECF8080-52C2-8564-3C7F-F2A1E49D37CE}"/>
          </ac:spMkLst>
        </pc:spChg>
        <pc:spChg chg="mod">
          <ac:chgData name="Maria Pagano" userId="60497cb8cb4b67d3" providerId="LiveId" clId="{5A23EB87-914F-42BC-AB7B-4072CFEFB953}" dt="2024-07-05T01:12:42.083" v="10044" actId="1076"/>
          <ac:spMkLst>
            <pc:docMk/>
            <pc:sldMk cId="2527491843" sldId="296"/>
            <ac:spMk id="4" creationId="{897B651B-5052-A4ED-FE23-23F92AFCA0CA}"/>
          </ac:spMkLst>
        </pc:spChg>
        <pc:spChg chg="mod">
          <ac:chgData name="Maria Pagano" userId="60497cb8cb4b67d3" providerId="LiveId" clId="{5A23EB87-914F-42BC-AB7B-4072CFEFB953}" dt="2024-07-05T01:18:19.824" v="10049" actId="14100"/>
          <ac:spMkLst>
            <pc:docMk/>
            <pc:sldMk cId="2527491843" sldId="296"/>
            <ac:spMk id="5" creationId="{214F6D09-313A-F5EC-88D8-4DD90A6E5CF9}"/>
          </ac:spMkLst>
        </pc:spChg>
        <pc:spChg chg="add del mod">
          <ac:chgData name="Maria Pagano" userId="60497cb8cb4b67d3" providerId="LiveId" clId="{5A23EB87-914F-42BC-AB7B-4072CFEFB953}" dt="2024-06-16T22:54:27.321" v="9112" actId="21"/>
          <ac:spMkLst>
            <pc:docMk/>
            <pc:sldMk cId="2527491843" sldId="296"/>
            <ac:spMk id="7" creationId="{D40099CF-844C-1C30-E4B6-6AEC6FBC3243}"/>
          </ac:spMkLst>
        </pc:spChg>
        <pc:spChg chg="add mod">
          <ac:chgData name="Maria Pagano" userId="60497cb8cb4b67d3" providerId="LiveId" clId="{5A23EB87-914F-42BC-AB7B-4072CFEFB953}" dt="2024-07-05T01:11:24.519" v="10043" actId="1076"/>
          <ac:spMkLst>
            <pc:docMk/>
            <pc:sldMk cId="2527491843" sldId="296"/>
            <ac:spMk id="8" creationId="{5EDB987B-C77D-FD9C-E558-6A85A844D064}"/>
          </ac:spMkLst>
        </pc:spChg>
        <pc:spChg chg="del">
          <ac:chgData name="Maria Pagano" userId="60497cb8cb4b67d3" providerId="LiveId" clId="{5A23EB87-914F-42BC-AB7B-4072CFEFB953}" dt="2024-06-13T19:54:41.130" v="1987" actId="478"/>
          <ac:spMkLst>
            <pc:docMk/>
            <pc:sldMk cId="2527491843" sldId="296"/>
            <ac:spMk id="8" creationId="{FD48D752-9550-5DE5-D212-0737C13886F8}"/>
          </ac:spMkLst>
        </pc:spChg>
        <pc:spChg chg="add mod">
          <ac:chgData name="Maria Pagano" userId="60497cb8cb4b67d3" providerId="LiveId" clId="{5A23EB87-914F-42BC-AB7B-4072CFEFB953}" dt="2024-06-16T22:59:36.256" v="9146" actId="1076"/>
          <ac:spMkLst>
            <pc:docMk/>
            <pc:sldMk cId="2527491843" sldId="296"/>
            <ac:spMk id="9" creationId="{4003D7A9-1F4F-E75C-F7E3-459F869F471F}"/>
          </ac:spMkLst>
        </pc:spChg>
        <pc:picChg chg="add mod modCrop">
          <ac:chgData name="Maria Pagano" userId="60497cb8cb4b67d3" providerId="LiveId" clId="{5A23EB87-914F-42BC-AB7B-4072CFEFB953}" dt="2024-07-05T01:11:21.984" v="10042" actId="1076"/>
          <ac:picMkLst>
            <pc:docMk/>
            <pc:sldMk cId="2527491843" sldId="296"/>
            <ac:picMk id="3" creationId="{363DD6F3-A08A-2B9E-92BD-676F7EAB4716}"/>
          </ac:picMkLst>
        </pc:picChg>
        <pc:picChg chg="del">
          <ac:chgData name="Maria Pagano" userId="60497cb8cb4b67d3" providerId="LiveId" clId="{5A23EB87-914F-42BC-AB7B-4072CFEFB953}" dt="2024-06-13T19:54:39.137" v="1986" actId="478"/>
          <ac:picMkLst>
            <pc:docMk/>
            <pc:sldMk cId="2527491843" sldId="296"/>
            <ac:picMk id="6" creationId="{E86068E3-322A-C8F2-7AB1-FE0D95A44DFC}"/>
          </ac:picMkLst>
        </pc:picChg>
      </pc:sldChg>
      <pc:sldChg chg="addSp delSp modSp mod">
        <pc:chgData name="Maria Pagano" userId="60497cb8cb4b67d3" providerId="LiveId" clId="{5A23EB87-914F-42BC-AB7B-4072CFEFB953}" dt="2024-07-05T01:23:11.575" v="10064" actId="1076"/>
        <pc:sldMkLst>
          <pc:docMk/>
          <pc:sldMk cId="754162900" sldId="297"/>
        </pc:sldMkLst>
        <pc:spChg chg="mod">
          <ac:chgData name="Maria Pagano" userId="60497cb8cb4b67d3" providerId="LiveId" clId="{5A23EB87-914F-42BC-AB7B-4072CFEFB953}" dt="2024-06-15T18:12:07.806" v="2082" actId="20577"/>
          <ac:spMkLst>
            <pc:docMk/>
            <pc:sldMk cId="754162900" sldId="297"/>
            <ac:spMk id="3" creationId="{23492893-273D-F8B7-790A-79C2AF46F5DF}"/>
          </ac:spMkLst>
        </pc:spChg>
        <pc:spChg chg="add mod">
          <ac:chgData name="Maria Pagano" userId="60497cb8cb4b67d3" providerId="LiveId" clId="{5A23EB87-914F-42BC-AB7B-4072CFEFB953}" dt="2024-06-16T23:19:09.325" v="9377" actId="1076"/>
          <ac:spMkLst>
            <pc:docMk/>
            <pc:sldMk cId="754162900" sldId="297"/>
            <ac:spMk id="4" creationId="{44B8E04E-8792-F05B-AF59-353E42300EFD}"/>
          </ac:spMkLst>
        </pc:spChg>
        <pc:spChg chg="add mod">
          <ac:chgData name="Maria Pagano" userId="60497cb8cb4b67d3" providerId="LiveId" clId="{5A23EB87-914F-42BC-AB7B-4072CFEFB953}" dt="2024-07-05T01:23:11.575" v="10064" actId="1076"/>
          <ac:spMkLst>
            <pc:docMk/>
            <pc:sldMk cId="754162900" sldId="297"/>
            <ac:spMk id="5" creationId="{A20F9CF1-16DB-77F0-571D-8CA317666050}"/>
          </ac:spMkLst>
        </pc:spChg>
        <pc:spChg chg="del">
          <ac:chgData name="Maria Pagano" userId="60497cb8cb4b67d3" providerId="LiveId" clId="{5A23EB87-914F-42BC-AB7B-4072CFEFB953}" dt="2024-06-15T18:12:15.334" v="2084" actId="478"/>
          <ac:spMkLst>
            <pc:docMk/>
            <pc:sldMk cId="754162900" sldId="297"/>
            <ac:spMk id="9" creationId="{C19DB145-65A9-0D3F-7990-DF5B775CC405}"/>
          </ac:spMkLst>
        </pc:spChg>
        <pc:spChg chg="mod">
          <ac:chgData name="Maria Pagano" userId="60497cb8cb4b67d3" providerId="LiveId" clId="{5A23EB87-914F-42BC-AB7B-4072CFEFB953}" dt="2024-07-05T01:23:04.569" v="10063" actId="1076"/>
          <ac:spMkLst>
            <pc:docMk/>
            <pc:sldMk cId="754162900" sldId="297"/>
            <ac:spMk id="12" creationId="{5C64379D-0F7A-C2FB-7083-C53B7805DC59}"/>
          </ac:spMkLst>
        </pc:spChg>
        <pc:picChg chg="add mod">
          <ac:chgData name="Maria Pagano" userId="60497cb8cb4b67d3" providerId="LiveId" clId="{5A23EB87-914F-42BC-AB7B-4072CFEFB953}" dt="2024-06-16T23:13:35.441" v="9266" actId="1076"/>
          <ac:picMkLst>
            <pc:docMk/>
            <pc:sldMk cId="754162900" sldId="297"/>
            <ac:picMk id="2" creationId="{31D69E5F-AD8A-8937-393A-DE1B798A3DF2}"/>
          </ac:picMkLst>
        </pc:picChg>
        <pc:picChg chg="del">
          <ac:chgData name="Maria Pagano" userId="60497cb8cb4b67d3" providerId="LiveId" clId="{5A23EB87-914F-42BC-AB7B-4072CFEFB953}" dt="2024-06-15T18:12:12.134" v="2083" actId="478"/>
          <ac:picMkLst>
            <pc:docMk/>
            <pc:sldMk cId="754162900" sldId="297"/>
            <ac:picMk id="10" creationId="{FDAAB748-8A1E-B6DF-571A-955C84A7737A}"/>
          </ac:picMkLst>
        </pc:picChg>
      </pc:sldChg>
      <pc:sldChg chg="addSp delSp modSp mod">
        <pc:chgData name="Maria Pagano" userId="60497cb8cb4b67d3" providerId="LiveId" clId="{5A23EB87-914F-42BC-AB7B-4072CFEFB953}" dt="2024-07-05T01:24:08.695" v="10076" actId="1076"/>
        <pc:sldMkLst>
          <pc:docMk/>
          <pc:sldMk cId="3549674232" sldId="298"/>
        </pc:sldMkLst>
        <pc:spChg chg="mod">
          <ac:chgData name="Maria Pagano" userId="60497cb8cb4b67d3" providerId="LiveId" clId="{5A23EB87-914F-42BC-AB7B-4072CFEFB953}" dt="2024-06-16T23:24:47.515" v="9499" actId="1076"/>
          <ac:spMkLst>
            <pc:docMk/>
            <pc:sldMk cId="3549674232" sldId="298"/>
            <ac:spMk id="2" creationId="{ADDCE65F-509C-F156-E7EF-79F679ED227D}"/>
          </ac:spMkLst>
        </pc:spChg>
        <pc:spChg chg="mod">
          <ac:chgData name="Maria Pagano" userId="60497cb8cb4b67d3" providerId="LiveId" clId="{5A23EB87-914F-42BC-AB7B-4072CFEFB953}" dt="2024-07-05T01:24:08.695" v="10076" actId="1076"/>
          <ac:spMkLst>
            <pc:docMk/>
            <pc:sldMk cId="3549674232" sldId="298"/>
            <ac:spMk id="3" creationId="{AE09023E-A65B-D1B6-8D83-86FC41A3572C}"/>
          </ac:spMkLst>
        </pc:spChg>
        <pc:spChg chg="del">
          <ac:chgData name="Maria Pagano" userId="60497cb8cb4b67d3" providerId="LiveId" clId="{5A23EB87-914F-42BC-AB7B-4072CFEFB953}" dt="2024-06-15T18:13:15.885" v="2106" actId="478"/>
          <ac:spMkLst>
            <pc:docMk/>
            <pc:sldMk cId="3549674232" sldId="298"/>
            <ac:spMk id="8" creationId="{FAC47CA0-E111-B33E-A356-3D8688EBE646}"/>
          </ac:spMkLst>
        </pc:spChg>
        <pc:spChg chg="mod">
          <ac:chgData name="Maria Pagano" userId="60497cb8cb4b67d3" providerId="LiveId" clId="{5A23EB87-914F-42BC-AB7B-4072CFEFB953}" dt="2024-07-05T01:23:57.486" v="10073" actId="1076"/>
          <ac:spMkLst>
            <pc:docMk/>
            <pc:sldMk cId="3549674232" sldId="298"/>
            <ac:spMk id="10" creationId="{9538DDB0-A938-8B1D-B8C6-884E1796652C}"/>
          </ac:spMkLst>
        </pc:spChg>
        <pc:picChg chg="add mod modCrop">
          <ac:chgData name="Maria Pagano" userId="60497cb8cb4b67d3" providerId="LiveId" clId="{5A23EB87-914F-42BC-AB7B-4072CFEFB953}" dt="2024-07-05T01:23:59.371" v="10074" actId="1076"/>
          <ac:picMkLst>
            <pc:docMk/>
            <pc:sldMk cId="3549674232" sldId="298"/>
            <ac:picMk id="4" creationId="{9DA91C2F-2518-04E8-DD38-0B957CFDD1F3}"/>
          </ac:picMkLst>
        </pc:picChg>
        <pc:picChg chg="del">
          <ac:chgData name="Maria Pagano" userId="60497cb8cb4b67d3" providerId="LiveId" clId="{5A23EB87-914F-42BC-AB7B-4072CFEFB953}" dt="2024-06-15T18:13:13.004" v="2105" actId="478"/>
          <ac:picMkLst>
            <pc:docMk/>
            <pc:sldMk cId="3549674232" sldId="298"/>
            <ac:picMk id="11" creationId="{56B23392-A798-02A6-F16A-33192730A92E}"/>
          </ac:picMkLst>
        </pc:picChg>
      </pc:sldChg>
      <pc:sldChg chg="delSp del mod">
        <pc:chgData name="Maria Pagano" userId="60497cb8cb4b67d3" providerId="LiveId" clId="{5A23EB87-914F-42BC-AB7B-4072CFEFB953}" dt="2024-06-15T22:28:55.747" v="4739" actId="2696"/>
        <pc:sldMkLst>
          <pc:docMk/>
          <pc:sldMk cId="3757325276" sldId="299"/>
        </pc:sldMkLst>
        <pc:spChg chg="del">
          <ac:chgData name="Maria Pagano" userId="60497cb8cb4b67d3" providerId="LiveId" clId="{5A23EB87-914F-42BC-AB7B-4072CFEFB953}" dt="2024-06-13T19:40:56.621" v="1583" actId="21"/>
          <ac:spMkLst>
            <pc:docMk/>
            <pc:sldMk cId="3757325276" sldId="299"/>
            <ac:spMk id="6" creationId="{C315F3E1-7DAE-EDB2-0C1B-96C2077279AD}"/>
          </ac:spMkLst>
        </pc:spChg>
      </pc:sldChg>
      <pc:sldChg chg="addSp delSp modSp mod">
        <pc:chgData name="Maria Pagano" userId="60497cb8cb4b67d3" providerId="LiveId" clId="{5A23EB87-914F-42BC-AB7B-4072CFEFB953}" dt="2024-07-05T00:49:00.070" v="9861" actId="1076"/>
        <pc:sldMkLst>
          <pc:docMk/>
          <pc:sldMk cId="308192289" sldId="302"/>
        </pc:sldMkLst>
        <pc:spChg chg="add mod">
          <ac:chgData name="Maria Pagano" userId="60497cb8cb4b67d3" providerId="LiveId" clId="{5A23EB87-914F-42BC-AB7B-4072CFEFB953}" dt="2024-06-15T23:18:49.460" v="5692" actId="208"/>
          <ac:spMkLst>
            <pc:docMk/>
            <pc:sldMk cId="308192289" sldId="302"/>
            <ac:spMk id="3" creationId="{06B3B0F6-D662-B183-9EB1-6DEB8A056F06}"/>
          </ac:spMkLst>
        </pc:spChg>
        <pc:spChg chg="mod">
          <ac:chgData name="Maria Pagano" userId="60497cb8cb4b67d3" providerId="LiveId" clId="{5A23EB87-914F-42BC-AB7B-4072CFEFB953}" dt="2024-06-15T23:10:45.634" v="5478" actId="20577"/>
          <ac:spMkLst>
            <pc:docMk/>
            <pc:sldMk cId="308192289" sldId="302"/>
            <ac:spMk id="5" creationId="{7F447F7A-5808-C070-0047-FD829E9ED04C}"/>
          </ac:spMkLst>
        </pc:spChg>
        <pc:spChg chg="add mod">
          <ac:chgData name="Maria Pagano" userId="60497cb8cb4b67d3" providerId="LiveId" clId="{5A23EB87-914F-42BC-AB7B-4072CFEFB953}" dt="2024-07-05T00:48:56.068" v="9860" actId="1076"/>
          <ac:spMkLst>
            <pc:docMk/>
            <pc:sldMk cId="308192289" sldId="302"/>
            <ac:spMk id="6" creationId="{C7C544DC-5914-DA5B-3048-50DBBF098CD3}"/>
          </ac:spMkLst>
        </pc:spChg>
        <pc:spChg chg="mod">
          <ac:chgData name="Maria Pagano" userId="60497cb8cb4b67d3" providerId="LiveId" clId="{5A23EB87-914F-42BC-AB7B-4072CFEFB953}" dt="2024-07-05T00:49:00.070" v="9861" actId="1076"/>
          <ac:spMkLst>
            <pc:docMk/>
            <pc:sldMk cId="308192289" sldId="302"/>
            <ac:spMk id="8" creationId="{98FE77B0-EB22-6CB9-74C1-F49C9F2E468F}"/>
          </ac:spMkLst>
        </pc:spChg>
        <pc:picChg chg="del">
          <ac:chgData name="Maria Pagano" userId="60497cb8cb4b67d3" providerId="LiveId" clId="{5A23EB87-914F-42BC-AB7B-4072CFEFB953}" dt="2024-06-13T19:33:52.660" v="1322" actId="478"/>
          <ac:picMkLst>
            <pc:docMk/>
            <pc:sldMk cId="308192289" sldId="302"/>
            <ac:picMk id="2" creationId="{2305EBAA-937F-F1CF-3592-63E2FE95A479}"/>
          </ac:picMkLst>
        </pc:picChg>
        <pc:picChg chg="add mod">
          <ac:chgData name="Maria Pagano" userId="60497cb8cb4b67d3" providerId="LiveId" clId="{5A23EB87-914F-42BC-AB7B-4072CFEFB953}" dt="2024-06-15T23:14:37.019" v="5493" actId="1076"/>
          <ac:picMkLst>
            <pc:docMk/>
            <pc:sldMk cId="308192289" sldId="302"/>
            <ac:picMk id="2" creationId="{EF0F4A9F-5628-897A-DD2F-38A5F06D734C}"/>
          </ac:picMkLst>
        </pc:picChg>
      </pc:sldChg>
      <pc:sldChg chg="modSp mod">
        <pc:chgData name="Maria Pagano" userId="60497cb8cb4b67d3" providerId="LiveId" clId="{5A23EB87-914F-42BC-AB7B-4072CFEFB953}" dt="2024-07-05T00:44:20.880" v="9818" actId="115"/>
        <pc:sldMkLst>
          <pc:docMk/>
          <pc:sldMk cId="2108019912" sldId="305"/>
        </pc:sldMkLst>
        <pc:spChg chg="mod">
          <ac:chgData name="Maria Pagano" userId="60497cb8cb4b67d3" providerId="LiveId" clId="{5A23EB87-914F-42BC-AB7B-4072CFEFB953}" dt="2024-06-13T19:07:53.529" v="1085" actId="20577"/>
          <ac:spMkLst>
            <pc:docMk/>
            <pc:sldMk cId="2108019912" sldId="305"/>
            <ac:spMk id="2" creationId="{ADDF39F7-FAD5-9959-97D9-A71E6FBCC185}"/>
          </ac:spMkLst>
        </pc:spChg>
        <pc:spChg chg="mod">
          <ac:chgData name="Maria Pagano" userId="60497cb8cb4b67d3" providerId="LiveId" clId="{5A23EB87-914F-42BC-AB7B-4072CFEFB953}" dt="2024-07-05T00:44:20.880" v="9818" actId="115"/>
          <ac:spMkLst>
            <pc:docMk/>
            <pc:sldMk cId="2108019912" sldId="305"/>
            <ac:spMk id="3" creationId="{1BEEF65A-02F6-9979-08A7-287A8EF65CA0}"/>
          </ac:spMkLst>
        </pc:spChg>
      </pc:sldChg>
      <pc:sldChg chg="addSp delSp modSp mod">
        <pc:chgData name="Maria Pagano" userId="60497cb8cb4b67d3" providerId="LiveId" clId="{5A23EB87-914F-42BC-AB7B-4072CFEFB953}" dt="2024-07-05T00:46:05.365" v="9832" actId="1076"/>
        <pc:sldMkLst>
          <pc:docMk/>
          <pc:sldMk cId="3645901384" sldId="306"/>
        </pc:sldMkLst>
        <pc:spChg chg="mod">
          <ac:chgData name="Maria Pagano" userId="60497cb8cb4b67d3" providerId="LiveId" clId="{5A23EB87-914F-42BC-AB7B-4072CFEFB953}" dt="2024-06-15T22:58:36.032" v="5309" actId="20577"/>
          <ac:spMkLst>
            <pc:docMk/>
            <pc:sldMk cId="3645901384" sldId="306"/>
            <ac:spMk id="3" creationId="{EEFBF662-6BB7-7E59-6098-0DE70F72DA3B}"/>
          </ac:spMkLst>
        </pc:spChg>
        <pc:spChg chg="add del mod">
          <ac:chgData name="Maria Pagano" userId="60497cb8cb4b67d3" providerId="LiveId" clId="{5A23EB87-914F-42BC-AB7B-4072CFEFB953}" dt="2024-07-05T00:45:53.835" v="9831" actId="1076"/>
          <ac:spMkLst>
            <pc:docMk/>
            <pc:sldMk cId="3645901384" sldId="306"/>
            <ac:spMk id="5" creationId="{DE2ABB74-5C25-87B8-1CAC-0A5830B15E51}"/>
          </ac:spMkLst>
        </pc:spChg>
        <pc:spChg chg="add del mod">
          <ac:chgData name="Maria Pagano" userId="60497cb8cb4b67d3" providerId="LiveId" clId="{5A23EB87-914F-42BC-AB7B-4072CFEFB953}" dt="2024-06-15T22:57:58.049" v="5290" actId="21"/>
          <ac:spMkLst>
            <pc:docMk/>
            <pc:sldMk cId="3645901384" sldId="306"/>
            <ac:spMk id="6" creationId="{F6688F05-3F9A-7BE1-C6C4-1F89CDEB7EE6}"/>
          </ac:spMkLst>
        </pc:spChg>
        <pc:spChg chg="add del">
          <ac:chgData name="Maria Pagano" userId="60497cb8cb4b67d3" providerId="LiveId" clId="{5A23EB87-914F-42BC-AB7B-4072CFEFB953}" dt="2024-06-15T22:59:53.149" v="5318" actId="21"/>
          <ac:spMkLst>
            <pc:docMk/>
            <pc:sldMk cId="3645901384" sldId="306"/>
            <ac:spMk id="8" creationId="{40E87D00-8D0F-C4D4-69DA-5161E9803C39}"/>
          </ac:spMkLst>
        </pc:spChg>
        <pc:spChg chg="mod">
          <ac:chgData name="Maria Pagano" userId="60497cb8cb4b67d3" providerId="LiveId" clId="{5A23EB87-914F-42BC-AB7B-4072CFEFB953}" dt="2024-07-05T00:46:05.365" v="9832" actId="1076"/>
          <ac:spMkLst>
            <pc:docMk/>
            <pc:sldMk cId="3645901384" sldId="306"/>
            <ac:spMk id="10" creationId="{4466E1A9-E624-26FD-DEB5-68EBE617A0B9}"/>
          </ac:spMkLst>
        </pc:spChg>
        <pc:picChg chg="add del mod modCrop">
          <ac:chgData name="Maria Pagano" userId="60497cb8cb4b67d3" providerId="LiveId" clId="{5A23EB87-914F-42BC-AB7B-4072CFEFB953}" dt="2024-06-15T22:57:55.033" v="5289" actId="21"/>
          <ac:picMkLst>
            <pc:docMk/>
            <pc:sldMk cId="3645901384" sldId="306"/>
            <ac:picMk id="2" creationId="{2DEA9D85-EBCC-D6CF-CD81-F3647FD86BA9}"/>
          </ac:picMkLst>
        </pc:picChg>
      </pc:sldChg>
      <pc:sldChg chg="addSp delSp modSp mod">
        <pc:chgData name="Maria Pagano" userId="60497cb8cb4b67d3" providerId="LiveId" clId="{5A23EB87-914F-42BC-AB7B-4072CFEFB953}" dt="2024-07-05T00:28:46.514" v="9738" actId="1076"/>
        <pc:sldMkLst>
          <pc:docMk/>
          <pc:sldMk cId="2025570893" sldId="308"/>
        </pc:sldMkLst>
        <pc:spChg chg="mod">
          <ac:chgData name="Maria Pagano" userId="60497cb8cb4b67d3" providerId="LiveId" clId="{5A23EB87-914F-42BC-AB7B-4072CFEFB953}" dt="2024-06-15T20:43:38.077" v="3717" actId="1076"/>
          <ac:spMkLst>
            <pc:docMk/>
            <pc:sldMk cId="2025570893" sldId="308"/>
            <ac:spMk id="2" creationId="{B3B120CA-9E69-69F4-E012-3E42F04EF329}"/>
          </ac:spMkLst>
        </pc:spChg>
        <pc:spChg chg="add mod">
          <ac:chgData name="Maria Pagano" userId="60497cb8cb4b67d3" providerId="LiveId" clId="{5A23EB87-914F-42BC-AB7B-4072CFEFB953}" dt="2024-06-15T21:18:23.005" v="4143" actId="1076"/>
          <ac:spMkLst>
            <pc:docMk/>
            <pc:sldMk cId="2025570893" sldId="308"/>
            <ac:spMk id="4" creationId="{6180CAA1-F5E6-0C9A-4C30-C065F816E2CB}"/>
          </ac:spMkLst>
        </pc:spChg>
        <pc:spChg chg="add del mod">
          <ac:chgData name="Maria Pagano" userId="60497cb8cb4b67d3" providerId="LiveId" clId="{5A23EB87-914F-42BC-AB7B-4072CFEFB953}" dt="2024-06-15T21:18:25.951" v="4144" actId="1076"/>
          <ac:spMkLst>
            <pc:docMk/>
            <pc:sldMk cId="2025570893" sldId="308"/>
            <ac:spMk id="5" creationId="{C315F3E1-7DAE-EDB2-0C1B-96C2077279AD}"/>
          </ac:spMkLst>
        </pc:spChg>
        <pc:spChg chg="add mod">
          <ac:chgData name="Maria Pagano" userId="60497cb8cb4b67d3" providerId="LiveId" clId="{5A23EB87-914F-42BC-AB7B-4072CFEFB953}" dt="2024-06-15T21:20:20.217" v="4165" actId="1076"/>
          <ac:spMkLst>
            <pc:docMk/>
            <pc:sldMk cId="2025570893" sldId="308"/>
            <ac:spMk id="6" creationId="{FF49FB1D-2F99-0CCD-3145-1D1ADF8612B5}"/>
          </ac:spMkLst>
        </pc:spChg>
        <pc:spChg chg="add mod">
          <ac:chgData name="Maria Pagano" userId="60497cb8cb4b67d3" providerId="LiveId" clId="{5A23EB87-914F-42BC-AB7B-4072CFEFB953}" dt="2024-07-05T00:28:46.514" v="9738" actId="1076"/>
          <ac:spMkLst>
            <pc:docMk/>
            <pc:sldMk cId="2025570893" sldId="308"/>
            <ac:spMk id="7" creationId="{91435622-856B-2EDA-1ABA-086A68B6B4B0}"/>
          </ac:spMkLst>
        </pc:spChg>
        <pc:spChg chg="add del mod">
          <ac:chgData name="Maria Pagano" userId="60497cb8cb4b67d3" providerId="LiveId" clId="{5A23EB87-914F-42BC-AB7B-4072CFEFB953}" dt="2024-06-15T21:20:30.666" v="4168" actId="21"/>
          <ac:spMkLst>
            <pc:docMk/>
            <pc:sldMk cId="2025570893" sldId="308"/>
            <ac:spMk id="9" creationId="{D13B41D6-AF2E-81FD-2E77-66C6B2EAE85A}"/>
          </ac:spMkLst>
        </pc:spChg>
        <pc:spChg chg="add mod">
          <ac:chgData name="Maria Pagano" userId="60497cb8cb4b67d3" providerId="LiveId" clId="{5A23EB87-914F-42BC-AB7B-4072CFEFB953}" dt="2024-06-15T21:33:42.133" v="4345" actId="20577"/>
          <ac:spMkLst>
            <pc:docMk/>
            <pc:sldMk cId="2025570893" sldId="308"/>
            <ac:spMk id="10" creationId="{F45E9B8D-66B0-1442-DD5C-9F1153621F6D}"/>
          </ac:spMkLst>
        </pc:spChg>
        <pc:graphicFrameChg chg="add mod modGraphic">
          <ac:chgData name="Maria Pagano" userId="60497cb8cb4b67d3" providerId="LiveId" clId="{5A23EB87-914F-42BC-AB7B-4072CFEFB953}" dt="2024-06-15T21:18:12.172" v="4141" actId="122"/>
          <ac:graphicFrameMkLst>
            <pc:docMk/>
            <pc:sldMk cId="2025570893" sldId="308"/>
            <ac:graphicFrameMk id="3" creationId="{41A68125-1BD6-EE2A-7D3D-CD8BBD3CF5F1}"/>
          </ac:graphicFrameMkLst>
        </pc:graphicFrameChg>
        <pc:graphicFrameChg chg="del">
          <ac:chgData name="Maria Pagano" userId="60497cb8cb4b67d3" providerId="LiveId" clId="{5A23EB87-914F-42BC-AB7B-4072CFEFB953}" dt="2024-06-13T18:51:17.752" v="613" actId="21"/>
          <ac:graphicFrameMkLst>
            <pc:docMk/>
            <pc:sldMk cId="2025570893" sldId="308"/>
            <ac:graphicFrameMk id="10" creationId="{FA4894D9-A82F-F228-F796-29BBB8E54C80}"/>
          </ac:graphicFrameMkLst>
        </pc:graphicFrameChg>
      </pc:sldChg>
      <pc:sldChg chg="addSp delSp modSp new del mod">
        <pc:chgData name="Maria Pagano" userId="60497cb8cb4b67d3" providerId="LiveId" clId="{5A23EB87-914F-42BC-AB7B-4072CFEFB953}" dt="2024-07-05T00:59:43.765" v="9984" actId="2696"/>
        <pc:sldMkLst>
          <pc:docMk/>
          <pc:sldMk cId="3493138457" sldId="309"/>
        </pc:sldMkLst>
        <pc:picChg chg="add del mod modCrop">
          <ac:chgData name="Maria Pagano" userId="60497cb8cb4b67d3" providerId="LiveId" clId="{5A23EB87-914F-42BC-AB7B-4072CFEFB953}" dt="2024-07-05T00:55:02.418" v="9932" actId="21"/>
          <ac:picMkLst>
            <pc:docMk/>
            <pc:sldMk cId="3493138457" sldId="309"/>
            <ac:picMk id="2" creationId="{C92DC0DF-D400-2B4D-7BAB-5BF073F06412}"/>
          </ac:picMkLst>
        </pc:picChg>
        <pc:picChg chg="add del mod modCrop">
          <ac:chgData name="Maria Pagano" userId="60497cb8cb4b67d3" providerId="LiveId" clId="{5A23EB87-914F-42BC-AB7B-4072CFEFB953}" dt="2024-07-05T00:55:17.155" v="9935" actId="21"/>
          <ac:picMkLst>
            <pc:docMk/>
            <pc:sldMk cId="3493138457" sldId="309"/>
            <ac:picMk id="3" creationId="{71BD5031-0C62-3DA6-CADD-03C7E175DBE9}"/>
          </ac:picMkLst>
        </pc:picChg>
        <pc:picChg chg="add del mod modCrop">
          <ac:chgData name="Maria Pagano" userId="60497cb8cb4b67d3" providerId="LiveId" clId="{5A23EB87-914F-42BC-AB7B-4072CFEFB953}" dt="2024-07-05T00:55:48.497" v="9937" actId="21"/>
          <ac:picMkLst>
            <pc:docMk/>
            <pc:sldMk cId="3493138457" sldId="309"/>
            <ac:picMk id="4" creationId="{BA3878DC-A5DB-0D31-46D6-F6BA0220EF27}"/>
          </ac:picMkLst>
        </pc:picChg>
        <pc:picChg chg="add del mod modCrop">
          <ac:chgData name="Maria Pagano" userId="60497cb8cb4b67d3" providerId="LiveId" clId="{5A23EB87-914F-42BC-AB7B-4072CFEFB953}" dt="2024-07-05T00:56:02.219" v="9940" actId="21"/>
          <ac:picMkLst>
            <pc:docMk/>
            <pc:sldMk cId="3493138457" sldId="309"/>
            <ac:picMk id="5" creationId="{AE809CB1-6A01-F2BF-2490-7AE7ACC2F2FB}"/>
          </ac:picMkLst>
        </pc:pic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C0E8CE-0347-4378-B86C-494C4289608C}"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B7D4CE8-37FE-43FD-8872-5BDC8A43ED16}">
      <dgm:prSet/>
      <dgm:spPr/>
      <dgm:t>
        <a:bodyPr/>
        <a:lstStyle/>
        <a:p>
          <a:pPr>
            <a:lnSpc>
              <a:spcPct val="100000"/>
            </a:lnSpc>
          </a:pPr>
          <a:r>
            <a:rPr lang="en-US" b="0" i="0" baseline="0"/>
            <a:t>Psychosexual Theory (Sigmund Freud)</a:t>
          </a:r>
          <a:endParaRPr lang="en-US"/>
        </a:p>
      </dgm:t>
    </dgm:pt>
    <dgm:pt modelId="{6893954F-6799-438E-88F9-DFB911A4EC03}" type="parTrans" cxnId="{A79F695B-C229-4916-BE48-5DAA61122C25}">
      <dgm:prSet/>
      <dgm:spPr/>
      <dgm:t>
        <a:bodyPr/>
        <a:lstStyle/>
        <a:p>
          <a:endParaRPr lang="en-US"/>
        </a:p>
      </dgm:t>
    </dgm:pt>
    <dgm:pt modelId="{7EB44918-4EB2-46A8-A6BF-AB3EDE748DFC}" type="sibTrans" cxnId="{A79F695B-C229-4916-BE48-5DAA61122C25}">
      <dgm:prSet/>
      <dgm:spPr/>
      <dgm:t>
        <a:bodyPr/>
        <a:lstStyle/>
        <a:p>
          <a:endParaRPr lang="en-US"/>
        </a:p>
      </dgm:t>
    </dgm:pt>
    <dgm:pt modelId="{DB7397E2-F6EF-4649-A40F-E7BF74345C6F}">
      <dgm:prSet/>
      <dgm:spPr/>
      <dgm:t>
        <a:bodyPr/>
        <a:lstStyle/>
        <a:p>
          <a:pPr>
            <a:lnSpc>
              <a:spcPct val="100000"/>
            </a:lnSpc>
          </a:pPr>
          <a:r>
            <a:rPr lang="en-US"/>
            <a:t>Psychosocial Theory (Eric Erikson)</a:t>
          </a:r>
        </a:p>
      </dgm:t>
    </dgm:pt>
    <dgm:pt modelId="{F03F95AA-9297-4074-9419-A74C12AE5CA8}" type="parTrans" cxnId="{39F33261-F70D-4B65-AF98-470C620F1184}">
      <dgm:prSet/>
      <dgm:spPr/>
      <dgm:t>
        <a:bodyPr/>
        <a:lstStyle/>
        <a:p>
          <a:endParaRPr lang="en-US"/>
        </a:p>
      </dgm:t>
    </dgm:pt>
    <dgm:pt modelId="{DFB6C987-A84E-484A-951D-614AF92192BB}" type="sibTrans" cxnId="{39F33261-F70D-4B65-AF98-470C620F1184}">
      <dgm:prSet/>
      <dgm:spPr/>
      <dgm:t>
        <a:bodyPr/>
        <a:lstStyle/>
        <a:p>
          <a:endParaRPr lang="en-US"/>
        </a:p>
      </dgm:t>
    </dgm:pt>
    <dgm:pt modelId="{874C1DB6-668B-4BDA-8442-F2D4A59ED107}">
      <dgm:prSet/>
      <dgm:spPr/>
      <dgm:t>
        <a:bodyPr/>
        <a:lstStyle/>
        <a:p>
          <a:pPr>
            <a:lnSpc>
              <a:spcPct val="100000"/>
            </a:lnSpc>
          </a:pPr>
          <a:r>
            <a:rPr lang="en-US" b="0" i="0" baseline="0"/>
            <a:t>Cognitive Theory (Jean Piaget)</a:t>
          </a:r>
          <a:endParaRPr lang="en-US"/>
        </a:p>
      </dgm:t>
    </dgm:pt>
    <dgm:pt modelId="{ABA95E72-DC51-43A8-8D92-AFDB225724F2}" type="parTrans" cxnId="{8C2D11DD-9259-4F92-807C-CB399229F8D7}">
      <dgm:prSet/>
      <dgm:spPr/>
      <dgm:t>
        <a:bodyPr/>
        <a:lstStyle/>
        <a:p>
          <a:endParaRPr lang="en-US"/>
        </a:p>
      </dgm:t>
    </dgm:pt>
    <dgm:pt modelId="{72D95C3E-2512-4A08-A1FF-B7D90BCCE19B}" type="sibTrans" cxnId="{8C2D11DD-9259-4F92-807C-CB399229F8D7}">
      <dgm:prSet/>
      <dgm:spPr/>
      <dgm:t>
        <a:bodyPr/>
        <a:lstStyle/>
        <a:p>
          <a:endParaRPr lang="en-US"/>
        </a:p>
      </dgm:t>
    </dgm:pt>
    <dgm:pt modelId="{D4FFC635-B1A8-41C9-AF93-CC49FB0E357B}">
      <dgm:prSet/>
      <dgm:spPr/>
      <dgm:t>
        <a:bodyPr/>
        <a:lstStyle/>
        <a:p>
          <a:pPr>
            <a:lnSpc>
              <a:spcPct val="100000"/>
            </a:lnSpc>
          </a:pPr>
          <a:r>
            <a:rPr lang="en-US" dirty="0"/>
            <a:t>Theory of Moral Development (Lawrence Kohlberg)</a:t>
          </a:r>
        </a:p>
      </dgm:t>
    </dgm:pt>
    <dgm:pt modelId="{D1C79593-90DD-4203-B661-6E9AB3D2D732}" type="parTrans" cxnId="{5A8F4F68-53CD-4F07-87B7-EB764BFDC7BC}">
      <dgm:prSet/>
      <dgm:spPr/>
      <dgm:t>
        <a:bodyPr/>
        <a:lstStyle/>
        <a:p>
          <a:endParaRPr lang="en-US"/>
        </a:p>
      </dgm:t>
    </dgm:pt>
    <dgm:pt modelId="{4AF02D4D-B93D-4CE7-B1FE-B591DFF3B6E5}" type="sibTrans" cxnId="{5A8F4F68-53CD-4F07-87B7-EB764BFDC7BC}">
      <dgm:prSet/>
      <dgm:spPr/>
      <dgm:t>
        <a:bodyPr/>
        <a:lstStyle/>
        <a:p>
          <a:endParaRPr lang="en-US"/>
        </a:p>
      </dgm:t>
    </dgm:pt>
    <dgm:pt modelId="{20BC32AD-BEF4-4374-8C36-D2931B2D25B8}" type="pres">
      <dgm:prSet presAssocID="{9EC0E8CE-0347-4378-B86C-494C4289608C}" presName="root" presStyleCnt="0">
        <dgm:presLayoutVars>
          <dgm:dir/>
          <dgm:resizeHandles val="exact"/>
        </dgm:presLayoutVars>
      </dgm:prSet>
      <dgm:spPr/>
    </dgm:pt>
    <dgm:pt modelId="{90DDB756-1958-45E8-8E20-42DB499D9502}" type="pres">
      <dgm:prSet presAssocID="{8B7D4CE8-37FE-43FD-8872-5BDC8A43ED16}" presName="compNode" presStyleCnt="0"/>
      <dgm:spPr/>
    </dgm:pt>
    <dgm:pt modelId="{D5EE4798-6557-4B07-8C6C-BBB0531E14AD}" type="pres">
      <dgm:prSet presAssocID="{8B7D4CE8-37FE-43FD-8872-5BDC8A43ED16}" presName="bgRect" presStyleLbl="bgShp" presStyleIdx="0" presStyleCnt="4"/>
      <dgm:spPr/>
    </dgm:pt>
    <dgm:pt modelId="{9B64B10C-F97A-4F11-AF68-A60CAE64CD9C}" type="pres">
      <dgm:prSet presAssocID="{8B7D4CE8-37FE-43FD-8872-5BDC8A43ED1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onfused Person"/>
        </a:ext>
      </dgm:extLst>
    </dgm:pt>
    <dgm:pt modelId="{CB11DE7C-BAE2-457F-92BE-19B1BDA84136}" type="pres">
      <dgm:prSet presAssocID="{8B7D4CE8-37FE-43FD-8872-5BDC8A43ED16}" presName="spaceRect" presStyleCnt="0"/>
      <dgm:spPr/>
    </dgm:pt>
    <dgm:pt modelId="{2A2F4092-540C-4C51-AB9C-B4B6548CA176}" type="pres">
      <dgm:prSet presAssocID="{8B7D4CE8-37FE-43FD-8872-5BDC8A43ED16}" presName="parTx" presStyleLbl="revTx" presStyleIdx="0" presStyleCnt="4">
        <dgm:presLayoutVars>
          <dgm:chMax val="0"/>
          <dgm:chPref val="0"/>
        </dgm:presLayoutVars>
      </dgm:prSet>
      <dgm:spPr/>
    </dgm:pt>
    <dgm:pt modelId="{4C7611CA-046E-419E-99EB-550A24F958B3}" type="pres">
      <dgm:prSet presAssocID="{7EB44918-4EB2-46A8-A6BF-AB3EDE748DFC}" presName="sibTrans" presStyleCnt="0"/>
      <dgm:spPr/>
    </dgm:pt>
    <dgm:pt modelId="{B413DC65-985E-4A03-A223-45FD0034BDB3}" type="pres">
      <dgm:prSet presAssocID="{DB7397E2-F6EF-4649-A40F-E7BF74345C6F}" presName="compNode" presStyleCnt="0"/>
      <dgm:spPr/>
    </dgm:pt>
    <dgm:pt modelId="{33AF4DCE-5B2E-499E-A8AC-146C3E031E59}" type="pres">
      <dgm:prSet presAssocID="{DB7397E2-F6EF-4649-A40F-E7BF74345C6F}" presName="bgRect" presStyleLbl="bgShp" presStyleIdx="1" presStyleCnt="4"/>
      <dgm:spPr/>
    </dgm:pt>
    <dgm:pt modelId="{F88A69CC-FBD7-4CFD-8834-A089620A1953}" type="pres">
      <dgm:prSet presAssocID="{DB7397E2-F6EF-4649-A40F-E7BF74345C6F}"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erson with Idea"/>
        </a:ext>
      </dgm:extLst>
    </dgm:pt>
    <dgm:pt modelId="{0AA35D44-47A0-4CC4-9170-31B38A4BCCC3}" type="pres">
      <dgm:prSet presAssocID="{DB7397E2-F6EF-4649-A40F-E7BF74345C6F}" presName="spaceRect" presStyleCnt="0"/>
      <dgm:spPr/>
    </dgm:pt>
    <dgm:pt modelId="{61D475A1-5289-429F-81E9-7E17D2F7F7BE}" type="pres">
      <dgm:prSet presAssocID="{DB7397E2-F6EF-4649-A40F-E7BF74345C6F}" presName="parTx" presStyleLbl="revTx" presStyleIdx="1" presStyleCnt="4">
        <dgm:presLayoutVars>
          <dgm:chMax val="0"/>
          <dgm:chPref val="0"/>
        </dgm:presLayoutVars>
      </dgm:prSet>
      <dgm:spPr/>
    </dgm:pt>
    <dgm:pt modelId="{8D9278B1-872B-4BEA-A98C-944369120203}" type="pres">
      <dgm:prSet presAssocID="{DFB6C987-A84E-484A-951D-614AF92192BB}" presName="sibTrans" presStyleCnt="0"/>
      <dgm:spPr/>
    </dgm:pt>
    <dgm:pt modelId="{1B3291CE-DDC1-4A79-9ACE-AA2B7956E77D}" type="pres">
      <dgm:prSet presAssocID="{874C1DB6-668B-4BDA-8442-F2D4A59ED107}" presName="compNode" presStyleCnt="0"/>
      <dgm:spPr/>
    </dgm:pt>
    <dgm:pt modelId="{D8801AEF-4780-4A87-A202-B23C659E44F2}" type="pres">
      <dgm:prSet presAssocID="{874C1DB6-668B-4BDA-8442-F2D4A59ED107}" presName="bgRect" presStyleLbl="bgShp" presStyleIdx="2" presStyleCnt="4"/>
      <dgm:spPr/>
    </dgm:pt>
    <dgm:pt modelId="{B3F1EB52-26F2-470B-B791-7985BE9C240F}" type="pres">
      <dgm:prSet presAssocID="{874C1DB6-668B-4BDA-8442-F2D4A59ED10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ead with Gears"/>
        </a:ext>
      </dgm:extLst>
    </dgm:pt>
    <dgm:pt modelId="{36E62F96-39B5-432A-B850-DD4AE92CF7EF}" type="pres">
      <dgm:prSet presAssocID="{874C1DB6-668B-4BDA-8442-F2D4A59ED107}" presName="spaceRect" presStyleCnt="0"/>
      <dgm:spPr/>
    </dgm:pt>
    <dgm:pt modelId="{6BA520DC-4B34-4A40-8824-AEB832260059}" type="pres">
      <dgm:prSet presAssocID="{874C1DB6-668B-4BDA-8442-F2D4A59ED107}" presName="parTx" presStyleLbl="revTx" presStyleIdx="2" presStyleCnt="4">
        <dgm:presLayoutVars>
          <dgm:chMax val="0"/>
          <dgm:chPref val="0"/>
        </dgm:presLayoutVars>
      </dgm:prSet>
      <dgm:spPr/>
    </dgm:pt>
    <dgm:pt modelId="{ACA4ECEC-B81B-4ACB-B2EC-314EAF869CDF}" type="pres">
      <dgm:prSet presAssocID="{72D95C3E-2512-4A08-A1FF-B7D90BCCE19B}" presName="sibTrans" presStyleCnt="0"/>
      <dgm:spPr/>
    </dgm:pt>
    <dgm:pt modelId="{A2D331C5-4153-4E81-BB74-2568622EB399}" type="pres">
      <dgm:prSet presAssocID="{D4FFC635-B1A8-41C9-AF93-CC49FB0E357B}" presName="compNode" presStyleCnt="0"/>
      <dgm:spPr/>
    </dgm:pt>
    <dgm:pt modelId="{6031FB6E-1FFA-4408-9A22-64EE173C64E5}" type="pres">
      <dgm:prSet presAssocID="{D4FFC635-B1A8-41C9-AF93-CC49FB0E357B}" presName="bgRect" presStyleLbl="bgShp" presStyleIdx="3" presStyleCnt="4"/>
      <dgm:spPr/>
    </dgm:pt>
    <dgm:pt modelId="{29CAB0A5-3846-47D6-A24E-4AB45BB09EEB}" type="pres">
      <dgm:prSet presAssocID="{D4FFC635-B1A8-41C9-AF93-CC49FB0E357B}"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Captain"/>
        </a:ext>
      </dgm:extLst>
    </dgm:pt>
    <dgm:pt modelId="{54EBAEA6-71F7-4628-A982-D1E6BA38E575}" type="pres">
      <dgm:prSet presAssocID="{D4FFC635-B1A8-41C9-AF93-CC49FB0E357B}" presName="spaceRect" presStyleCnt="0"/>
      <dgm:spPr/>
    </dgm:pt>
    <dgm:pt modelId="{8CB9C727-8966-4915-9DE0-29689DB4E2DD}" type="pres">
      <dgm:prSet presAssocID="{D4FFC635-B1A8-41C9-AF93-CC49FB0E357B}" presName="parTx" presStyleLbl="revTx" presStyleIdx="3" presStyleCnt="4">
        <dgm:presLayoutVars>
          <dgm:chMax val="0"/>
          <dgm:chPref val="0"/>
        </dgm:presLayoutVars>
      </dgm:prSet>
      <dgm:spPr/>
    </dgm:pt>
  </dgm:ptLst>
  <dgm:cxnLst>
    <dgm:cxn modelId="{A79F695B-C229-4916-BE48-5DAA61122C25}" srcId="{9EC0E8CE-0347-4378-B86C-494C4289608C}" destId="{8B7D4CE8-37FE-43FD-8872-5BDC8A43ED16}" srcOrd="0" destOrd="0" parTransId="{6893954F-6799-438E-88F9-DFB911A4EC03}" sibTransId="{7EB44918-4EB2-46A8-A6BF-AB3EDE748DFC}"/>
    <dgm:cxn modelId="{39F33261-F70D-4B65-AF98-470C620F1184}" srcId="{9EC0E8CE-0347-4378-B86C-494C4289608C}" destId="{DB7397E2-F6EF-4649-A40F-E7BF74345C6F}" srcOrd="1" destOrd="0" parTransId="{F03F95AA-9297-4074-9419-A74C12AE5CA8}" sibTransId="{DFB6C987-A84E-484A-951D-614AF92192BB}"/>
    <dgm:cxn modelId="{2729AC46-888B-497F-864E-9F06BF28C88B}" type="presOf" srcId="{8B7D4CE8-37FE-43FD-8872-5BDC8A43ED16}" destId="{2A2F4092-540C-4C51-AB9C-B4B6548CA176}" srcOrd="0" destOrd="0" presId="urn:microsoft.com/office/officeart/2018/2/layout/IconVerticalSolidList"/>
    <dgm:cxn modelId="{5A8F4F68-53CD-4F07-87B7-EB764BFDC7BC}" srcId="{9EC0E8CE-0347-4378-B86C-494C4289608C}" destId="{D4FFC635-B1A8-41C9-AF93-CC49FB0E357B}" srcOrd="3" destOrd="0" parTransId="{D1C79593-90DD-4203-B661-6E9AB3D2D732}" sibTransId="{4AF02D4D-B93D-4CE7-B1FE-B591DFF3B6E5}"/>
    <dgm:cxn modelId="{32007C4D-9652-441A-8DB5-9C7559D9FFED}" type="presOf" srcId="{874C1DB6-668B-4BDA-8442-F2D4A59ED107}" destId="{6BA520DC-4B34-4A40-8824-AEB832260059}" srcOrd="0" destOrd="0" presId="urn:microsoft.com/office/officeart/2018/2/layout/IconVerticalSolidList"/>
    <dgm:cxn modelId="{EB641088-4F9B-44BF-A98A-B1EC65ECA46D}" type="presOf" srcId="{D4FFC635-B1A8-41C9-AF93-CC49FB0E357B}" destId="{8CB9C727-8966-4915-9DE0-29689DB4E2DD}" srcOrd="0" destOrd="0" presId="urn:microsoft.com/office/officeart/2018/2/layout/IconVerticalSolidList"/>
    <dgm:cxn modelId="{BFF9E79F-2B4C-4514-8BEB-58B74B0E9BE9}" type="presOf" srcId="{DB7397E2-F6EF-4649-A40F-E7BF74345C6F}" destId="{61D475A1-5289-429F-81E9-7E17D2F7F7BE}" srcOrd="0" destOrd="0" presId="urn:microsoft.com/office/officeart/2018/2/layout/IconVerticalSolidList"/>
    <dgm:cxn modelId="{7E02BDB1-ECFF-42B3-A705-A8157BCCCA94}" type="presOf" srcId="{9EC0E8CE-0347-4378-B86C-494C4289608C}" destId="{20BC32AD-BEF4-4374-8C36-D2931B2D25B8}" srcOrd="0" destOrd="0" presId="urn:microsoft.com/office/officeart/2018/2/layout/IconVerticalSolidList"/>
    <dgm:cxn modelId="{8C2D11DD-9259-4F92-807C-CB399229F8D7}" srcId="{9EC0E8CE-0347-4378-B86C-494C4289608C}" destId="{874C1DB6-668B-4BDA-8442-F2D4A59ED107}" srcOrd="2" destOrd="0" parTransId="{ABA95E72-DC51-43A8-8D92-AFDB225724F2}" sibTransId="{72D95C3E-2512-4A08-A1FF-B7D90BCCE19B}"/>
    <dgm:cxn modelId="{B9E65D72-B05D-475C-9CCC-B6C50993E5F7}" type="presParOf" srcId="{20BC32AD-BEF4-4374-8C36-D2931B2D25B8}" destId="{90DDB756-1958-45E8-8E20-42DB499D9502}" srcOrd="0" destOrd="0" presId="urn:microsoft.com/office/officeart/2018/2/layout/IconVerticalSolidList"/>
    <dgm:cxn modelId="{DD71F87A-2FB6-4481-B293-3A125C75585B}" type="presParOf" srcId="{90DDB756-1958-45E8-8E20-42DB499D9502}" destId="{D5EE4798-6557-4B07-8C6C-BBB0531E14AD}" srcOrd="0" destOrd="0" presId="urn:microsoft.com/office/officeart/2018/2/layout/IconVerticalSolidList"/>
    <dgm:cxn modelId="{3671D894-5814-49D5-A489-8C1DA90959F9}" type="presParOf" srcId="{90DDB756-1958-45E8-8E20-42DB499D9502}" destId="{9B64B10C-F97A-4F11-AF68-A60CAE64CD9C}" srcOrd="1" destOrd="0" presId="urn:microsoft.com/office/officeart/2018/2/layout/IconVerticalSolidList"/>
    <dgm:cxn modelId="{5ACC96E9-CD16-4B4C-A21E-D76A71838703}" type="presParOf" srcId="{90DDB756-1958-45E8-8E20-42DB499D9502}" destId="{CB11DE7C-BAE2-457F-92BE-19B1BDA84136}" srcOrd="2" destOrd="0" presId="urn:microsoft.com/office/officeart/2018/2/layout/IconVerticalSolidList"/>
    <dgm:cxn modelId="{00343387-5D7C-482E-9002-029D6C9A78B7}" type="presParOf" srcId="{90DDB756-1958-45E8-8E20-42DB499D9502}" destId="{2A2F4092-540C-4C51-AB9C-B4B6548CA176}" srcOrd="3" destOrd="0" presId="urn:microsoft.com/office/officeart/2018/2/layout/IconVerticalSolidList"/>
    <dgm:cxn modelId="{E64A9AAB-D997-42FF-998B-B7520DD6880E}" type="presParOf" srcId="{20BC32AD-BEF4-4374-8C36-D2931B2D25B8}" destId="{4C7611CA-046E-419E-99EB-550A24F958B3}" srcOrd="1" destOrd="0" presId="urn:microsoft.com/office/officeart/2018/2/layout/IconVerticalSolidList"/>
    <dgm:cxn modelId="{74BE946C-FB40-4007-9C5D-6E32764186A3}" type="presParOf" srcId="{20BC32AD-BEF4-4374-8C36-D2931B2D25B8}" destId="{B413DC65-985E-4A03-A223-45FD0034BDB3}" srcOrd="2" destOrd="0" presId="urn:microsoft.com/office/officeart/2018/2/layout/IconVerticalSolidList"/>
    <dgm:cxn modelId="{E67D435E-358B-4ED9-86B9-A5270689A9B8}" type="presParOf" srcId="{B413DC65-985E-4A03-A223-45FD0034BDB3}" destId="{33AF4DCE-5B2E-499E-A8AC-146C3E031E59}" srcOrd="0" destOrd="0" presId="urn:microsoft.com/office/officeart/2018/2/layout/IconVerticalSolidList"/>
    <dgm:cxn modelId="{35AAE559-29FB-422C-A0FB-786BC51F0356}" type="presParOf" srcId="{B413DC65-985E-4A03-A223-45FD0034BDB3}" destId="{F88A69CC-FBD7-4CFD-8834-A089620A1953}" srcOrd="1" destOrd="0" presId="urn:microsoft.com/office/officeart/2018/2/layout/IconVerticalSolidList"/>
    <dgm:cxn modelId="{66A4A76B-BFCA-4281-8FC7-10176DDCF573}" type="presParOf" srcId="{B413DC65-985E-4A03-A223-45FD0034BDB3}" destId="{0AA35D44-47A0-4CC4-9170-31B38A4BCCC3}" srcOrd="2" destOrd="0" presId="urn:microsoft.com/office/officeart/2018/2/layout/IconVerticalSolidList"/>
    <dgm:cxn modelId="{CBABE0A8-76AE-41BA-8202-0B37DCA85D60}" type="presParOf" srcId="{B413DC65-985E-4A03-A223-45FD0034BDB3}" destId="{61D475A1-5289-429F-81E9-7E17D2F7F7BE}" srcOrd="3" destOrd="0" presId="urn:microsoft.com/office/officeart/2018/2/layout/IconVerticalSolidList"/>
    <dgm:cxn modelId="{53A2CB88-EB6C-4C68-A40D-6DB261A20E69}" type="presParOf" srcId="{20BC32AD-BEF4-4374-8C36-D2931B2D25B8}" destId="{8D9278B1-872B-4BEA-A98C-944369120203}" srcOrd="3" destOrd="0" presId="urn:microsoft.com/office/officeart/2018/2/layout/IconVerticalSolidList"/>
    <dgm:cxn modelId="{7DFA7E34-DDC0-4BFE-A3D0-8778310D6799}" type="presParOf" srcId="{20BC32AD-BEF4-4374-8C36-D2931B2D25B8}" destId="{1B3291CE-DDC1-4A79-9ACE-AA2B7956E77D}" srcOrd="4" destOrd="0" presId="urn:microsoft.com/office/officeart/2018/2/layout/IconVerticalSolidList"/>
    <dgm:cxn modelId="{00094C00-C5CD-4193-B663-A2A894FE6C8D}" type="presParOf" srcId="{1B3291CE-DDC1-4A79-9ACE-AA2B7956E77D}" destId="{D8801AEF-4780-4A87-A202-B23C659E44F2}" srcOrd="0" destOrd="0" presId="urn:microsoft.com/office/officeart/2018/2/layout/IconVerticalSolidList"/>
    <dgm:cxn modelId="{56C32320-0B4C-4AC6-8369-A3FB9451890E}" type="presParOf" srcId="{1B3291CE-DDC1-4A79-9ACE-AA2B7956E77D}" destId="{B3F1EB52-26F2-470B-B791-7985BE9C240F}" srcOrd="1" destOrd="0" presId="urn:microsoft.com/office/officeart/2018/2/layout/IconVerticalSolidList"/>
    <dgm:cxn modelId="{3B922D6A-872F-4A3E-B37D-E514CE7448E6}" type="presParOf" srcId="{1B3291CE-DDC1-4A79-9ACE-AA2B7956E77D}" destId="{36E62F96-39B5-432A-B850-DD4AE92CF7EF}" srcOrd="2" destOrd="0" presId="urn:microsoft.com/office/officeart/2018/2/layout/IconVerticalSolidList"/>
    <dgm:cxn modelId="{63A82732-D8D0-44CB-8E2F-33FA5D999F00}" type="presParOf" srcId="{1B3291CE-DDC1-4A79-9ACE-AA2B7956E77D}" destId="{6BA520DC-4B34-4A40-8824-AEB832260059}" srcOrd="3" destOrd="0" presId="urn:microsoft.com/office/officeart/2018/2/layout/IconVerticalSolidList"/>
    <dgm:cxn modelId="{FE281691-E6E5-49D6-8CD3-1D428D97CF1E}" type="presParOf" srcId="{20BC32AD-BEF4-4374-8C36-D2931B2D25B8}" destId="{ACA4ECEC-B81B-4ACB-B2EC-314EAF869CDF}" srcOrd="5" destOrd="0" presId="urn:microsoft.com/office/officeart/2018/2/layout/IconVerticalSolidList"/>
    <dgm:cxn modelId="{3E7C3043-AEF0-4C59-8E3E-69D75B4B29F1}" type="presParOf" srcId="{20BC32AD-BEF4-4374-8C36-D2931B2D25B8}" destId="{A2D331C5-4153-4E81-BB74-2568622EB399}" srcOrd="6" destOrd="0" presId="urn:microsoft.com/office/officeart/2018/2/layout/IconVerticalSolidList"/>
    <dgm:cxn modelId="{50B39F59-CF29-43A4-9C39-D14A2EDE547B}" type="presParOf" srcId="{A2D331C5-4153-4E81-BB74-2568622EB399}" destId="{6031FB6E-1FFA-4408-9A22-64EE173C64E5}" srcOrd="0" destOrd="0" presId="urn:microsoft.com/office/officeart/2018/2/layout/IconVerticalSolidList"/>
    <dgm:cxn modelId="{0AEC4F80-4A74-49D2-AE8A-0E735980EAA7}" type="presParOf" srcId="{A2D331C5-4153-4E81-BB74-2568622EB399}" destId="{29CAB0A5-3846-47D6-A24E-4AB45BB09EEB}" srcOrd="1" destOrd="0" presId="urn:microsoft.com/office/officeart/2018/2/layout/IconVerticalSolidList"/>
    <dgm:cxn modelId="{8AFA71F3-DF1D-4FF2-B607-9A99AC47DE93}" type="presParOf" srcId="{A2D331C5-4153-4E81-BB74-2568622EB399}" destId="{54EBAEA6-71F7-4628-A982-D1E6BA38E575}" srcOrd="2" destOrd="0" presId="urn:microsoft.com/office/officeart/2018/2/layout/IconVerticalSolidList"/>
    <dgm:cxn modelId="{25E3DF1C-5DB8-4927-BF76-80B311CBE086}" type="presParOf" srcId="{A2D331C5-4153-4E81-BB74-2568622EB399}" destId="{8CB9C727-8966-4915-9DE0-29689DB4E2DD}"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67FEE9-905B-4C69-979C-D3978CC9AC43}" type="doc">
      <dgm:prSet loTypeId="urn:microsoft.com/office/officeart/2005/8/layout/vProcess5" loCatId="process" qsTypeId="urn:microsoft.com/office/officeart/2005/8/quickstyle/simple1" qsCatId="simple" csTypeId="urn:microsoft.com/office/officeart/2005/8/colors/accent1_2" csCatId="accent1"/>
      <dgm:spPr/>
      <dgm:t>
        <a:bodyPr/>
        <a:lstStyle/>
        <a:p>
          <a:endParaRPr lang="en-US"/>
        </a:p>
      </dgm:t>
    </dgm:pt>
    <dgm:pt modelId="{A0A69930-F433-4E88-8D09-4AAF7DAF12D0}">
      <dgm:prSet/>
      <dgm:spPr/>
      <dgm:t>
        <a:bodyPr/>
        <a:lstStyle/>
        <a:p>
          <a:r>
            <a:rPr lang="en-US" b="0" i="0" baseline="0"/>
            <a:t>Prenatal</a:t>
          </a:r>
          <a:endParaRPr lang="en-US"/>
        </a:p>
      </dgm:t>
    </dgm:pt>
    <dgm:pt modelId="{831E5950-E53B-4D2C-AF71-31C69E1BCD5A}" type="parTrans" cxnId="{D8620509-78E1-4A0D-AE16-BE59F2EE49AD}">
      <dgm:prSet/>
      <dgm:spPr/>
      <dgm:t>
        <a:bodyPr/>
        <a:lstStyle/>
        <a:p>
          <a:endParaRPr lang="en-US"/>
        </a:p>
      </dgm:t>
    </dgm:pt>
    <dgm:pt modelId="{EB5CF5EF-F017-4603-83FD-DD0B0BAAF9A8}" type="sibTrans" cxnId="{D8620509-78E1-4A0D-AE16-BE59F2EE49AD}">
      <dgm:prSet/>
      <dgm:spPr/>
      <dgm:t>
        <a:bodyPr/>
        <a:lstStyle/>
        <a:p>
          <a:endParaRPr lang="en-US"/>
        </a:p>
      </dgm:t>
    </dgm:pt>
    <dgm:pt modelId="{B8AC36C4-CDD0-4E3A-B3BB-D74F0B6012C3}">
      <dgm:prSet/>
      <dgm:spPr/>
      <dgm:t>
        <a:bodyPr/>
        <a:lstStyle/>
        <a:p>
          <a:r>
            <a:rPr lang="en-US" dirty="0"/>
            <a:t>Infancy Through Childhood</a:t>
          </a:r>
        </a:p>
      </dgm:t>
    </dgm:pt>
    <dgm:pt modelId="{B2834893-84B5-4481-BFCA-27C8C6288486}" type="parTrans" cxnId="{0E166E82-BD79-47ED-9E51-8E62410996EF}">
      <dgm:prSet/>
      <dgm:spPr/>
      <dgm:t>
        <a:bodyPr/>
        <a:lstStyle/>
        <a:p>
          <a:endParaRPr lang="en-US"/>
        </a:p>
      </dgm:t>
    </dgm:pt>
    <dgm:pt modelId="{E4C86CC2-F075-46F1-862F-AB1944E5E581}" type="sibTrans" cxnId="{0E166E82-BD79-47ED-9E51-8E62410996EF}">
      <dgm:prSet/>
      <dgm:spPr/>
      <dgm:t>
        <a:bodyPr/>
        <a:lstStyle/>
        <a:p>
          <a:endParaRPr lang="en-US"/>
        </a:p>
      </dgm:t>
    </dgm:pt>
    <dgm:pt modelId="{077AB66B-1729-48E7-A39E-B59797B337E3}">
      <dgm:prSet/>
      <dgm:spPr/>
      <dgm:t>
        <a:bodyPr/>
        <a:lstStyle/>
        <a:p>
          <a:r>
            <a:rPr lang="en-US" b="0" i="0" baseline="0"/>
            <a:t>Adolescence</a:t>
          </a:r>
          <a:endParaRPr lang="en-US"/>
        </a:p>
      </dgm:t>
    </dgm:pt>
    <dgm:pt modelId="{60BF17BD-2B2F-4336-AFE0-3D1BACF8B89A}" type="parTrans" cxnId="{3EB573BA-D903-464C-BFC1-2019ED0DB977}">
      <dgm:prSet/>
      <dgm:spPr/>
      <dgm:t>
        <a:bodyPr/>
        <a:lstStyle/>
        <a:p>
          <a:endParaRPr lang="en-US"/>
        </a:p>
      </dgm:t>
    </dgm:pt>
    <dgm:pt modelId="{33E25393-8284-46DD-9BE6-D47DCD76571B}" type="sibTrans" cxnId="{3EB573BA-D903-464C-BFC1-2019ED0DB977}">
      <dgm:prSet/>
      <dgm:spPr/>
      <dgm:t>
        <a:bodyPr/>
        <a:lstStyle/>
        <a:p>
          <a:endParaRPr lang="en-US"/>
        </a:p>
      </dgm:t>
    </dgm:pt>
    <dgm:pt modelId="{88D3FC79-6215-4408-9227-5A0ABD1BA085}">
      <dgm:prSet/>
      <dgm:spPr/>
      <dgm:t>
        <a:bodyPr/>
        <a:lstStyle/>
        <a:p>
          <a:r>
            <a:rPr lang="en-US"/>
            <a:t>Emerging Adulthood</a:t>
          </a:r>
        </a:p>
      </dgm:t>
    </dgm:pt>
    <dgm:pt modelId="{8AEF8F03-F240-47BB-BD30-D99B1B078F8F}" type="parTrans" cxnId="{AE4AFAB7-FBB4-4454-B0FD-E9B1EEA33A9F}">
      <dgm:prSet/>
      <dgm:spPr/>
      <dgm:t>
        <a:bodyPr/>
        <a:lstStyle/>
        <a:p>
          <a:endParaRPr lang="en-US"/>
        </a:p>
      </dgm:t>
    </dgm:pt>
    <dgm:pt modelId="{8277AFB6-CA88-416A-90AB-9D1D7074653B}" type="sibTrans" cxnId="{AE4AFAB7-FBB4-4454-B0FD-E9B1EEA33A9F}">
      <dgm:prSet/>
      <dgm:spPr/>
      <dgm:t>
        <a:bodyPr/>
        <a:lstStyle/>
        <a:p>
          <a:endParaRPr lang="en-US"/>
        </a:p>
      </dgm:t>
    </dgm:pt>
    <dgm:pt modelId="{252EF63D-4845-45F1-AFC7-0248E9F15129}">
      <dgm:prSet/>
      <dgm:spPr/>
      <dgm:t>
        <a:bodyPr/>
        <a:lstStyle/>
        <a:p>
          <a:r>
            <a:rPr lang="en-US" b="0" i="0" baseline="0"/>
            <a:t>Adulthood</a:t>
          </a:r>
          <a:endParaRPr lang="en-US"/>
        </a:p>
      </dgm:t>
    </dgm:pt>
    <dgm:pt modelId="{2D2FAB41-E411-4959-953E-855245F69A6D}" type="parTrans" cxnId="{C1EB7A76-D851-4163-BD67-57663F013F1F}">
      <dgm:prSet/>
      <dgm:spPr/>
      <dgm:t>
        <a:bodyPr/>
        <a:lstStyle/>
        <a:p>
          <a:endParaRPr lang="en-US"/>
        </a:p>
      </dgm:t>
    </dgm:pt>
    <dgm:pt modelId="{9154C236-1D54-40B1-9739-CD8E9F0AD9CE}" type="sibTrans" cxnId="{C1EB7A76-D851-4163-BD67-57663F013F1F}">
      <dgm:prSet/>
      <dgm:spPr/>
      <dgm:t>
        <a:bodyPr/>
        <a:lstStyle/>
        <a:p>
          <a:endParaRPr lang="en-US"/>
        </a:p>
      </dgm:t>
    </dgm:pt>
    <dgm:pt modelId="{4295F6F1-B847-4073-A267-3CEC1430D3E2}" type="pres">
      <dgm:prSet presAssocID="{C167FEE9-905B-4C69-979C-D3978CC9AC43}" presName="outerComposite" presStyleCnt="0">
        <dgm:presLayoutVars>
          <dgm:chMax val="5"/>
          <dgm:dir/>
          <dgm:resizeHandles val="exact"/>
        </dgm:presLayoutVars>
      </dgm:prSet>
      <dgm:spPr/>
    </dgm:pt>
    <dgm:pt modelId="{3D2AB2E2-D8E3-407D-A065-982FD60303A7}" type="pres">
      <dgm:prSet presAssocID="{C167FEE9-905B-4C69-979C-D3978CC9AC43}" presName="dummyMaxCanvas" presStyleCnt="0">
        <dgm:presLayoutVars/>
      </dgm:prSet>
      <dgm:spPr/>
    </dgm:pt>
    <dgm:pt modelId="{72F42C5C-383B-4B4E-B120-9EAE70EDE727}" type="pres">
      <dgm:prSet presAssocID="{C167FEE9-905B-4C69-979C-D3978CC9AC43}" presName="FiveNodes_1" presStyleLbl="node1" presStyleIdx="0" presStyleCnt="5">
        <dgm:presLayoutVars>
          <dgm:bulletEnabled val="1"/>
        </dgm:presLayoutVars>
      </dgm:prSet>
      <dgm:spPr/>
    </dgm:pt>
    <dgm:pt modelId="{33CE7347-94AB-4989-A1A6-A2228CB91716}" type="pres">
      <dgm:prSet presAssocID="{C167FEE9-905B-4C69-979C-D3978CC9AC43}" presName="FiveNodes_2" presStyleLbl="node1" presStyleIdx="1" presStyleCnt="5">
        <dgm:presLayoutVars>
          <dgm:bulletEnabled val="1"/>
        </dgm:presLayoutVars>
      </dgm:prSet>
      <dgm:spPr/>
    </dgm:pt>
    <dgm:pt modelId="{5AA92B71-C11A-4B4D-8CFA-2A7C5D348128}" type="pres">
      <dgm:prSet presAssocID="{C167FEE9-905B-4C69-979C-D3978CC9AC43}" presName="FiveNodes_3" presStyleLbl="node1" presStyleIdx="2" presStyleCnt="5">
        <dgm:presLayoutVars>
          <dgm:bulletEnabled val="1"/>
        </dgm:presLayoutVars>
      </dgm:prSet>
      <dgm:spPr/>
    </dgm:pt>
    <dgm:pt modelId="{8E5D8359-1E6A-450B-ABEB-0AA78030F163}" type="pres">
      <dgm:prSet presAssocID="{C167FEE9-905B-4C69-979C-D3978CC9AC43}" presName="FiveNodes_4" presStyleLbl="node1" presStyleIdx="3" presStyleCnt="5">
        <dgm:presLayoutVars>
          <dgm:bulletEnabled val="1"/>
        </dgm:presLayoutVars>
      </dgm:prSet>
      <dgm:spPr/>
    </dgm:pt>
    <dgm:pt modelId="{86AEAB3D-78AD-4EFF-B8AA-30B624E22C26}" type="pres">
      <dgm:prSet presAssocID="{C167FEE9-905B-4C69-979C-D3978CC9AC43}" presName="FiveNodes_5" presStyleLbl="node1" presStyleIdx="4" presStyleCnt="5">
        <dgm:presLayoutVars>
          <dgm:bulletEnabled val="1"/>
        </dgm:presLayoutVars>
      </dgm:prSet>
      <dgm:spPr/>
    </dgm:pt>
    <dgm:pt modelId="{EBE61046-E1FB-4C91-A31F-0A2E55CDBD04}" type="pres">
      <dgm:prSet presAssocID="{C167FEE9-905B-4C69-979C-D3978CC9AC43}" presName="FiveConn_1-2" presStyleLbl="fgAccFollowNode1" presStyleIdx="0" presStyleCnt="4">
        <dgm:presLayoutVars>
          <dgm:bulletEnabled val="1"/>
        </dgm:presLayoutVars>
      </dgm:prSet>
      <dgm:spPr/>
    </dgm:pt>
    <dgm:pt modelId="{DAC68DCD-B54B-47D6-9CF6-125B0228C657}" type="pres">
      <dgm:prSet presAssocID="{C167FEE9-905B-4C69-979C-D3978CC9AC43}" presName="FiveConn_2-3" presStyleLbl="fgAccFollowNode1" presStyleIdx="1" presStyleCnt="4">
        <dgm:presLayoutVars>
          <dgm:bulletEnabled val="1"/>
        </dgm:presLayoutVars>
      </dgm:prSet>
      <dgm:spPr/>
    </dgm:pt>
    <dgm:pt modelId="{8318ED5B-8892-4FF0-93F5-BDA02E737189}" type="pres">
      <dgm:prSet presAssocID="{C167FEE9-905B-4C69-979C-D3978CC9AC43}" presName="FiveConn_3-4" presStyleLbl="fgAccFollowNode1" presStyleIdx="2" presStyleCnt="4">
        <dgm:presLayoutVars>
          <dgm:bulletEnabled val="1"/>
        </dgm:presLayoutVars>
      </dgm:prSet>
      <dgm:spPr/>
    </dgm:pt>
    <dgm:pt modelId="{58726FA8-A6CF-4EF5-A694-340992378E00}" type="pres">
      <dgm:prSet presAssocID="{C167FEE9-905B-4C69-979C-D3978CC9AC43}" presName="FiveConn_4-5" presStyleLbl="fgAccFollowNode1" presStyleIdx="3" presStyleCnt="4">
        <dgm:presLayoutVars>
          <dgm:bulletEnabled val="1"/>
        </dgm:presLayoutVars>
      </dgm:prSet>
      <dgm:spPr/>
    </dgm:pt>
    <dgm:pt modelId="{A7B3F12F-720A-449A-A988-441BD7563AEE}" type="pres">
      <dgm:prSet presAssocID="{C167FEE9-905B-4C69-979C-D3978CC9AC43}" presName="FiveNodes_1_text" presStyleLbl="node1" presStyleIdx="4" presStyleCnt="5">
        <dgm:presLayoutVars>
          <dgm:bulletEnabled val="1"/>
        </dgm:presLayoutVars>
      </dgm:prSet>
      <dgm:spPr/>
    </dgm:pt>
    <dgm:pt modelId="{73689241-A31A-4CEA-9719-651B9B9B31E4}" type="pres">
      <dgm:prSet presAssocID="{C167FEE9-905B-4C69-979C-D3978CC9AC43}" presName="FiveNodes_2_text" presStyleLbl="node1" presStyleIdx="4" presStyleCnt="5">
        <dgm:presLayoutVars>
          <dgm:bulletEnabled val="1"/>
        </dgm:presLayoutVars>
      </dgm:prSet>
      <dgm:spPr/>
    </dgm:pt>
    <dgm:pt modelId="{07F2A416-F662-4996-9FD2-10A304533AA3}" type="pres">
      <dgm:prSet presAssocID="{C167FEE9-905B-4C69-979C-D3978CC9AC43}" presName="FiveNodes_3_text" presStyleLbl="node1" presStyleIdx="4" presStyleCnt="5">
        <dgm:presLayoutVars>
          <dgm:bulletEnabled val="1"/>
        </dgm:presLayoutVars>
      </dgm:prSet>
      <dgm:spPr/>
    </dgm:pt>
    <dgm:pt modelId="{6637FC99-71AD-4D12-86E1-B8B2BF231E0A}" type="pres">
      <dgm:prSet presAssocID="{C167FEE9-905B-4C69-979C-D3978CC9AC43}" presName="FiveNodes_4_text" presStyleLbl="node1" presStyleIdx="4" presStyleCnt="5">
        <dgm:presLayoutVars>
          <dgm:bulletEnabled val="1"/>
        </dgm:presLayoutVars>
      </dgm:prSet>
      <dgm:spPr/>
    </dgm:pt>
    <dgm:pt modelId="{BCD224AC-9C4C-4BC4-A4E2-79BA4F659AB4}" type="pres">
      <dgm:prSet presAssocID="{C167FEE9-905B-4C69-979C-D3978CC9AC43}" presName="FiveNodes_5_text" presStyleLbl="node1" presStyleIdx="4" presStyleCnt="5">
        <dgm:presLayoutVars>
          <dgm:bulletEnabled val="1"/>
        </dgm:presLayoutVars>
      </dgm:prSet>
      <dgm:spPr/>
    </dgm:pt>
  </dgm:ptLst>
  <dgm:cxnLst>
    <dgm:cxn modelId="{0DAAEA01-6D2F-4AF2-8F95-B7163EC89864}" type="presOf" srcId="{C167FEE9-905B-4C69-979C-D3978CC9AC43}" destId="{4295F6F1-B847-4073-A267-3CEC1430D3E2}" srcOrd="0" destOrd="0" presId="urn:microsoft.com/office/officeart/2005/8/layout/vProcess5"/>
    <dgm:cxn modelId="{D8620509-78E1-4A0D-AE16-BE59F2EE49AD}" srcId="{C167FEE9-905B-4C69-979C-D3978CC9AC43}" destId="{A0A69930-F433-4E88-8D09-4AAF7DAF12D0}" srcOrd="0" destOrd="0" parTransId="{831E5950-E53B-4D2C-AF71-31C69E1BCD5A}" sibTransId="{EB5CF5EF-F017-4603-83FD-DD0B0BAAF9A8}"/>
    <dgm:cxn modelId="{2539E714-8112-4C04-AE4A-88CDE54D1579}" type="presOf" srcId="{88D3FC79-6215-4408-9227-5A0ABD1BA085}" destId="{6637FC99-71AD-4D12-86E1-B8B2BF231E0A}" srcOrd="1" destOrd="0" presId="urn:microsoft.com/office/officeart/2005/8/layout/vProcess5"/>
    <dgm:cxn modelId="{50FD1930-5FB6-4D5F-BFEE-7911B25060D2}" type="presOf" srcId="{252EF63D-4845-45F1-AFC7-0248E9F15129}" destId="{86AEAB3D-78AD-4EFF-B8AA-30B624E22C26}" srcOrd="0" destOrd="0" presId="urn:microsoft.com/office/officeart/2005/8/layout/vProcess5"/>
    <dgm:cxn modelId="{0ADAA162-C166-4C58-AC51-1DDD7BFEB972}" type="presOf" srcId="{B8AC36C4-CDD0-4E3A-B3BB-D74F0B6012C3}" destId="{73689241-A31A-4CEA-9719-651B9B9B31E4}" srcOrd="1" destOrd="0" presId="urn:microsoft.com/office/officeart/2005/8/layout/vProcess5"/>
    <dgm:cxn modelId="{FAD75947-9FE1-4A20-AF36-B12F13719C44}" type="presOf" srcId="{88D3FC79-6215-4408-9227-5A0ABD1BA085}" destId="{8E5D8359-1E6A-450B-ABEB-0AA78030F163}" srcOrd="0" destOrd="0" presId="urn:microsoft.com/office/officeart/2005/8/layout/vProcess5"/>
    <dgm:cxn modelId="{35F86170-DE31-4792-8C89-E01AF2F20815}" type="presOf" srcId="{252EF63D-4845-45F1-AFC7-0248E9F15129}" destId="{BCD224AC-9C4C-4BC4-A4E2-79BA4F659AB4}" srcOrd="1" destOrd="0" presId="urn:microsoft.com/office/officeart/2005/8/layout/vProcess5"/>
    <dgm:cxn modelId="{C1EB7A76-D851-4163-BD67-57663F013F1F}" srcId="{C167FEE9-905B-4C69-979C-D3978CC9AC43}" destId="{252EF63D-4845-45F1-AFC7-0248E9F15129}" srcOrd="4" destOrd="0" parTransId="{2D2FAB41-E411-4959-953E-855245F69A6D}" sibTransId="{9154C236-1D54-40B1-9739-CD8E9F0AD9CE}"/>
    <dgm:cxn modelId="{0E166E82-BD79-47ED-9E51-8E62410996EF}" srcId="{C167FEE9-905B-4C69-979C-D3978CC9AC43}" destId="{B8AC36C4-CDD0-4E3A-B3BB-D74F0B6012C3}" srcOrd="1" destOrd="0" parTransId="{B2834893-84B5-4481-BFCA-27C8C6288486}" sibTransId="{E4C86CC2-F075-46F1-862F-AB1944E5E581}"/>
    <dgm:cxn modelId="{78A6398B-2419-4170-83BC-0785EA8CE470}" type="presOf" srcId="{A0A69930-F433-4E88-8D09-4AAF7DAF12D0}" destId="{72F42C5C-383B-4B4E-B120-9EAE70EDE727}" srcOrd="0" destOrd="0" presId="urn:microsoft.com/office/officeart/2005/8/layout/vProcess5"/>
    <dgm:cxn modelId="{0892E48F-163B-4AF5-872D-2A58A0306995}" type="presOf" srcId="{EB5CF5EF-F017-4603-83FD-DD0B0BAAF9A8}" destId="{EBE61046-E1FB-4C91-A31F-0A2E55CDBD04}" srcOrd="0" destOrd="0" presId="urn:microsoft.com/office/officeart/2005/8/layout/vProcess5"/>
    <dgm:cxn modelId="{4FB5149D-34F9-4C96-95D8-2D09FC7ADA4D}" type="presOf" srcId="{8277AFB6-CA88-416A-90AB-9D1D7074653B}" destId="{58726FA8-A6CF-4EF5-A694-340992378E00}" srcOrd="0" destOrd="0" presId="urn:microsoft.com/office/officeart/2005/8/layout/vProcess5"/>
    <dgm:cxn modelId="{1C7500AB-1B1A-43BD-8B92-F551F563D332}" type="presOf" srcId="{33E25393-8284-46DD-9BE6-D47DCD76571B}" destId="{8318ED5B-8892-4FF0-93F5-BDA02E737189}" srcOrd="0" destOrd="0" presId="urn:microsoft.com/office/officeart/2005/8/layout/vProcess5"/>
    <dgm:cxn modelId="{720289B2-85C4-4F53-97CA-8280089EF5BB}" type="presOf" srcId="{E4C86CC2-F075-46F1-862F-AB1944E5E581}" destId="{DAC68DCD-B54B-47D6-9CF6-125B0228C657}" srcOrd="0" destOrd="0" presId="urn:microsoft.com/office/officeart/2005/8/layout/vProcess5"/>
    <dgm:cxn modelId="{AE4AFAB7-FBB4-4454-B0FD-E9B1EEA33A9F}" srcId="{C167FEE9-905B-4C69-979C-D3978CC9AC43}" destId="{88D3FC79-6215-4408-9227-5A0ABD1BA085}" srcOrd="3" destOrd="0" parTransId="{8AEF8F03-F240-47BB-BD30-D99B1B078F8F}" sibTransId="{8277AFB6-CA88-416A-90AB-9D1D7074653B}"/>
    <dgm:cxn modelId="{3EB573BA-D903-464C-BFC1-2019ED0DB977}" srcId="{C167FEE9-905B-4C69-979C-D3978CC9AC43}" destId="{077AB66B-1729-48E7-A39E-B59797B337E3}" srcOrd="2" destOrd="0" parTransId="{60BF17BD-2B2F-4336-AFE0-3D1BACF8B89A}" sibTransId="{33E25393-8284-46DD-9BE6-D47DCD76571B}"/>
    <dgm:cxn modelId="{E554AEBF-266B-49A6-AEC7-616AA41875BC}" type="presOf" srcId="{A0A69930-F433-4E88-8D09-4AAF7DAF12D0}" destId="{A7B3F12F-720A-449A-A988-441BD7563AEE}" srcOrd="1" destOrd="0" presId="urn:microsoft.com/office/officeart/2005/8/layout/vProcess5"/>
    <dgm:cxn modelId="{CC161ACF-6FD9-4AD0-82E2-78B70F83B38B}" type="presOf" srcId="{077AB66B-1729-48E7-A39E-B59797B337E3}" destId="{07F2A416-F662-4996-9FD2-10A304533AA3}" srcOrd="1" destOrd="0" presId="urn:microsoft.com/office/officeart/2005/8/layout/vProcess5"/>
    <dgm:cxn modelId="{EE36E6D3-4DCF-4F2A-AB95-99228ED4021B}" type="presOf" srcId="{B8AC36C4-CDD0-4E3A-B3BB-D74F0B6012C3}" destId="{33CE7347-94AB-4989-A1A6-A2228CB91716}" srcOrd="0" destOrd="0" presId="urn:microsoft.com/office/officeart/2005/8/layout/vProcess5"/>
    <dgm:cxn modelId="{FB3CF8DA-F676-498B-902A-5FF1FCB7DA07}" type="presOf" srcId="{077AB66B-1729-48E7-A39E-B59797B337E3}" destId="{5AA92B71-C11A-4B4D-8CFA-2A7C5D348128}" srcOrd="0" destOrd="0" presId="urn:microsoft.com/office/officeart/2005/8/layout/vProcess5"/>
    <dgm:cxn modelId="{E909CBE6-BA58-40E5-9ACB-238176039493}" type="presParOf" srcId="{4295F6F1-B847-4073-A267-3CEC1430D3E2}" destId="{3D2AB2E2-D8E3-407D-A065-982FD60303A7}" srcOrd="0" destOrd="0" presId="urn:microsoft.com/office/officeart/2005/8/layout/vProcess5"/>
    <dgm:cxn modelId="{A150FC65-5C55-4F78-8D96-5025FE901E29}" type="presParOf" srcId="{4295F6F1-B847-4073-A267-3CEC1430D3E2}" destId="{72F42C5C-383B-4B4E-B120-9EAE70EDE727}" srcOrd="1" destOrd="0" presId="urn:microsoft.com/office/officeart/2005/8/layout/vProcess5"/>
    <dgm:cxn modelId="{B83FA68B-6771-4EE3-B17C-CFD66F553D9E}" type="presParOf" srcId="{4295F6F1-B847-4073-A267-3CEC1430D3E2}" destId="{33CE7347-94AB-4989-A1A6-A2228CB91716}" srcOrd="2" destOrd="0" presId="urn:microsoft.com/office/officeart/2005/8/layout/vProcess5"/>
    <dgm:cxn modelId="{C49387B6-9AB8-4C9A-9834-2A76E23AC9A3}" type="presParOf" srcId="{4295F6F1-B847-4073-A267-3CEC1430D3E2}" destId="{5AA92B71-C11A-4B4D-8CFA-2A7C5D348128}" srcOrd="3" destOrd="0" presId="urn:microsoft.com/office/officeart/2005/8/layout/vProcess5"/>
    <dgm:cxn modelId="{53DDD086-4CB7-4F12-8145-E5AF3D373BCE}" type="presParOf" srcId="{4295F6F1-B847-4073-A267-3CEC1430D3E2}" destId="{8E5D8359-1E6A-450B-ABEB-0AA78030F163}" srcOrd="4" destOrd="0" presId="urn:microsoft.com/office/officeart/2005/8/layout/vProcess5"/>
    <dgm:cxn modelId="{2077D0E2-1A4E-4530-90B5-2FAD5277F97B}" type="presParOf" srcId="{4295F6F1-B847-4073-A267-3CEC1430D3E2}" destId="{86AEAB3D-78AD-4EFF-B8AA-30B624E22C26}" srcOrd="5" destOrd="0" presId="urn:microsoft.com/office/officeart/2005/8/layout/vProcess5"/>
    <dgm:cxn modelId="{9E24B8CE-E54F-4E40-8D92-1416742A9BE1}" type="presParOf" srcId="{4295F6F1-B847-4073-A267-3CEC1430D3E2}" destId="{EBE61046-E1FB-4C91-A31F-0A2E55CDBD04}" srcOrd="6" destOrd="0" presId="urn:microsoft.com/office/officeart/2005/8/layout/vProcess5"/>
    <dgm:cxn modelId="{85A0B318-7515-4E27-8620-0F1B384F4F14}" type="presParOf" srcId="{4295F6F1-B847-4073-A267-3CEC1430D3E2}" destId="{DAC68DCD-B54B-47D6-9CF6-125B0228C657}" srcOrd="7" destOrd="0" presId="urn:microsoft.com/office/officeart/2005/8/layout/vProcess5"/>
    <dgm:cxn modelId="{3054BE55-C544-4297-B568-2171C0813E8A}" type="presParOf" srcId="{4295F6F1-B847-4073-A267-3CEC1430D3E2}" destId="{8318ED5B-8892-4FF0-93F5-BDA02E737189}" srcOrd="8" destOrd="0" presId="urn:microsoft.com/office/officeart/2005/8/layout/vProcess5"/>
    <dgm:cxn modelId="{EE42C430-A5A4-4D9A-87ED-3EB22B4F0274}" type="presParOf" srcId="{4295F6F1-B847-4073-A267-3CEC1430D3E2}" destId="{58726FA8-A6CF-4EF5-A694-340992378E00}" srcOrd="9" destOrd="0" presId="urn:microsoft.com/office/officeart/2005/8/layout/vProcess5"/>
    <dgm:cxn modelId="{F8AE732A-385F-42CE-90E4-C1A2F2BAD605}" type="presParOf" srcId="{4295F6F1-B847-4073-A267-3CEC1430D3E2}" destId="{A7B3F12F-720A-449A-A988-441BD7563AEE}" srcOrd="10" destOrd="0" presId="urn:microsoft.com/office/officeart/2005/8/layout/vProcess5"/>
    <dgm:cxn modelId="{6D47FE63-15F7-4BCF-B06E-D8FA025E6BD1}" type="presParOf" srcId="{4295F6F1-B847-4073-A267-3CEC1430D3E2}" destId="{73689241-A31A-4CEA-9719-651B9B9B31E4}" srcOrd="11" destOrd="0" presId="urn:microsoft.com/office/officeart/2005/8/layout/vProcess5"/>
    <dgm:cxn modelId="{52B8330D-45D6-4B8D-9230-E9E3CEAF6C25}" type="presParOf" srcId="{4295F6F1-B847-4073-A267-3CEC1430D3E2}" destId="{07F2A416-F662-4996-9FD2-10A304533AA3}" srcOrd="12" destOrd="0" presId="urn:microsoft.com/office/officeart/2005/8/layout/vProcess5"/>
    <dgm:cxn modelId="{6B771478-51EA-4641-B40D-A7FFD23E2BA4}" type="presParOf" srcId="{4295F6F1-B847-4073-A267-3CEC1430D3E2}" destId="{6637FC99-71AD-4D12-86E1-B8B2BF231E0A}" srcOrd="13" destOrd="0" presId="urn:microsoft.com/office/officeart/2005/8/layout/vProcess5"/>
    <dgm:cxn modelId="{81CE1768-62EB-44F8-A6B5-846DDB23AC0A}" type="presParOf" srcId="{4295F6F1-B847-4073-A267-3CEC1430D3E2}" destId="{BCD224AC-9C4C-4BC4-A4E2-79BA4F659AB4}"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EE4798-6557-4B07-8C6C-BBB0531E14AD}">
      <dsp:nvSpPr>
        <dsp:cNvPr id="0" name=""/>
        <dsp:cNvSpPr/>
      </dsp:nvSpPr>
      <dsp:spPr>
        <a:xfrm>
          <a:off x="0" y="2277"/>
          <a:ext cx="6506149" cy="115407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64B10C-F97A-4F11-AF68-A60CAE64CD9C}">
      <dsp:nvSpPr>
        <dsp:cNvPr id="0" name=""/>
        <dsp:cNvSpPr/>
      </dsp:nvSpPr>
      <dsp:spPr>
        <a:xfrm>
          <a:off x="349107" y="261943"/>
          <a:ext cx="634740" cy="63474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2F4092-540C-4C51-AB9C-B4B6548CA176}">
      <dsp:nvSpPr>
        <dsp:cNvPr id="0" name=""/>
        <dsp:cNvSpPr/>
      </dsp:nvSpPr>
      <dsp:spPr>
        <a:xfrm>
          <a:off x="1332954" y="2277"/>
          <a:ext cx="5173194" cy="11540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39" tIns="122139" rIns="122139" bIns="122139" numCol="1" spcCol="1270" anchor="ctr" anchorCtr="0">
          <a:noAutofit/>
        </a:bodyPr>
        <a:lstStyle/>
        <a:p>
          <a:pPr marL="0" lvl="0" indent="0" algn="l" defTabSz="977900">
            <a:lnSpc>
              <a:spcPct val="100000"/>
            </a:lnSpc>
            <a:spcBef>
              <a:spcPct val="0"/>
            </a:spcBef>
            <a:spcAft>
              <a:spcPct val="35000"/>
            </a:spcAft>
            <a:buNone/>
          </a:pPr>
          <a:r>
            <a:rPr lang="en-US" sz="2200" b="0" i="0" kern="1200" baseline="0"/>
            <a:t>Psychosexual Theory (Sigmund Freud)</a:t>
          </a:r>
          <a:endParaRPr lang="en-US" sz="2200" kern="1200"/>
        </a:p>
      </dsp:txBody>
      <dsp:txXfrm>
        <a:off x="1332954" y="2277"/>
        <a:ext cx="5173194" cy="1154072"/>
      </dsp:txXfrm>
    </dsp:sp>
    <dsp:sp modelId="{33AF4DCE-5B2E-499E-A8AC-146C3E031E59}">
      <dsp:nvSpPr>
        <dsp:cNvPr id="0" name=""/>
        <dsp:cNvSpPr/>
      </dsp:nvSpPr>
      <dsp:spPr>
        <a:xfrm>
          <a:off x="0" y="1444868"/>
          <a:ext cx="6506149" cy="115407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8A69CC-FBD7-4CFD-8834-A089620A1953}">
      <dsp:nvSpPr>
        <dsp:cNvPr id="0" name=""/>
        <dsp:cNvSpPr/>
      </dsp:nvSpPr>
      <dsp:spPr>
        <a:xfrm>
          <a:off x="349107" y="1704534"/>
          <a:ext cx="634740" cy="63474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D475A1-5289-429F-81E9-7E17D2F7F7BE}">
      <dsp:nvSpPr>
        <dsp:cNvPr id="0" name=""/>
        <dsp:cNvSpPr/>
      </dsp:nvSpPr>
      <dsp:spPr>
        <a:xfrm>
          <a:off x="1332954" y="1444868"/>
          <a:ext cx="5173194" cy="11540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39" tIns="122139" rIns="122139" bIns="122139" numCol="1" spcCol="1270" anchor="ctr" anchorCtr="0">
          <a:noAutofit/>
        </a:bodyPr>
        <a:lstStyle/>
        <a:p>
          <a:pPr marL="0" lvl="0" indent="0" algn="l" defTabSz="977900">
            <a:lnSpc>
              <a:spcPct val="100000"/>
            </a:lnSpc>
            <a:spcBef>
              <a:spcPct val="0"/>
            </a:spcBef>
            <a:spcAft>
              <a:spcPct val="35000"/>
            </a:spcAft>
            <a:buNone/>
          </a:pPr>
          <a:r>
            <a:rPr lang="en-US" sz="2200" kern="1200"/>
            <a:t>Psychosocial Theory (Eric Erikson)</a:t>
          </a:r>
        </a:p>
      </dsp:txBody>
      <dsp:txXfrm>
        <a:off x="1332954" y="1444868"/>
        <a:ext cx="5173194" cy="1154072"/>
      </dsp:txXfrm>
    </dsp:sp>
    <dsp:sp modelId="{D8801AEF-4780-4A87-A202-B23C659E44F2}">
      <dsp:nvSpPr>
        <dsp:cNvPr id="0" name=""/>
        <dsp:cNvSpPr/>
      </dsp:nvSpPr>
      <dsp:spPr>
        <a:xfrm>
          <a:off x="0" y="2887459"/>
          <a:ext cx="6506149" cy="115407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F1EB52-26F2-470B-B791-7985BE9C240F}">
      <dsp:nvSpPr>
        <dsp:cNvPr id="0" name=""/>
        <dsp:cNvSpPr/>
      </dsp:nvSpPr>
      <dsp:spPr>
        <a:xfrm>
          <a:off x="349107" y="3147125"/>
          <a:ext cx="634740" cy="63474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A520DC-4B34-4A40-8824-AEB832260059}">
      <dsp:nvSpPr>
        <dsp:cNvPr id="0" name=""/>
        <dsp:cNvSpPr/>
      </dsp:nvSpPr>
      <dsp:spPr>
        <a:xfrm>
          <a:off x="1332954" y="2887459"/>
          <a:ext cx="5173194" cy="11540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39" tIns="122139" rIns="122139" bIns="122139" numCol="1" spcCol="1270" anchor="ctr" anchorCtr="0">
          <a:noAutofit/>
        </a:bodyPr>
        <a:lstStyle/>
        <a:p>
          <a:pPr marL="0" lvl="0" indent="0" algn="l" defTabSz="977900">
            <a:lnSpc>
              <a:spcPct val="100000"/>
            </a:lnSpc>
            <a:spcBef>
              <a:spcPct val="0"/>
            </a:spcBef>
            <a:spcAft>
              <a:spcPct val="35000"/>
            </a:spcAft>
            <a:buNone/>
          </a:pPr>
          <a:r>
            <a:rPr lang="en-US" sz="2200" b="0" i="0" kern="1200" baseline="0"/>
            <a:t>Cognitive Theory (Jean Piaget)</a:t>
          </a:r>
          <a:endParaRPr lang="en-US" sz="2200" kern="1200"/>
        </a:p>
      </dsp:txBody>
      <dsp:txXfrm>
        <a:off x="1332954" y="2887459"/>
        <a:ext cx="5173194" cy="1154072"/>
      </dsp:txXfrm>
    </dsp:sp>
    <dsp:sp modelId="{6031FB6E-1FFA-4408-9A22-64EE173C64E5}">
      <dsp:nvSpPr>
        <dsp:cNvPr id="0" name=""/>
        <dsp:cNvSpPr/>
      </dsp:nvSpPr>
      <dsp:spPr>
        <a:xfrm>
          <a:off x="0" y="4330050"/>
          <a:ext cx="6506149" cy="115407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CAB0A5-3846-47D6-A24E-4AB45BB09EEB}">
      <dsp:nvSpPr>
        <dsp:cNvPr id="0" name=""/>
        <dsp:cNvSpPr/>
      </dsp:nvSpPr>
      <dsp:spPr>
        <a:xfrm>
          <a:off x="349107" y="4589716"/>
          <a:ext cx="634740" cy="63474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B9C727-8966-4915-9DE0-29689DB4E2DD}">
      <dsp:nvSpPr>
        <dsp:cNvPr id="0" name=""/>
        <dsp:cNvSpPr/>
      </dsp:nvSpPr>
      <dsp:spPr>
        <a:xfrm>
          <a:off x="1332954" y="4330050"/>
          <a:ext cx="5173194" cy="11540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39" tIns="122139" rIns="122139" bIns="122139" numCol="1" spcCol="1270" anchor="ctr" anchorCtr="0">
          <a:noAutofit/>
        </a:bodyPr>
        <a:lstStyle/>
        <a:p>
          <a:pPr marL="0" lvl="0" indent="0" algn="l" defTabSz="977900">
            <a:lnSpc>
              <a:spcPct val="100000"/>
            </a:lnSpc>
            <a:spcBef>
              <a:spcPct val="0"/>
            </a:spcBef>
            <a:spcAft>
              <a:spcPct val="35000"/>
            </a:spcAft>
            <a:buNone/>
          </a:pPr>
          <a:r>
            <a:rPr lang="en-US" sz="2200" kern="1200" dirty="0"/>
            <a:t>Theory of Moral Development (Lawrence Kohlberg)</a:t>
          </a:r>
        </a:p>
      </dsp:txBody>
      <dsp:txXfrm>
        <a:off x="1332954" y="4330050"/>
        <a:ext cx="5173194" cy="11540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F42C5C-383B-4B4E-B120-9EAE70EDE727}">
      <dsp:nvSpPr>
        <dsp:cNvPr id="0" name=""/>
        <dsp:cNvSpPr/>
      </dsp:nvSpPr>
      <dsp:spPr>
        <a:xfrm>
          <a:off x="0" y="0"/>
          <a:ext cx="5210251" cy="8887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0" i="0" kern="1200" baseline="0"/>
            <a:t>Prenatal</a:t>
          </a:r>
          <a:endParaRPr lang="en-US" sz="2800" kern="1200"/>
        </a:p>
      </dsp:txBody>
      <dsp:txXfrm>
        <a:off x="26032" y="26032"/>
        <a:ext cx="4147180" cy="836732"/>
      </dsp:txXfrm>
    </dsp:sp>
    <dsp:sp modelId="{33CE7347-94AB-4989-A1A6-A2228CB91716}">
      <dsp:nvSpPr>
        <dsp:cNvPr id="0" name=""/>
        <dsp:cNvSpPr/>
      </dsp:nvSpPr>
      <dsp:spPr>
        <a:xfrm>
          <a:off x="389077" y="1012240"/>
          <a:ext cx="5210251" cy="8887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Infancy Through Childhood</a:t>
          </a:r>
        </a:p>
      </dsp:txBody>
      <dsp:txXfrm>
        <a:off x="415109" y="1038272"/>
        <a:ext cx="4191392" cy="836732"/>
      </dsp:txXfrm>
    </dsp:sp>
    <dsp:sp modelId="{5AA92B71-C11A-4B4D-8CFA-2A7C5D348128}">
      <dsp:nvSpPr>
        <dsp:cNvPr id="0" name=""/>
        <dsp:cNvSpPr/>
      </dsp:nvSpPr>
      <dsp:spPr>
        <a:xfrm>
          <a:off x="778154" y="2024481"/>
          <a:ext cx="5210251" cy="8887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0" i="0" kern="1200" baseline="0"/>
            <a:t>Adolescence</a:t>
          </a:r>
          <a:endParaRPr lang="en-US" sz="2800" kern="1200"/>
        </a:p>
      </dsp:txBody>
      <dsp:txXfrm>
        <a:off x="804186" y="2050513"/>
        <a:ext cx="4191392" cy="836732"/>
      </dsp:txXfrm>
    </dsp:sp>
    <dsp:sp modelId="{8E5D8359-1E6A-450B-ABEB-0AA78030F163}">
      <dsp:nvSpPr>
        <dsp:cNvPr id="0" name=""/>
        <dsp:cNvSpPr/>
      </dsp:nvSpPr>
      <dsp:spPr>
        <a:xfrm>
          <a:off x="1167231" y="3036722"/>
          <a:ext cx="5210251" cy="8887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Emerging Adulthood</a:t>
          </a:r>
        </a:p>
      </dsp:txBody>
      <dsp:txXfrm>
        <a:off x="1193263" y="3062754"/>
        <a:ext cx="4191392" cy="836732"/>
      </dsp:txXfrm>
    </dsp:sp>
    <dsp:sp modelId="{86AEAB3D-78AD-4EFF-B8AA-30B624E22C26}">
      <dsp:nvSpPr>
        <dsp:cNvPr id="0" name=""/>
        <dsp:cNvSpPr/>
      </dsp:nvSpPr>
      <dsp:spPr>
        <a:xfrm>
          <a:off x="1556308" y="4048963"/>
          <a:ext cx="5210251" cy="8887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0" i="0" kern="1200" baseline="0"/>
            <a:t>Adulthood</a:t>
          </a:r>
          <a:endParaRPr lang="en-US" sz="2800" kern="1200"/>
        </a:p>
      </dsp:txBody>
      <dsp:txXfrm>
        <a:off x="1582340" y="4074995"/>
        <a:ext cx="4191392" cy="836732"/>
      </dsp:txXfrm>
    </dsp:sp>
    <dsp:sp modelId="{EBE61046-E1FB-4C91-A31F-0A2E55CDBD04}">
      <dsp:nvSpPr>
        <dsp:cNvPr id="0" name=""/>
        <dsp:cNvSpPr/>
      </dsp:nvSpPr>
      <dsp:spPr>
        <a:xfrm>
          <a:off x="4632533" y="649315"/>
          <a:ext cx="577717" cy="577717"/>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4762519" y="649315"/>
        <a:ext cx="317745" cy="434732"/>
      </dsp:txXfrm>
    </dsp:sp>
    <dsp:sp modelId="{DAC68DCD-B54B-47D6-9CF6-125B0228C657}">
      <dsp:nvSpPr>
        <dsp:cNvPr id="0" name=""/>
        <dsp:cNvSpPr/>
      </dsp:nvSpPr>
      <dsp:spPr>
        <a:xfrm>
          <a:off x="5021610" y="1661556"/>
          <a:ext cx="577717" cy="577717"/>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5151596" y="1661556"/>
        <a:ext cx="317745" cy="434732"/>
      </dsp:txXfrm>
    </dsp:sp>
    <dsp:sp modelId="{8318ED5B-8892-4FF0-93F5-BDA02E737189}">
      <dsp:nvSpPr>
        <dsp:cNvPr id="0" name=""/>
        <dsp:cNvSpPr/>
      </dsp:nvSpPr>
      <dsp:spPr>
        <a:xfrm>
          <a:off x="5410687" y="2658983"/>
          <a:ext cx="577717" cy="577717"/>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5540673" y="2658983"/>
        <a:ext cx="317745" cy="434732"/>
      </dsp:txXfrm>
    </dsp:sp>
    <dsp:sp modelId="{58726FA8-A6CF-4EF5-A694-340992378E00}">
      <dsp:nvSpPr>
        <dsp:cNvPr id="0" name=""/>
        <dsp:cNvSpPr/>
      </dsp:nvSpPr>
      <dsp:spPr>
        <a:xfrm>
          <a:off x="5799764" y="3681100"/>
          <a:ext cx="577717" cy="577717"/>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5929750" y="3681100"/>
        <a:ext cx="317745" cy="43473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88943-6CD3-9A5E-DADA-5C5778C64C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B75902-A2E8-F601-AFAC-7F58ECF74C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EE2A43-90A0-44FA-666E-D87AE3E0173F}"/>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F809607E-AEE7-ED6D-4CDC-E8D742389A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6025AF-53B4-0FA6-0601-922B99D1471D}"/>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782576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F53E5-A1DB-CACD-DDF5-C85D18498E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55590F-EF42-6D6E-DC1D-20F9B06B58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8F5E34-ED6A-DD90-54B3-88F2F71FAD2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16F94465-93D3-351D-244F-09F469EB6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1EBDAA-0D99-FC47-CB3A-E15DEB764109}"/>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121712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7406B4-BD75-1644-99C6-09A716BB42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177FDB-8B76-92D1-2F64-725430C048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5651C9-2A5B-D8A7-7CAF-C16289196D2B}"/>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B251BE05-B2B1-D79E-2F58-609A93553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B1E89F-D614-5A5E-09B8-6EAEA78379E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66970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6914-CEF7-5644-C529-E6B4E0DABB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EAA2F3-1A7C-2E2A-B8C7-E40FE5AD86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11F00-D1FE-2C1F-209C-720EA18037F5}"/>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BD2D3547-C573-BF1A-1AD1-F9C81A4814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2F48A-D0FD-D2D5-DD74-94EF6E74FF8C}"/>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2608666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5993B-6301-C420-010F-665F9E1F3F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01063F-9636-6861-B78E-A1946B528A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1CC4D-935C-79B0-DCD4-B8E38CA03FD4}"/>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3D254A63-89EA-2E54-0BE0-E7718E0FB8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052584-358E-805F-7686-558C906723D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71501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95D2A-C140-1E26-A8E1-DF219AF76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C1ADD6-C510-E019-D57A-3C3EDBEEF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7BC858-8E1F-D257-0D69-8934380C3C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12609E-85F1-E4DC-BFB1-DF975D796CD0}"/>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1C0237BF-7A55-C41D-2EE4-C4E072A960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777D87-F720-4B8C-49E4-21BC9324BC71}"/>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857118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B566-67C3-E2BD-A161-C4CC427ECB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0F1129D-8ACC-82E3-6428-EDE1D54B12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D063C3-1853-FFFE-6491-947D7EC457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102216-4035-7863-6EC9-271719373D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7F2154-853D-429C-EF2B-DCF2A7AE0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9671BE-2AD6-CEC9-9C06-4748E3FD276F}"/>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8" name="Footer Placeholder 7">
            <a:extLst>
              <a:ext uri="{FF2B5EF4-FFF2-40B4-BE49-F238E27FC236}">
                <a16:creationId xmlns:a16="http://schemas.microsoft.com/office/drawing/2014/main" id="{B4D80638-505C-8C66-6779-9664D8FE83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6D0428-44CA-CBFA-7FF2-BC673AE0C1A3}"/>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340150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D8763-D394-0662-07D5-03F39A2586B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7D813F-7337-6E30-38F5-8D1D8E2E2FAA}"/>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4" name="Footer Placeholder 3">
            <a:extLst>
              <a:ext uri="{FF2B5EF4-FFF2-40B4-BE49-F238E27FC236}">
                <a16:creationId xmlns:a16="http://schemas.microsoft.com/office/drawing/2014/main" id="{BD8D93E8-2C51-7D2F-947E-CBC047B831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82FF70-21DF-D6AB-31AE-7373483BB41F}"/>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880862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D03EF0-66FF-88AD-31B9-D1574EAE21D7}"/>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3" name="Footer Placeholder 2">
            <a:extLst>
              <a:ext uri="{FF2B5EF4-FFF2-40B4-BE49-F238E27FC236}">
                <a16:creationId xmlns:a16="http://schemas.microsoft.com/office/drawing/2014/main" id="{D8716DEF-4366-9A3D-CF24-1AF8DC5D27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641C75-DC3A-BF7C-D995-9B98EF47BC55}"/>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48633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50943-F6F4-5BC6-B287-BFBEBD0B74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2ECB279-07DB-731C-F015-5B2C1240A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BCEC8C-4DAE-010C-1B4D-9149C5B1A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AE81A0-F3A1-04CB-8DC6-6D1589E2285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F5472520-8052-3401-B511-E8D09AD128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1594B9-86F8-13BE-6DE2-698F5505CE16}"/>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04681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28D6-78CF-B0B6-F710-967235F0B2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6B1212-4314-2F37-29CC-14AC3DE7D1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601177-5D3F-0138-C2E5-63CD3B0B7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58E7BE-DC47-7D1B-77F9-199BB019AD5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55003B80-7C28-E6E4-0CF4-65DFC063DA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EBCC5-16A0-33AC-2731-565F16E219E4}"/>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9993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8A288B-E69D-4482-1315-CF72C45329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56A1F7-EEDA-D09C-2866-19DC032241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2B3744-D268-A959-C960-0183657E1E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4360271F-35FA-34F4-F05F-1C109C5F4F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BC776B-944D-7AD7-8243-AC189AB383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78E35-DE80-42B5-B7AC-4B8F5C031193}" type="slidenum">
              <a:rPr lang="en-US" smtClean="0"/>
              <a:t>‹#›</a:t>
            </a:fld>
            <a:endParaRPr lang="en-US"/>
          </a:p>
        </p:txBody>
      </p:sp>
    </p:spTree>
    <p:extLst>
      <p:ext uri="{BB962C8B-B14F-4D97-AF65-F5344CB8AC3E}">
        <p14:creationId xmlns:p14="http://schemas.microsoft.com/office/powerpoint/2010/main" val="1422162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aYCBdZLCDBQ"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openstax.org/l/WonderYears"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openstax.org/l/piaget2" TargetMode="External"/><Relationship Id="rId5" Type="http://schemas.openxmlformats.org/officeDocument/2006/relationships/hyperlink" Target="http://openstax.org/l/piaget" TargetMode="External"/><Relationship Id="rId4" Type="http://schemas.openxmlformats.org/officeDocument/2006/relationships/hyperlink" Target="https://www.youtube.com/watch?v=IhcgYgx7aAA&amp;t=4s"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en.wikipedia.org/wiki/Public_domain" TargetMode="External"/><Relationship Id="rId3" Type="http://schemas.openxmlformats.org/officeDocument/2006/relationships/hyperlink" Target="https://creativecommons.org/licenses/by/4.0/" TargetMode="External"/><Relationship Id="rId7" Type="http://schemas.openxmlformats.org/officeDocument/2006/relationships/hyperlink" Target="https://oercommons.org/courseware/lesson/107297/overview"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youtube.com/watch?v=bounwXLkme4&amp;t=201s" TargetMode="Externa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hyperlink" Target="https://creativecommons.org/licenses/by/4.0/" TargetMode="External"/><Relationship Id="rId7" Type="http://schemas.openxmlformats.org/officeDocument/2006/relationships/diagramColors" Target="../diagrams/colors2.xm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openstax.org/l/miracle" TargetMode="External"/><Relationship Id="rId5" Type="http://schemas.openxmlformats.org/officeDocument/2006/relationships/hyperlink" Target="https://www.youtube.com/watch?v=vN2NRvyQ6Dc&amp;t=3s" TargetMode="Externa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JN24cK3V9GQ" TargetMode="Externa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openstax.org/l/newflexes"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en.wikipedia.org/wiki/Public_domain" TargetMode="External"/><Relationship Id="rId5" Type="http://schemas.openxmlformats.org/officeDocument/2006/relationships/hyperlink" Target="https://commons.wikimedia.org/wiki/File:Baby_sucking_fingers.jpg" TargetMode="Externa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sa/4.0/deed.en" TargetMode="External"/><Relationship Id="rId7" Type="http://schemas.openxmlformats.org/officeDocument/2006/relationships/image" Target="../media/image2.png"/><Relationship Id="rId2" Type="http://schemas.openxmlformats.org/officeDocument/2006/relationships/hyperlink" Target="https://openstax.org/details/books/psychology-2e?Instructor%20resources" TargetMode="External"/><Relationship Id="rId1" Type="http://schemas.openxmlformats.org/officeDocument/2006/relationships/slideLayout" Target="../slideLayouts/slideLayout6.xml"/><Relationship Id="rId6" Type="http://schemas.openxmlformats.org/officeDocument/2006/relationships/hyperlink" Target="https://creativecommons.org/licenses/by/2.0/deed.en" TargetMode="External"/><Relationship Id="rId5" Type="http://schemas.openxmlformats.org/officeDocument/2006/relationships/hyperlink" Target="https://www.flickr.com/people/182229932@N07" TargetMode="External"/><Relationship Id="rId4" Type="http://schemas.openxmlformats.org/officeDocument/2006/relationships/hyperlink" Target="https://commons.wikimedia.org/wiki/File:Psychology.jpg"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TifDjCz1tZY&amp;t=81s" TargetMode="Externa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openstax.org/l/crayon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monkeystudy" TargetMode="Externa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www.youtube.com/watch?v=K0iip5SK9e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en.wikipedia.org/wiki/Public_domain" TargetMode="External"/><Relationship Id="rId5" Type="http://schemas.openxmlformats.org/officeDocument/2006/relationships/hyperlink" Target="https://commons.wikimedia.org/wiki/File:The_Bowlby-Ainsworth_Award.jpg" TargetMode="Externa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PnFKaaOSPmk" TargetMode="External"/><Relationship Id="rId4" Type="http://schemas.openxmlformats.org/officeDocument/2006/relationships/hyperlink" Target="http://openstax.org/l/strangesitu"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M2I0kwSua44&amp;t=7s"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hyperlink" Target="https://creativecommons.org/licenses/by/4.0/" TargetMode="External"/><Relationship Id="rId7" Type="http://schemas.openxmlformats.org/officeDocument/2006/relationships/image" Target="../media/image29.png"/><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youtube.com/watch?v=hx8Yqo9LZ9w&amp;t=19s" TargetMode="External"/><Relationship Id="rId5" Type="http://schemas.openxmlformats.org/officeDocument/2006/relationships/hyperlink" Target="https://creativecommons.org/licenses/by-nc-sa/4.0/deed.en" TargetMode="External"/><Relationship Id="rId10" Type="http://schemas.openxmlformats.org/officeDocument/2006/relationships/image" Target="../media/image32.png"/><Relationship Id="rId4" Type="http://schemas.openxmlformats.org/officeDocument/2006/relationships/hyperlink" Target="https://opentextbooks.clemson.edu/hlth4110spring2022/chapter/parenting-styles/" TargetMode="External"/><Relationship Id="rId9"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openstax.org/details/books/psychology-2e" TargetMode="External"/><Relationship Id="rId1" Type="http://schemas.openxmlformats.org/officeDocument/2006/relationships/slideLayout" Target="../slideLayouts/slideLayout7.xml"/><Relationship Id="rId4" Type="http://schemas.openxmlformats.org/officeDocument/2006/relationships/hyperlink" Target="https://www.cdc.gov/ncbddd/actearly/milestones/"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D-icWG1J2ME&amp;t=3s"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wiringbrain" TargetMode="External"/><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GQhw9teSyKc&amp;t=165s"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flickr.com/photos/carolienc/" TargetMode="External"/><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Unger" TargetMode="External"/><Relationship Id="rId4"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oldbrain" TargetMode="Externa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aginginusa" TargetMode="Externa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openstax.org/details/books/psychology-2e" TargetMode="External"/><Relationship Id="rId1" Type="http://schemas.openxmlformats.org/officeDocument/2006/relationships/slideLayout" Target="../slideLayouts/slideLayout7.xml"/><Relationship Id="rId5" Type="http://schemas.openxmlformats.org/officeDocument/2006/relationships/hyperlink" Target="https://www.youtube.com/watch?v=_Wm_FhIfx78&amp;t=10s" TargetMode="Externa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www.youtube.com/watch?v=Zk7pOnUPL74&amp;t=1s"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licenses/by/2.0/" TargetMode="External"/><Relationship Id="rId5" Type="http://schemas.openxmlformats.org/officeDocument/2006/relationships/hyperlink" Target="https://www.flickr.com/photos/8463160@N08/1790592784" TargetMode="External"/><Relationship Id="rId4" Type="http://schemas.openxmlformats.org/officeDocument/2006/relationships/image" Target="../media/image40.png"/></Relationships>
</file>

<file path=ppt/slides/_rels/slide4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openstax.org/details/books/psychology-2e" TargetMode="Externa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CxGrdXP5cSo&amp;t=1s" TargetMode="Externa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https://creativecommons.org/licenses/by/4.0/" TargetMode="External"/><Relationship Id="rId7" Type="http://schemas.openxmlformats.org/officeDocument/2006/relationships/diagramColors" Target="../diagrams/colors1.xm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en.wikipedia.org/wiki/Public_domai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ki/File:Sigmund_Freud,_by_Max_Halberstadt_(cropped).jpg" TargetMode="External"/><Relationship Id="rId5" Type="http://schemas.openxmlformats.org/officeDocument/2006/relationships/image" Target="../media/image14.png"/><Relationship Id="rId4" Type="http://schemas.openxmlformats.org/officeDocument/2006/relationships/hyperlink" Target="https://www.youtube.com/watch?v=mhG-twzaE_g&amp;t=1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en.wikipedia.org/wiki/Public_domain" TargetMode="External"/><Relationship Id="rId5" Type="http://schemas.openxmlformats.org/officeDocument/2006/relationships/hyperlink" Target="https://commons.wikimedia.org/wiki/File:Erik_H._Erikson.jpg" TargetMode="Externa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F0548B-4BD1-F252-BD65-3B09B43DAF06}"/>
              </a:ext>
            </a:extLst>
          </p:cNvPr>
          <p:cNvSpPr>
            <a:spLocks noGrp="1"/>
          </p:cNvSpPr>
          <p:nvPr>
            <p:ph type="ctrTitle"/>
          </p:nvPr>
        </p:nvSpPr>
        <p:spPr>
          <a:xfrm>
            <a:off x="640079" y="1150018"/>
            <a:ext cx="6692827" cy="2927373"/>
          </a:xfrm>
        </p:spPr>
        <p:txBody>
          <a:bodyPr>
            <a:normAutofit/>
          </a:bodyPr>
          <a:lstStyle/>
          <a:p>
            <a:pPr algn="l"/>
            <a:r>
              <a:rPr lang="en-US" sz="6600" dirty="0">
                <a:solidFill>
                  <a:schemeClr val="accent1">
                    <a:lumMod val="60000"/>
                    <a:lumOff val="40000"/>
                  </a:schemeClr>
                </a:solidFill>
              </a:rPr>
              <a:t>Chapter 9 </a:t>
            </a:r>
            <a:br>
              <a:rPr lang="en-US" sz="6600" dirty="0">
                <a:solidFill>
                  <a:schemeClr val="accent1">
                    <a:lumMod val="60000"/>
                    <a:lumOff val="40000"/>
                  </a:schemeClr>
                </a:solidFill>
              </a:rPr>
            </a:br>
            <a:r>
              <a:rPr lang="en-US" sz="6600">
                <a:solidFill>
                  <a:schemeClr val="accent1">
                    <a:lumMod val="60000"/>
                    <a:lumOff val="40000"/>
                  </a:schemeClr>
                </a:solidFill>
              </a:rPr>
              <a:t>Lifespan Development</a:t>
            </a:r>
            <a:endParaRPr lang="en-US" sz="6600" dirty="0">
              <a:solidFill>
                <a:schemeClr val="accent1">
                  <a:lumMod val="60000"/>
                  <a:lumOff val="40000"/>
                </a:schemeClr>
              </a:solidFill>
            </a:endParaRPr>
          </a:p>
        </p:txBody>
      </p:sp>
      <p:sp>
        <p:nvSpPr>
          <p:cNvPr id="3" name="Subtitle 2">
            <a:extLst>
              <a:ext uri="{FF2B5EF4-FFF2-40B4-BE49-F238E27FC236}">
                <a16:creationId xmlns:a16="http://schemas.microsoft.com/office/drawing/2014/main" id="{A84D024C-1DF8-14CA-3D4C-4183A60959F4}"/>
              </a:ext>
            </a:extLst>
          </p:cNvPr>
          <p:cNvSpPr>
            <a:spLocks noGrp="1"/>
          </p:cNvSpPr>
          <p:nvPr>
            <p:ph type="subTitle" idx="1"/>
          </p:nvPr>
        </p:nvSpPr>
        <p:spPr>
          <a:xfrm>
            <a:off x="640080" y="4631161"/>
            <a:ext cx="6692827" cy="513494"/>
          </a:xfrm>
        </p:spPr>
        <p:txBody>
          <a:bodyPr>
            <a:normAutofit/>
          </a:bodyPr>
          <a:lstStyle/>
          <a:p>
            <a:pPr algn="l"/>
            <a:r>
              <a:rPr lang="en-US" dirty="0">
                <a:solidFill>
                  <a:schemeClr val="accent1">
                    <a:lumMod val="75000"/>
                  </a:schemeClr>
                </a:solidFill>
              </a:rPr>
              <a:t>OpenStax Psychology 2E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ACDA115-74ED-E220-7375-5575DC7528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781544" y="1101376"/>
            <a:ext cx="4087368" cy="4418774"/>
          </a:xfrm>
          <a:prstGeom prst="rect">
            <a:avLst/>
          </a:prstGeom>
        </p:spPr>
      </p:pic>
      <p:sp>
        <p:nvSpPr>
          <p:cNvPr id="5" name="TextBox 4">
            <a:extLst>
              <a:ext uri="{FF2B5EF4-FFF2-40B4-BE49-F238E27FC236}">
                <a16:creationId xmlns:a16="http://schemas.microsoft.com/office/drawing/2014/main" id="{8F8EB642-1A96-0F43-57C7-3E784A6DBC47}"/>
              </a:ext>
            </a:extLst>
          </p:cNvPr>
          <p:cNvSpPr txBox="1"/>
          <p:nvPr/>
        </p:nvSpPr>
        <p:spPr>
          <a:xfrm>
            <a:off x="316601" y="6252194"/>
            <a:ext cx="10700162" cy="400110"/>
          </a:xfrm>
          <a:prstGeom prst="rect">
            <a:avLst/>
          </a:prstGeom>
          <a:noFill/>
        </p:spPr>
        <p:txBody>
          <a:bodyPr wrap="square" rtlCol="0">
            <a:spAutoFit/>
          </a:bodyPr>
          <a:lstStyle/>
          <a:p>
            <a:r>
              <a:rPr lang="en-US" sz="1000" dirty="0">
                <a:hlinkClick r:id="rId3"/>
              </a:rPr>
              <a:t>OpenStax ancillary resource </a:t>
            </a:r>
            <a:r>
              <a:rPr lang="en-US" sz="1000" dirty="0"/>
              <a:t>is © Rice University under a </a:t>
            </a:r>
            <a:r>
              <a:rPr lang="en-US" sz="1000" dirty="0">
                <a:hlinkClick r:id="rId4"/>
              </a:rPr>
              <a:t>CC-BY-4.0 DEED </a:t>
            </a:r>
            <a:r>
              <a:rPr lang="en-US" sz="1000" dirty="0"/>
              <a:t>license and may be used with proper attributes.  Unless otherwise noted all material and text contained in these ancillary materials is from </a:t>
            </a:r>
            <a:r>
              <a:rPr lang="en-US" sz="1000" b="0" i="0" dirty="0">
                <a:solidFill>
                  <a:srgbClr val="333333"/>
                </a:solidFill>
                <a:effectLst/>
                <a:latin typeface="UniversLight"/>
                <a:hlinkClick r:id="rId5"/>
              </a:rPr>
              <a:t>Spielman, R. M., Jenkins, W. J., &amp; Lovett, M. D. (2020). </a:t>
            </a:r>
            <a:r>
              <a:rPr lang="en-US" sz="1000" b="0" i="1" dirty="0">
                <a:solidFill>
                  <a:srgbClr val="333333"/>
                </a:solidFill>
                <a:effectLst/>
                <a:latin typeface="UniversLight"/>
                <a:hlinkClick r:id="rId5"/>
              </a:rPr>
              <a:t>Psychology 2E</a:t>
            </a:r>
            <a:r>
              <a:rPr lang="en-US" sz="1000" b="0" i="0" dirty="0">
                <a:solidFill>
                  <a:srgbClr val="333333"/>
                </a:solidFill>
                <a:effectLst/>
                <a:latin typeface="UniversLight"/>
                <a:hlinkClick r:id="rId5"/>
              </a:rPr>
              <a:t>. OpenStax</a:t>
            </a:r>
            <a:r>
              <a:rPr lang="en-US" sz="1000" dirty="0">
                <a:solidFill>
                  <a:srgbClr val="333333"/>
                </a:solidFill>
                <a:latin typeface="UniversLight"/>
              </a:rPr>
              <a:t> and is licensed under CC BY </a:t>
            </a:r>
            <a:r>
              <a:rPr lang="en-US" sz="1000" dirty="0">
                <a:solidFill>
                  <a:srgbClr val="333333"/>
                </a:solidFill>
                <a:latin typeface="UniversLight"/>
                <a:hlinkClick r:id="rId4"/>
              </a:rPr>
              <a:t>4.0 DEED</a:t>
            </a:r>
            <a:r>
              <a:rPr lang="en-US" sz="1000" dirty="0">
                <a:solidFill>
                  <a:srgbClr val="333333"/>
                </a:solidFill>
                <a:latin typeface="UniversLight"/>
              </a:rPr>
              <a:t>.</a:t>
            </a:r>
            <a:endParaRPr lang="en-US" sz="1000" dirty="0"/>
          </a:p>
        </p:txBody>
      </p:sp>
    </p:spTree>
    <p:extLst>
      <p:ext uri="{BB962C8B-B14F-4D97-AF65-F5344CB8AC3E}">
        <p14:creationId xmlns:p14="http://schemas.microsoft.com/office/powerpoint/2010/main" val="807770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8105D39-50FF-CB27-B7D5-8C6CB2392EAB}"/>
              </a:ext>
            </a:extLst>
          </p:cNvPr>
          <p:cNvSpPr txBox="1">
            <a:spLocks/>
          </p:cNvSpPr>
          <p:nvPr/>
        </p:nvSpPr>
        <p:spPr>
          <a:xfrm>
            <a:off x="2565650" y="124550"/>
            <a:ext cx="7060699" cy="5223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Erikson’s Psychosocial Stages of Development</a:t>
            </a:r>
          </a:p>
        </p:txBody>
      </p:sp>
      <p:sp>
        <p:nvSpPr>
          <p:cNvPr id="10" name="TextBox 9">
            <a:extLst>
              <a:ext uri="{FF2B5EF4-FFF2-40B4-BE49-F238E27FC236}">
                <a16:creationId xmlns:a16="http://schemas.microsoft.com/office/drawing/2014/main" id="{B8BBD51D-D6B0-A354-CD1F-2A57891D2C41}"/>
              </a:ext>
            </a:extLst>
          </p:cNvPr>
          <p:cNvSpPr txBox="1"/>
          <p:nvPr/>
        </p:nvSpPr>
        <p:spPr>
          <a:xfrm>
            <a:off x="541104" y="6521151"/>
            <a:ext cx="10592555"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Image and text from </a:t>
            </a:r>
            <a:r>
              <a:rPr lang="en-US" sz="800" b="0" i="0" u="sng">
                <a:effectLst/>
                <a:latin typeface="Arial" panose="020B0604020202020204" pitchFamily="34" charset="0"/>
                <a:cs typeface="Arial" panose="020B0604020202020204" pitchFamily="34" charset="0"/>
                <a:hlinkClick r:id="rId2"/>
              </a:rPr>
              <a:t>Psychology 2e OpenStax Revised Version</a:t>
            </a:r>
            <a:r>
              <a:rPr lang="en-US" sz="800" b="0" i="0">
                <a:solidFill>
                  <a:srgbClr val="222222"/>
                </a:solidFill>
                <a:effectLst/>
                <a:latin typeface="Arial" panose="020B0604020202020204" pitchFamily="34" charset="0"/>
                <a:cs typeface="Arial" panose="020B0604020202020204" pitchFamily="34" charset="0"/>
              </a:rPr>
              <a:t> Copyright © 2020 by Openstax is licensed under a </a:t>
            </a:r>
            <a:r>
              <a:rPr lang="en-US" sz="800" b="0" i="0" u="sng">
                <a:effectLst/>
                <a:latin typeface="Arial" panose="020B0604020202020204" pitchFamily="34" charset="0"/>
                <a:cs typeface="Arial" panose="020B0604020202020204" pitchFamily="34" charset="0"/>
                <a:hlinkClick r:id="rId3"/>
              </a:rPr>
              <a:t>Creative Commons Attribution 4.0 International License</a:t>
            </a:r>
            <a:r>
              <a:rPr lang="en-US" sz="800" b="0" i="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b="0" i="0" dirty="0">
              <a:solidFill>
                <a:srgbClr val="222222"/>
              </a:solidFill>
              <a:effectLst/>
              <a:latin typeface="Arial" panose="020B0604020202020204" pitchFamily="34" charset="0"/>
              <a:cs typeface="Arial" panose="020B0604020202020204" pitchFamily="34" charset="0"/>
            </a:endParaRPr>
          </a:p>
        </p:txBody>
      </p:sp>
      <p:graphicFrame>
        <p:nvGraphicFramePr>
          <p:cNvPr id="2" name="Google Shape;127;p16">
            <a:extLst>
              <a:ext uri="{FF2B5EF4-FFF2-40B4-BE49-F238E27FC236}">
                <a16:creationId xmlns:a16="http://schemas.microsoft.com/office/drawing/2014/main" id="{3B9135C1-A679-F989-4A81-04338856DD7B}"/>
              </a:ext>
            </a:extLst>
          </p:cNvPr>
          <p:cNvGraphicFramePr/>
          <p:nvPr>
            <p:extLst>
              <p:ext uri="{D42A27DB-BD31-4B8C-83A1-F6EECF244321}">
                <p14:modId xmlns:p14="http://schemas.microsoft.com/office/powerpoint/2010/main" val="4212206305"/>
              </p:ext>
            </p:extLst>
          </p:nvPr>
        </p:nvGraphicFramePr>
        <p:xfrm>
          <a:off x="541104" y="732801"/>
          <a:ext cx="10802557" cy="5234862"/>
        </p:xfrm>
        <a:graphic>
          <a:graphicData uri="http://schemas.openxmlformats.org/drawingml/2006/table">
            <a:tbl>
              <a:tblPr firstRow="1" bandRow="1">
                <a:noFill/>
              </a:tblPr>
              <a:tblGrid>
                <a:gridCol w="358963">
                  <a:extLst>
                    <a:ext uri="{9D8B030D-6E8A-4147-A177-3AD203B41FA5}">
                      <a16:colId xmlns:a16="http://schemas.microsoft.com/office/drawing/2014/main" val="20000"/>
                    </a:ext>
                  </a:extLst>
                </a:gridCol>
                <a:gridCol w="2838208">
                  <a:extLst>
                    <a:ext uri="{9D8B030D-6E8A-4147-A177-3AD203B41FA5}">
                      <a16:colId xmlns:a16="http://schemas.microsoft.com/office/drawing/2014/main" val="20001"/>
                    </a:ext>
                  </a:extLst>
                </a:gridCol>
                <a:gridCol w="851465">
                  <a:extLst>
                    <a:ext uri="{9D8B030D-6E8A-4147-A177-3AD203B41FA5}">
                      <a16:colId xmlns:a16="http://schemas.microsoft.com/office/drawing/2014/main" val="20002"/>
                    </a:ext>
                  </a:extLst>
                </a:gridCol>
                <a:gridCol w="6753921">
                  <a:extLst>
                    <a:ext uri="{9D8B030D-6E8A-4147-A177-3AD203B41FA5}">
                      <a16:colId xmlns:a16="http://schemas.microsoft.com/office/drawing/2014/main" val="20003"/>
                    </a:ext>
                  </a:extLst>
                </a:gridCol>
              </a:tblGrid>
              <a:tr h="412105">
                <a:tc>
                  <a:txBody>
                    <a:bodyPr/>
                    <a:lstStyle/>
                    <a:p>
                      <a:pPr marL="0" marR="0" lvl="0" indent="0" algn="l" rtl="0">
                        <a:spcBef>
                          <a:spcPts val="0"/>
                        </a:spcBef>
                        <a:spcAft>
                          <a:spcPts val="0"/>
                        </a:spcAft>
                        <a:buNone/>
                      </a:pPr>
                      <a:endParaRPr sz="1600" b="0" dirty="0"/>
                    </a:p>
                  </a:txBody>
                  <a:tcPr marL="91450" marR="91450" marT="45725" marB="45725">
                    <a:solidFill>
                      <a:schemeClr val="accent1">
                        <a:lumMod val="40000"/>
                        <a:lumOff val="60000"/>
                      </a:schemeClr>
                    </a:solidFill>
                  </a:tcPr>
                </a:tc>
                <a:tc>
                  <a:txBody>
                    <a:bodyPr/>
                    <a:lstStyle/>
                    <a:p>
                      <a:pPr marL="0" marR="0" lvl="0" indent="0" algn="ctr" rtl="0">
                        <a:spcBef>
                          <a:spcPts val="0"/>
                        </a:spcBef>
                        <a:spcAft>
                          <a:spcPts val="0"/>
                        </a:spcAft>
                        <a:buNone/>
                      </a:pPr>
                      <a:r>
                        <a:rPr lang="en-US" sz="1600" b="1" dirty="0">
                          <a:latin typeface="Arial" panose="020B0604020202020204" pitchFamily="34" charset="0"/>
                          <a:cs typeface="Arial" panose="020B0604020202020204" pitchFamily="34" charset="0"/>
                        </a:rPr>
                        <a:t>STAGE</a:t>
                      </a:r>
                      <a:endParaRPr sz="1600" b="1" dirty="0">
                        <a:latin typeface="Arial" panose="020B0604020202020204" pitchFamily="34" charset="0"/>
                        <a:cs typeface="Arial" panose="020B0604020202020204" pitchFamily="34" charset="0"/>
                      </a:endParaRPr>
                    </a:p>
                  </a:txBody>
                  <a:tcPr marL="91450" marR="91450" marT="45725" marB="45725">
                    <a:solidFill>
                      <a:schemeClr val="accent1">
                        <a:lumMod val="40000"/>
                        <a:lumOff val="60000"/>
                      </a:schemeClr>
                    </a:solidFill>
                  </a:tcPr>
                </a:tc>
                <a:tc>
                  <a:txBody>
                    <a:bodyPr/>
                    <a:lstStyle/>
                    <a:p>
                      <a:pPr marL="0" marR="0" lvl="0" indent="0" algn="ctr" rtl="0">
                        <a:spcBef>
                          <a:spcPts val="0"/>
                        </a:spcBef>
                        <a:spcAft>
                          <a:spcPts val="0"/>
                        </a:spcAft>
                        <a:buNone/>
                      </a:pPr>
                      <a:r>
                        <a:rPr lang="en-US" sz="1600" b="1" dirty="0">
                          <a:latin typeface="Arial" panose="020B0604020202020204" pitchFamily="34" charset="0"/>
                          <a:cs typeface="Arial" panose="020B0604020202020204" pitchFamily="34" charset="0"/>
                        </a:rPr>
                        <a:t>AGE</a:t>
                      </a:r>
                      <a:endParaRPr sz="1600" b="1" dirty="0">
                        <a:latin typeface="Arial" panose="020B0604020202020204" pitchFamily="34" charset="0"/>
                        <a:cs typeface="Arial" panose="020B0604020202020204" pitchFamily="34" charset="0"/>
                      </a:endParaRPr>
                    </a:p>
                  </a:txBody>
                  <a:tcPr marL="91450" marR="91450" marT="45725" marB="45725">
                    <a:solidFill>
                      <a:schemeClr val="accent1">
                        <a:lumMod val="40000"/>
                        <a:lumOff val="60000"/>
                      </a:schemeClr>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b="1" dirty="0">
                          <a:latin typeface="Arial" panose="020B0604020202020204" pitchFamily="34" charset="0"/>
                          <a:cs typeface="Arial" panose="020B0604020202020204" pitchFamily="34" charset="0"/>
                        </a:rPr>
                        <a:t>CHARACTERISTICS</a:t>
                      </a:r>
                      <a:endParaRPr sz="1600" b="1" dirty="0">
                        <a:latin typeface="Arial" panose="020B0604020202020204" pitchFamily="34" charset="0"/>
                        <a:cs typeface="Arial" panose="020B0604020202020204" pitchFamily="34" charset="0"/>
                      </a:endParaRPr>
                    </a:p>
                  </a:txBody>
                  <a:tcPr marL="91450" marR="91450" marT="45725" marB="45725">
                    <a:solidFill>
                      <a:schemeClr val="accent1">
                        <a:lumMod val="40000"/>
                        <a:lumOff val="60000"/>
                      </a:schemeClr>
                    </a:solidFill>
                  </a:tcPr>
                </a:tc>
                <a:extLst>
                  <a:ext uri="{0D108BD9-81ED-4DB2-BD59-A6C34878D82A}">
                    <a16:rowId xmlns:a16="http://schemas.microsoft.com/office/drawing/2014/main" val="720811842"/>
                  </a:ext>
                </a:extLst>
              </a:tr>
              <a:tr h="630225">
                <a:tc>
                  <a:txBody>
                    <a:bodyPr/>
                    <a:lstStyle/>
                    <a:p>
                      <a:pPr marL="0" marR="0" lvl="0" indent="0" algn="l" rtl="0">
                        <a:spcBef>
                          <a:spcPts val="0"/>
                        </a:spcBef>
                        <a:spcAft>
                          <a:spcPts val="0"/>
                        </a:spcAft>
                        <a:buNone/>
                      </a:pPr>
                      <a:r>
                        <a:rPr lang="en-US" sz="1600" u="none" strike="noStrike" cap="none" dirty="0"/>
                        <a:t>1</a:t>
                      </a:r>
                      <a:endParaRPr sz="1600" b="0" dirty="0"/>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b="1" dirty="0">
                          <a:latin typeface="Arial" panose="020B0604020202020204" pitchFamily="34" charset="0"/>
                          <a:cs typeface="Arial" panose="020B0604020202020204" pitchFamily="34" charset="0"/>
                        </a:rPr>
                        <a:t>Trust vs. mistrust </a:t>
                      </a:r>
                      <a:endParaRPr sz="1600" b="1"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dirty="0">
                          <a:latin typeface="Arial" panose="020B0604020202020204" pitchFamily="34" charset="0"/>
                          <a:cs typeface="Arial" panose="020B0604020202020204" pitchFamily="34" charset="0"/>
                        </a:rPr>
                        <a:t>0-1 years</a:t>
                      </a:r>
                      <a:endParaRPr sz="1600" b="0"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lnSpc>
                          <a:spcPct val="100000"/>
                        </a:lnSpc>
                        <a:spcBef>
                          <a:spcPts val="0"/>
                        </a:spcBef>
                        <a:spcAft>
                          <a:spcPts val="0"/>
                        </a:spcAft>
                        <a:buClr>
                          <a:schemeClr val="dk1"/>
                        </a:buClr>
                        <a:buSzPts val="1600"/>
                        <a:buFont typeface="Arial"/>
                        <a:buNone/>
                      </a:pPr>
                      <a:r>
                        <a:rPr lang="en-US" sz="1600" dirty="0">
                          <a:latin typeface="Arial" panose="020B0604020202020204" pitchFamily="34" charset="0"/>
                          <a:cs typeface="Arial" panose="020B0604020202020204" pitchFamily="34" charset="0"/>
                        </a:rPr>
                        <a:t>Trust (or mistrust) that basic needs, such as nourishment and affection, will be met.</a:t>
                      </a:r>
                      <a:endParaRPr sz="1600" b="0"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extLst>
                  <a:ext uri="{0D108BD9-81ED-4DB2-BD59-A6C34878D82A}">
                    <a16:rowId xmlns:a16="http://schemas.microsoft.com/office/drawing/2014/main" val="10000"/>
                  </a:ext>
                </a:extLst>
              </a:tr>
              <a:tr h="555779">
                <a:tc>
                  <a:txBody>
                    <a:bodyPr/>
                    <a:lstStyle/>
                    <a:p>
                      <a:pPr marL="0" marR="0" lvl="0" indent="0" algn="l" rtl="0">
                        <a:spcBef>
                          <a:spcPts val="0"/>
                        </a:spcBef>
                        <a:spcAft>
                          <a:spcPts val="0"/>
                        </a:spcAft>
                        <a:buNone/>
                      </a:pPr>
                      <a:r>
                        <a:rPr lang="en-US" sz="1600"/>
                        <a:t>2</a:t>
                      </a:r>
                      <a:endParaRPr sz="1600" b="0"/>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b="1" dirty="0">
                          <a:latin typeface="Arial" panose="020B0604020202020204" pitchFamily="34" charset="0"/>
                          <a:cs typeface="Arial" panose="020B0604020202020204" pitchFamily="34" charset="0"/>
                        </a:rPr>
                        <a:t>Autonomy vs shame/doubt</a:t>
                      </a:r>
                      <a:endParaRPr sz="1600" b="1"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dirty="0">
                          <a:latin typeface="Arial" panose="020B0604020202020204" pitchFamily="34" charset="0"/>
                          <a:cs typeface="Arial" panose="020B0604020202020204" pitchFamily="34" charset="0"/>
                        </a:rPr>
                        <a:t>1-3 years</a:t>
                      </a:r>
                      <a:endParaRPr sz="1600"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lnSpc>
                          <a:spcPct val="100000"/>
                        </a:lnSpc>
                        <a:spcBef>
                          <a:spcPts val="0"/>
                        </a:spcBef>
                        <a:spcAft>
                          <a:spcPts val="0"/>
                        </a:spcAft>
                        <a:buClr>
                          <a:schemeClr val="dk1"/>
                        </a:buClr>
                        <a:buSzPts val="1600"/>
                        <a:buFont typeface="Arial"/>
                        <a:buNone/>
                      </a:pPr>
                      <a:r>
                        <a:rPr lang="en-US" sz="1600" dirty="0">
                          <a:latin typeface="Arial" panose="020B0604020202020204" pitchFamily="34" charset="0"/>
                          <a:cs typeface="Arial" panose="020B0604020202020204" pitchFamily="34" charset="0"/>
                        </a:rPr>
                        <a:t>Develop a sense of independence in many tasks.</a:t>
                      </a:r>
                      <a:endParaRPr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extLst>
                  <a:ext uri="{0D108BD9-81ED-4DB2-BD59-A6C34878D82A}">
                    <a16:rowId xmlns:a16="http://schemas.microsoft.com/office/drawing/2014/main" val="10001"/>
                  </a:ext>
                </a:extLst>
              </a:tr>
              <a:tr h="676992">
                <a:tc>
                  <a:txBody>
                    <a:bodyPr/>
                    <a:lstStyle/>
                    <a:p>
                      <a:pPr marL="0" marR="0" lvl="0" indent="0" algn="l" rtl="0">
                        <a:spcBef>
                          <a:spcPts val="0"/>
                        </a:spcBef>
                        <a:spcAft>
                          <a:spcPts val="0"/>
                        </a:spcAft>
                        <a:buNone/>
                      </a:pPr>
                      <a:r>
                        <a:rPr lang="en-US" sz="1600"/>
                        <a:t>3</a:t>
                      </a:r>
                      <a:endParaRPr sz="1600" b="0"/>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b="1" dirty="0">
                          <a:latin typeface="Arial" panose="020B0604020202020204" pitchFamily="34" charset="0"/>
                          <a:cs typeface="Arial" panose="020B0604020202020204" pitchFamily="34" charset="0"/>
                        </a:rPr>
                        <a:t>Initiative vs guilt </a:t>
                      </a:r>
                      <a:endParaRPr sz="1600" b="1"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dirty="0">
                          <a:latin typeface="Arial" panose="020B0604020202020204" pitchFamily="34" charset="0"/>
                          <a:cs typeface="Arial" panose="020B0604020202020204" pitchFamily="34" charset="0"/>
                        </a:rPr>
                        <a:t>3-6 years</a:t>
                      </a:r>
                      <a:endParaRPr sz="1600"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lnSpc>
                          <a:spcPct val="100000"/>
                        </a:lnSpc>
                        <a:spcBef>
                          <a:spcPts val="0"/>
                        </a:spcBef>
                        <a:spcAft>
                          <a:spcPts val="0"/>
                        </a:spcAft>
                        <a:buClr>
                          <a:schemeClr val="dk1"/>
                        </a:buClr>
                        <a:buSzPts val="1600"/>
                        <a:buFont typeface="Arial"/>
                        <a:buNone/>
                      </a:pPr>
                      <a:r>
                        <a:rPr lang="en-US" sz="1600" dirty="0">
                          <a:latin typeface="Arial" panose="020B0604020202020204" pitchFamily="34" charset="0"/>
                          <a:cs typeface="Arial" panose="020B0604020202020204" pitchFamily="34" charset="0"/>
                        </a:rPr>
                        <a:t>Take initiative on some activities - may develop guilt when unsuccessful or boundaries overstepped.</a:t>
                      </a:r>
                      <a:endParaRPr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extLst>
                  <a:ext uri="{0D108BD9-81ED-4DB2-BD59-A6C34878D82A}">
                    <a16:rowId xmlns:a16="http://schemas.microsoft.com/office/drawing/2014/main" val="10002"/>
                  </a:ext>
                </a:extLst>
              </a:tr>
              <a:tr h="630225">
                <a:tc>
                  <a:txBody>
                    <a:bodyPr/>
                    <a:lstStyle/>
                    <a:p>
                      <a:pPr marL="0" marR="0" lvl="0" indent="0" algn="l" rtl="0">
                        <a:spcBef>
                          <a:spcPts val="0"/>
                        </a:spcBef>
                        <a:spcAft>
                          <a:spcPts val="0"/>
                        </a:spcAft>
                        <a:buNone/>
                      </a:pPr>
                      <a:r>
                        <a:rPr lang="en-US" sz="1600"/>
                        <a:t>4</a:t>
                      </a:r>
                      <a:endParaRPr sz="1600" b="0"/>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b="1">
                          <a:latin typeface="Arial" panose="020B0604020202020204" pitchFamily="34" charset="0"/>
                          <a:cs typeface="Arial" panose="020B0604020202020204" pitchFamily="34" charset="0"/>
                        </a:rPr>
                        <a:t>Industry vs inferiority </a:t>
                      </a:r>
                      <a:endParaRPr sz="1600" b="1">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a:latin typeface="Arial" panose="020B0604020202020204" pitchFamily="34" charset="0"/>
                          <a:cs typeface="Arial" panose="020B0604020202020204" pitchFamily="34" charset="0"/>
                        </a:rPr>
                        <a:t>7-11 years</a:t>
                      </a:r>
                      <a:endParaRPr sz="160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dirty="0">
                          <a:latin typeface="Arial" panose="020B0604020202020204" pitchFamily="34" charset="0"/>
                          <a:cs typeface="Arial" panose="020B0604020202020204" pitchFamily="34" charset="0"/>
                        </a:rPr>
                        <a:t>Develop self-confidence in abilities when competent or sense of inferiority when not.</a:t>
                      </a:r>
                      <a:endParaRPr sz="1600"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extLst>
                  <a:ext uri="{0D108BD9-81ED-4DB2-BD59-A6C34878D82A}">
                    <a16:rowId xmlns:a16="http://schemas.microsoft.com/office/drawing/2014/main" val="10003"/>
                  </a:ext>
                </a:extLst>
              </a:tr>
              <a:tr h="630225">
                <a:tc>
                  <a:txBody>
                    <a:bodyPr/>
                    <a:lstStyle/>
                    <a:p>
                      <a:pPr marL="0" marR="0" lvl="0" indent="0" algn="l" rtl="0">
                        <a:spcBef>
                          <a:spcPts val="0"/>
                        </a:spcBef>
                        <a:spcAft>
                          <a:spcPts val="0"/>
                        </a:spcAft>
                        <a:buNone/>
                      </a:pPr>
                      <a:r>
                        <a:rPr lang="en-US" sz="1600"/>
                        <a:t>5</a:t>
                      </a:r>
                      <a:endParaRPr sz="1600" b="0"/>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b="1">
                          <a:latin typeface="Arial" panose="020B0604020202020204" pitchFamily="34" charset="0"/>
                          <a:cs typeface="Arial" panose="020B0604020202020204" pitchFamily="34" charset="0"/>
                        </a:rPr>
                        <a:t>Identity vs confusion </a:t>
                      </a:r>
                      <a:endParaRPr sz="1600" b="1">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a:latin typeface="Arial" panose="020B0604020202020204" pitchFamily="34" charset="0"/>
                          <a:cs typeface="Arial" panose="020B0604020202020204" pitchFamily="34" charset="0"/>
                        </a:rPr>
                        <a:t>12-18 years</a:t>
                      </a:r>
                      <a:endParaRPr sz="160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lnSpc>
                          <a:spcPct val="100000"/>
                        </a:lnSpc>
                        <a:spcBef>
                          <a:spcPts val="0"/>
                        </a:spcBef>
                        <a:spcAft>
                          <a:spcPts val="0"/>
                        </a:spcAft>
                        <a:buClr>
                          <a:schemeClr val="dk1"/>
                        </a:buClr>
                        <a:buSzPts val="1600"/>
                        <a:buFont typeface="Arial"/>
                        <a:buNone/>
                      </a:pPr>
                      <a:r>
                        <a:rPr lang="en-US" sz="1600" dirty="0">
                          <a:latin typeface="Arial" panose="020B0604020202020204" pitchFamily="34" charset="0"/>
                          <a:cs typeface="Arial" panose="020B0604020202020204" pitchFamily="34" charset="0"/>
                        </a:rPr>
                        <a:t>Experiment with and develop identity and roles.</a:t>
                      </a:r>
                      <a:endParaRPr dirty="0">
                        <a:latin typeface="Arial" panose="020B0604020202020204" pitchFamily="34" charset="0"/>
                        <a:cs typeface="Arial" panose="020B0604020202020204" pitchFamily="34" charset="0"/>
                      </a:endParaRPr>
                    </a:p>
                    <a:p>
                      <a:pPr marL="0" marR="0" lvl="0" indent="0" algn="l" rtl="0">
                        <a:spcBef>
                          <a:spcPts val="0"/>
                        </a:spcBef>
                        <a:spcAft>
                          <a:spcPts val="0"/>
                        </a:spcAft>
                        <a:buNone/>
                      </a:pPr>
                      <a:endParaRPr sz="1600"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extLst>
                  <a:ext uri="{0D108BD9-81ED-4DB2-BD59-A6C34878D82A}">
                    <a16:rowId xmlns:a16="http://schemas.microsoft.com/office/drawing/2014/main" val="10004"/>
                  </a:ext>
                </a:extLst>
              </a:tr>
              <a:tr h="630225">
                <a:tc>
                  <a:txBody>
                    <a:bodyPr/>
                    <a:lstStyle/>
                    <a:p>
                      <a:pPr marL="0" marR="0" lvl="0" indent="0" algn="l" rtl="0">
                        <a:spcBef>
                          <a:spcPts val="0"/>
                        </a:spcBef>
                        <a:spcAft>
                          <a:spcPts val="0"/>
                        </a:spcAft>
                        <a:buNone/>
                      </a:pPr>
                      <a:r>
                        <a:rPr lang="en-US" sz="1600"/>
                        <a:t>6</a:t>
                      </a:r>
                      <a:endParaRPr sz="1600" b="0"/>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b="1">
                          <a:latin typeface="Arial" panose="020B0604020202020204" pitchFamily="34" charset="0"/>
                          <a:cs typeface="Arial" panose="020B0604020202020204" pitchFamily="34" charset="0"/>
                        </a:rPr>
                        <a:t>Intimacy vs isolation </a:t>
                      </a:r>
                      <a:endParaRPr sz="1600" b="1">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a:latin typeface="Arial" panose="020B0604020202020204" pitchFamily="34" charset="0"/>
                          <a:cs typeface="Arial" panose="020B0604020202020204" pitchFamily="34" charset="0"/>
                        </a:rPr>
                        <a:t>19-29 years</a:t>
                      </a:r>
                      <a:endParaRPr sz="160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lnSpc>
                          <a:spcPct val="100000"/>
                        </a:lnSpc>
                        <a:spcBef>
                          <a:spcPts val="0"/>
                        </a:spcBef>
                        <a:spcAft>
                          <a:spcPts val="0"/>
                        </a:spcAft>
                        <a:buClr>
                          <a:schemeClr val="dk1"/>
                        </a:buClr>
                        <a:buSzPts val="1600"/>
                        <a:buFont typeface="Arial"/>
                        <a:buNone/>
                      </a:pPr>
                      <a:r>
                        <a:rPr lang="en-US" sz="1600" dirty="0">
                          <a:latin typeface="Arial" panose="020B0604020202020204" pitchFamily="34" charset="0"/>
                          <a:cs typeface="Arial" panose="020B0604020202020204" pitchFamily="34" charset="0"/>
                        </a:rPr>
                        <a:t>Establish intimacy and relationships with others.</a:t>
                      </a:r>
                      <a:endParaRPr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extLst>
                  <a:ext uri="{0D108BD9-81ED-4DB2-BD59-A6C34878D82A}">
                    <a16:rowId xmlns:a16="http://schemas.microsoft.com/office/drawing/2014/main" val="10005"/>
                  </a:ext>
                </a:extLst>
              </a:tr>
              <a:tr h="630225">
                <a:tc>
                  <a:txBody>
                    <a:bodyPr/>
                    <a:lstStyle/>
                    <a:p>
                      <a:pPr marL="0" marR="0" lvl="0" indent="0" algn="l" rtl="0">
                        <a:spcBef>
                          <a:spcPts val="0"/>
                        </a:spcBef>
                        <a:spcAft>
                          <a:spcPts val="0"/>
                        </a:spcAft>
                        <a:buNone/>
                      </a:pPr>
                      <a:r>
                        <a:rPr lang="en-US" sz="1600"/>
                        <a:t>7</a:t>
                      </a:r>
                      <a:endParaRPr sz="1600"/>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b="1">
                          <a:latin typeface="Arial" panose="020B0604020202020204" pitchFamily="34" charset="0"/>
                          <a:cs typeface="Arial" panose="020B0604020202020204" pitchFamily="34" charset="0"/>
                        </a:rPr>
                        <a:t>Generativity vs stagnation </a:t>
                      </a:r>
                      <a:endParaRPr sz="1600" b="1">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a:latin typeface="Arial" panose="020B0604020202020204" pitchFamily="34" charset="0"/>
                          <a:cs typeface="Arial" panose="020B0604020202020204" pitchFamily="34" charset="0"/>
                        </a:rPr>
                        <a:t>30-64 years</a:t>
                      </a:r>
                      <a:endParaRPr sz="160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lnSpc>
                          <a:spcPct val="100000"/>
                        </a:lnSpc>
                        <a:spcBef>
                          <a:spcPts val="0"/>
                        </a:spcBef>
                        <a:spcAft>
                          <a:spcPts val="0"/>
                        </a:spcAft>
                        <a:buClr>
                          <a:schemeClr val="dk1"/>
                        </a:buClr>
                        <a:buSzPts val="1600"/>
                        <a:buFont typeface="Arial"/>
                        <a:buNone/>
                      </a:pPr>
                      <a:r>
                        <a:rPr lang="en-US" sz="1600" dirty="0">
                          <a:latin typeface="Arial" panose="020B0604020202020204" pitchFamily="34" charset="0"/>
                          <a:cs typeface="Arial" panose="020B0604020202020204" pitchFamily="34" charset="0"/>
                        </a:rPr>
                        <a:t>Contribute to society and be part of a family.</a:t>
                      </a:r>
                      <a:endParaRPr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extLst>
                  <a:ext uri="{0D108BD9-81ED-4DB2-BD59-A6C34878D82A}">
                    <a16:rowId xmlns:a16="http://schemas.microsoft.com/office/drawing/2014/main" val="10006"/>
                  </a:ext>
                </a:extLst>
              </a:tr>
              <a:tr h="415510">
                <a:tc>
                  <a:txBody>
                    <a:bodyPr/>
                    <a:lstStyle/>
                    <a:p>
                      <a:pPr marL="0" marR="0" lvl="0" indent="0" algn="l" rtl="0">
                        <a:spcBef>
                          <a:spcPts val="0"/>
                        </a:spcBef>
                        <a:spcAft>
                          <a:spcPts val="0"/>
                        </a:spcAft>
                        <a:buNone/>
                      </a:pPr>
                      <a:r>
                        <a:rPr lang="en-US" sz="1600"/>
                        <a:t>8</a:t>
                      </a:r>
                      <a:endParaRPr sz="1600"/>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b="1">
                          <a:latin typeface="Arial" panose="020B0604020202020204" pitchFamily="34" charset="0"/>
                          <a:cs typeface="Arial" panose="020B0604020202020204" pitchFamily="34" charset="0"/>
                        </a:rPr>
                        <a:t>Integrity vs despair </a:t>
                      </a:r>
                      <a:endParaRPr sz="1600" b="1">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dirty="0">
                          <a:latin typeface="Arial" panose="020B0604020202020204" pitchFamily="34" charset="0"/>
                          <a:cs typeface="Arial" panose="020B0604020202020204" pitchFamily="34" charset="0"/>
                        </a:rPr>
                        <a:t>65+</a:t>
                      </a:r>
                      <a:endParaRPr sz="1600"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tc>
                  <a:txBody>
                    <a:bodyPr/>
                    <a:lstStyle/>
                    <a:p>
                      <a:pPr marL="0" marR="0" lvl="0" indent="0" algn="l" rtl="0">
                        <a:spcBef>
                          <a:spcPts val="0"/>
                        </a:spcBef>
                        <a:spcAft>
                          <a:spcPts val="0"/>
                        </a:spcAft>
                        <a:buNone/>
                      </a:pPr>
                      <a:r>
                        <a:rPr lang="en-US" sz="1600" dirty="0">
                          <a:latin typeface="Arial" panose="020B0604020202020204" pitchFamily="34" charset="0"/>
                          <a:cs typeface="Arial" panose="020B0604020202020204" pitchFamily="34" charset="0"/>
                        </a:rPr>
                        <a:t>Assess and make sense of life and meaning of contributions.</a:t>
                      </a:r>
                      <a:endParaRPr sz="1600" dirty="0">
                        <a:latin typeface="Arial" panose="020B0604020202020204" pitchFamily="34" charset="0"/>
                        <a:cs typeface="Arial" panose="020B0604020202020204" pitchFamily="34" charset="0"/>
                      </a:endParaRPr>
                    </a:p>
                  </a:txBody>
                  <a:tcPr marL="91450" marR="91450" marT="45725" marB="45725">
                    <a:solidFill>
                      <a:schemeClr val="accent1">
                        <a:lumMod val="20000"/>
                        <a:lumOff val="80000"/>
                      </a:schemeClr>
                    </a:solidFill>
                  </a:tcPr>
                </a:tc>
                <a:extLst>
                  <a:ext uri="{0D108BD9-81ED-4DB2-BD59-A6C34878D82A}">
                    <a16:rowId xmlns:a16="http://schemas.microsoft.com/office/drawing/2014/main" val="10007"/>
                  </a:ext>
                </a:extLst>
              </a:tr>
            </a:tbl>
          </a:graphicData>
        </a:graphic>
      </p:graphicFrame>
      <p:sp>
        <p:nvSpPr>
          <p:cNvPr id="3" name="TextBox 2">
            <a:extLst>
              <a:ext uri="{FF2B5EF4-FFF2-40B4-BE49-F238E27FC236}">
                <a16:creationId xmlns:a16="http://schemas.microsoft.com/office/drawing/2014/main" id="{06701ED8-21D0-F5A2-0EB8-D02F5DF1833A}"/>
              </a:ext>
            </a:extLst>
          </p:cNvPr>
          <p:cNvSpPr txBox="1"/>
          <p:nvPr/>
        </p:nvSpPr>
        <p:spPr>
          <a:xfrm>
            <a:off x="1115255" y="6230109"/>
            <a:ext cx="9444251"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8 Stages of Development by Erik Erikson</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identifies and discusses each stage of Erikson's Psychosocial Theory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(5</a:t>
            </a:r>
            <a:r>
              <a:rPr lang="en-US" sz="1200" kern="100" dirty="0">
                <a:latin typeface="Arial" panose="020B0604020202020204" pitchFamily="34" charset="0"/>
                <a:ea typeface="Calibri" panose="020F0502020204030204" pitchFamily="34" charset="0"/>
                <a:cs typeface="Times New Roman" panose="02020603050405020304" pitchFamily="18" charset="0"/>
              </a:rPr>
              <a:t>:19</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FDAB9B4E-7C8C-222D-943E-44F301804C96}"/>
              </a:ext>
            </a:extLst>
          </p:cNvPr>
          <p:cNvSpPr txBox="1"/>
          <p:nvPr/>
        </p:nvSpPr>
        <p:spPr>
          <a:xfrm>
            <a:off x="10559506" y="5975070"/>
            <a:ext cx="910186"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Table 9.1</a:t>
            </a:r>
          </a:p>
        </p:txBody>
      </p:sp>
    </p:spTree>
    <p:extLst>
      <p:ext uri="{BB962C8B-B14F-4D97-AF65-F5344CB8AC3E}">
        <p14:creationId xmlns:p14="http://schemas.microsoft.com/office/powerpoint/2010/main" val="884369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D90E-21A9-949F-3585-AE7C85DD8136}"/>
              </a:ext>
            </a:extLst>
          </p:cNvPr>
          <p:cNvSpPr txBox="1">
            <a:spLocks/>
          </p:cNvSpPr>
          <p:nvPr/>
        </p:nvSpPr>
        <p:spPr>
          <a:xfrm>
            <a:off x="3554170" y="205844"/>
            <a:ext cx="5901489"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Cognitive Theory (Piaget)</a:t>
            </a:r>
          </a:p>
        </p:txBody>
      </p:sp>
      <p:sp>
        <p:nvSpPr>
          <p:cNvPr id="5" name="TextBox 4">
            <a:extLst>
              <a:ext uri="{FF2B5EF4-FFF2-40B4-BE49-F238E27FC236}">
                <a16:creationId xmlns:a16="http://schemas.microsoft.com/office/drawing/2014/main" id="{65D7BA05-4A2D-E0A8-F744-41C3C9F28685}"/>
              </a:ext>
            </a:extLst>
          </p:cNvPr>
          <p:cNvSpPr txBox="1"/>
          <p:nvPr/>
        </p:nvSpPr>
        <p:spPr>
          <a:xfrm>
            <a:off x="1077363" y="6628872"/>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Google Shape;141;p17">
            <a:extLst>
              <a:ext uri="{FF2B5EF4-FFF2-40B4-BE49-F238E27FC236}">
                <a16:creationId xmlns:a16="http://schemas.microsoft.com/office/drawing/2014/main" id="{F280EAF3-C7A3-DE89-0087-6D2271DBE90F}"/>
              </a:ext>
            </a:extLst>
          </p:cNvPr>
          <p:cNvSpPr txBox="1">
            <a:spLocks/>
          </p:cNvSpPr>
          <p:nvPr/>
        </p:nvSpPr>
        <p:spPr>
          <a:xfrm>
            <a:off x="464791" y="1279558"/>
            <a:ext cx="6719180" cy="4026918"/>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Focused on children’s cognitive growth and theorized that cognitive abilities develop through specific stages.</a:t>
            </a:r>
            <a:endParaRPr kumimoji="0" lang="en-US" sz="1800" b="0" i="0" u="none" strike="noStrike" kern="0" cap="none" spc="0" normalizeH="0" baseline="0" noProof="0" dirty="0">
              <a:ln>
                <a:noFill/>
              </a:ln>
              <a:solidFill>
                <a:srgbClr val="212F62"/>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Piaget believed children develop </a:t>
            </a:r>
            <a:r>
              <a:rPr kumimoji="0" lang="en-US" sz="1800" b="0" i="0" u="sng" strike="noStrike" kern="0" cap="none" spc="0" normalizeH="0" baseline="0" noProof="0" dirty="0">
                <a:ln>
                  <a:noFill/>
                </a:ln>
                <a:solidFill>
                  <a:srgbClr val="000000"/>
                </a:solidFill>
                <a:effectLst/>
                <a:uLnTx/>
                <a:uFillTx/>
                <a:latin typeface="Arial"/>
                <a:cs typeface="Arial"/>
                <a:sym typeface="Arial"/>
              </a:rPr>
              <a:t>schemata</a:t>
            </a:r>
            <a:r>
              <a:rPr kumimoji="0" lang="en-US" sz="1800" b="0" i="0" u="none" strike="noStrike" kern="0" cap="none" spc="0" normalizeH="0" baseline="0" noProof="0" dirty="0">
                <a:ln>
                  <a:noFill/>
                </a:ln>
                <a:solidFill>
                  <a:srgbClr val="000000"/>
                </a:solidFill>
                <a:effectLst/>
                <a:uLnTx/>
                <a:uFillTx/>
                <a:latin typeface="Arial"/>
                <a:cs typeface="Arial"/>
                <a:sym typeface="Arial"/>
              </a:rPr>
              <a:t> (concepts used to categorize and interpret information) to help them understand the world.</a:t>
            </a:r>
            <a:endParaRPr kumimoji="0" lang="en-US" sz="1800" b="0" i="0" u="none" strike="noStrike" kern="0" cap="none" spc="0" normalizeH="0" baseline="0" noProof="0" dirty="0">
              <a:ln>
                <a:noFill/>
              </a:ln>
              <a:solidFill>
                <a:srgbClr val="212F62"/>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When children learn new information, they adjust their schemata through </a:t>
            </a:r>
            <a:r>
              <a:rPr kumimoji="0" lang="en-US" sz="1800" b="0" i="0" u="sng" strike="noStrike" kern="0" cap="none" spc="0" normalizeH="0" baseline="0" noProof="0" dirty="0">
                <a:ln>
                  <a:noFill/>
                </a:ln>
                <a:solidFill>
                  <a:srgbClr val="000000"/>
                </a:solidFill>
                <a:effectLst/>
                <a:uLnTx/>
                <a:uFillTx/>
                <a:latin typeface="Arial"/>
                <a:cs typeface="Arial"/>
                <a:sym typeface="Arial"/>
              </a:rPr>
              <a:t>assimilation</a:t>
            </a:r>
            <a:r>
              <a:rPr kumimoji="0" lang="en-US" sz="1800" b="0" i="0" u="none" strike="noStrike" kern="0" cap="none" spc="0" normalizeH="0" baseline="0" noProof="0" dirty="0">
                <a:ln>
                  <a:noFill/>
                </a:ln>
                <a:solidFill>
                  <a:srgbClr val="000000"/>
                </a:solidFill>
                <a:effectLst/>
                <a:uLnTx/>
                <a:uFillTx/>
                <a:latin typeface="Arial"/>
                <a:cs typeface="Arial"/>
                <a:sym typeface="Arial"/>
              </a:rPr>
              <a:t> and </a:t>
            </a:r>
            <a:r>
              <a:rPr kumimoji="0" lang="en-US" sz="1800" b="0" i="0" u="sng" strike="noStrike" kern="0" cap="none" spc="0" normalizeH="0" baseline="0" noProof="0" dirty="0">
                <a:ln>
                  <a:noFill/>
                </a:ln>
                <a:solidFill>
                  <a:srgbClr val="000000"/>
                </a:solidFill>
                <a:effectLst/>
                <a:uLnTx/>
                <a:uFillTx/>
                <a:latin typeface="Arial"/>
                <a:cs typeface="Arial"/>
                <a:sym typeface="Arial"/>
              </a:rPr>
              <a:t>accommodation</a:t>
            </a:r>
            <a:r>
              <a:rPr kumimoji="0" lang="en-US" sz="1800" b="0" i="0" u="none" strike="noStrike" kern="0" cap="none" spc="0" normalizeH="0" baseline="0" noProof="0" dirty="0">
                <a:ln>
                  <a:noFill/>
                </a:ln>
                <a:solidFill>
                  <a:srgbClr val="000000"/>
                </a:solidFill>
                <a:effectLst/>
                <a:uLnTx/>
                <a:uFillTx/>
                <a:latin typeface="Arial"/>
                <a:cs typeface="Arial"/>
                <a:sym typeface="Arial"/>
              </a:rPr>
              <a:t>.</a:t>
            </a:r>
            <a:endParaRPr kumimoji="0" lang="en-US" sz="1800" b="0" i="0" u="none" strike="noStrike" kern="0" cap="none" spc="0" normalizeH="0" baseline="0" noProof="0" dirty="0">
              <a:ln>
                <a:noFill/>
              </a:ln>
              <a:solidFill>
                <a:srgbClr val="212F62"/>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800" i="0" u="sng" strike="noStrike" kern="0" cap="none" spc="0" normalizeH="0" baseline="0" noProof="0" dirty="0">
                <a:ln>
                  <a:noFill/>
                </a:ln>
                <a:solidFill>
                  <a:srgbClr val="000000"/>
                </a:solidFill>
                <a:effectLst/>
                <a:uLnTx/>
                <a:uFillTx/>
                <a:latin typeface="Arial"/>
                <a:cs typeface="Arial"/>
                <a:sym typeface="Arial"/>
              </a:rPr>
              <a:t>Assimilation</a:t>
            </a:r>
            <a:r>
              <a:rPr kumimoji="0" lang="en-US" sz="1800" i="0" strike="noStrike" kern="0" cap="none" spc="0" normalizeH="0" baseline="0" noProof="0" dirty="0">
                <a:ln>
                  <a:noFill/>
                </a:ln>
                <a:solidFill>
                  <a:srgbClr val="000000"/>
                </a:solidFill>
                <a:effectLst/>
                <a:uLnTx/>
                <a:uFillTx/>
                <a:latin typeface="Arial"/>
                <a:cs typeface="Arial"/>
                <a:sym typeface="Arial"/>
              </a:rPr>
              <a:t> – incorporates information into existing schemata.</a:t>
            </a:r>
            <a:endParaRPr kumimoji="0" lang="en-US" sz="1800" i="0" strike="noStrike" kern="0" cap="none" spc="0" normalizeH="0" baseline="0" noProof="0" dirty="0">
              <a:ln>
                <a:noFill/>
              </a:ln>
              <a:solidFill>
                <a:srgbClr val="212F62"/>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800" i="0" u="sng" strike="noStrike" kern="0" cap="none" spc="0" normalizeH="0" baseline="0" noProof="0" dirty="0">
                <a:ln>
                  <a:noFill/>
                </a:ln>
                <a:solidFill>
                  <a:srgbClr val="000000"/>
                </a:solidFill>
                <a:effectLst/>
                <a:uLnTx/>
                <a:uFillTx/>
                <a:latin typeface="Arial"/>
                <a:cs typeface="Arial"/>
                <a:sym typeface="Arial"/>
              </a:rPr>
              <a:t>Accommodation</a:t>
            </a:r>
            <a:r>
              <a:rPr kumimoji="0" lang="en-US" sz="1800" i="0" strike="noStrike" kern="0" cap="none" spc="0" normalizeH="0" baseline="0" noProof="0" dirty="0">
                <a:ln>
                  <a:noFill/>
                </a:ln>
                <a:solidFill>
                  <a:srgbClr val="000000"/>
                </a:solidFill>
                <a:effectLst/>
                <a:uLnTx/>
                <a:uFillTx/>
                <a:latin typeface="Arial"/>
                <a:cs typeface="Arial"/>
                <a:sym typeface="Arial"/>
              </a:rPr>
              <a:t> – Change schemata based on new information.</a:t>
            </a:r>
          </a:p>
        </p:txBody>
      </p:sp>
      <p:pic>
        <p:nvPicPr>
          <p:cNvPr id="3" name="Picture 2">
            <a:extLst>
              <a:ext uri="{FF2B5EF4-FFF2-40B4-BE49-F238E27FC236}">
                <a16:creationId xmlns:a16="http://schemas.microsoft.com/office/drawing/2014/main" id="{19A81907-9D67-0160-882B-9A93CF5801CE}"/>
              </a:ext>
            </a:extLst>
          </p:cNvPr>
          <p:cNvPicPr>
            <a:picLocks noChangeAspect="1"/>
          </p:cNvPicPr>
          <p:nvPr/>
        </p:nvPicPr>
        <p:blipFill>
          <a:blip r:embed="rId4"/>
          <a:stretch>
            <a:fillRect/>
          </a:stretch>
        </p:blipFill>
        <p:spPr>
          <a:xfrm>
            <a:off x="7795820" y="1279558"/>
            <a:ext cx="3158176" cy="4114800"/>
          </a:xfrm>
          <a:prstGeom prst="rect">
            <a:avLst/>
          </a:prstGeom>
        </p:spPr>
      </p:pic>
      <p:sp>
        <p:nvSpPr>
          <p:cNvPr id="6" name="TextBox 5">
            <a:extLst>
              <a:ext uri="{FF2B5EF4-FFF2-40B4-BE49-F238E27FC236}">
                <a16:creationId xmlns:a16="http://schemas.microsoft.com/office/drawing/2014/main" id="{4845C55E-AF63-4674-D036-308E3C90AEBE}"/>
              </a:ext>
            </a:extLst>
          </p:cNvPr>
          <p:cNvSpPr txBox="1"/>
          <p:nvPr/>
        </p:nvSpPr>
        <p:spPr>
          <a:xfrm>
            <a:off x="7402944" y="5669092"/>
            <a:ext cx="3943928"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9.5 Jean Piaget spent over 50 years studying children and how their minds develop.</a:t>
            </a:r>
          </a:p>
        </p:txBody>
      </p:sp>
    </p:spTree>
    <p:extLst>
      <p:ext uri="{BB962C8B-B14F-4D97-AF65-F5344CB8AC3E}">
        <p14:creationId xmlns:p14="http://schemas.microsoft.com/office/powerpoint/2010/main" val="3812873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120CA-9E69-69F4-E012-3E42F04EF329}"/>
              </a:ext>
            </a:extLst>
          </p:cNvPr>
          <p:cNvSpPr txBox="1">
            <a:spLocks/>
          </p:cNvSpPr>
          <p:nvPr/>
        </p:nvSpPr>
        <p:spPr>
          <a:xfrm>
            <a:off x="1154542" y="86093"/>
            <a:ext cx="9882909"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Piaget’s Stages of Cognitive Development</a:t>
            </a:r>
          </a:p>
        </p:txBody>
      </p:sp>
      <p:sp>
        <p:nvSpPr>
          <p:cNvPr id="8" name="TextBox 7">
            <a:extLst>
              <a:ext uri="{FF2B5EF4-FFF2-40B4-BE49-F238E27FC236}">
                <a16:creationId xmlns:a16="http://schemas.microsoft.com/office/drawing/2014/main" id="{70E55CD1-ACB9-7C58-F1D4-4159A03A375D}"/>
              </a:ext>
            </a:extLst>
          </p:cNvPr>
          <p:cNvSpPr txBox="1"/>
          <p:nvPr/>
        </p:nvSpPr>
        <p:spPr>
          <a:xfrm>
            <a:off x="668445" y="6556463"/>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graphicFrame>
        <p:nvGraphicFramePr>
          <p:cNvPr id="3" name="Google Shape;143;p18">
            <a:extLst>
              <a:ext uri="{FF2B5EF4-FFF2-40B4-BE49-F238E27FC236}">
                <a16:creationId xmlns:a16="http://schemas.microsoft.com/office/drawing/2014/main" id="{41A68125-1BD6-EE2A-7D3D-CD8BBD3CF5F1}"/>
              </a:ext>
            </a:extLst>
          </p:cNvPr>
          <p:cNvGraphicFramePr/>
          <p:nvPr>
            <p:extLst>
              <p:ext uri="{D42A27DB-BD31-4B8C-83A1-F6EECF244321}">
                <p14:modId xmlns:p14="http://schemas.microsoft.com/office/powerpoint/2010/main" val="2998128884"/>
              </p:ext>
            </p:extLst>
          </p:nvPr>
        </p:nvGraphicFramePr>
        <p:xfrm>
          <a:off x="494138" y="714771"/>
          <a:ext cx="11425386" cy="4245156"/>
        </p:xfrm>
        <a:graphic>
          <a:graphicData uri="http://schemas.openxmlformats.org/drawingml/2006/table">
            <a:tbl>
              <a:tblPr firstRow="1" bandRow="1">
                <a:noFill/>
              </a:tblPr>
              <a:tblGrid>
                <a:gridCol w="714375">
                  <a:extLst>
                    <a:ext uri="{9D8B030D-6E8A-4147-A177-3AD203B41FA5}">
                      <a16:colId xmlns:a16="http://schemas.microsoft.com/office/drawing/2014/main" val="20000"/>
                    </a:ext>
                  </a:extLst>
                </a:gridCol>
                <a:gridCol w="1643075">
                  <a:extLst>
                    <a:ext uri="{9D8B030D-6E8A-4147-A177-3AD203B41FA5}">
                      <a16:colId xmlns:a16="http://schemas.microsoft.com/office/drawing/2014/main" val="20001"/>
                    </a:ext>
                  </a:extLst>
                </a:gridCol>
                <a:gridCol w="3761648">
                  <a:extLst>
                    <a:ext uri="{9D8B030D-6E8A-4147-A177-3AD203B41FA5}">
                      <a16:colId xmlns:a16="http://schemas.microsoft.com/office/drawing/2014/main" val="20002"/>
                    </a:ext>
                  </a:extLst>
                </a:gridCol>
                <a:gridCol w="5306288">
                  <a:extLst>
                    <a:ext uri="{9D8B030D-6E8A-4147-A177-3AD203B41FA5}">
                      <a16:colId xmlns:a16="http://schemas.microsoft.com/office/drawing/2014/main" val="20003"/>
                    </a:ext>
                  </a:extLst>
                </a:gridCol>
              </a:tblGrid>
              <a:tr h="5519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Age (</a:t>
                      </a:r>
                      <a:r>
                        <a:rPr lang="en-US" sz="1600" dirty="0" err="1"/>
                        <a:t>Yrs</a:t>
                      </a:r>
                      <a:r>
                        <a:rPr lang="en-US" sz="1600" dirty="0"/>
                        <a:t>)</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spcAft>
                          <a:spcPts val="0"/>
                        </a:spcAft>
                        <a:buNone/>
                      </a:pPr>
                      <a:r>
                        <a:rPr lang="en-US" sz="1600" dirty="0"/>
                        <a:t>Stage</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spcAft>
                          <a:spcPts val="0"/>
                        </a:spcAft>
                        <a:buNone/>
                      </a:pPr>
                      <a:r>
                        <a:rPr lang="en-US" sz="1600" dirty="0"/>
                        <a:t>Description</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spcAft>
                          <a:spcPts val="0"/>
                        </a:spcAft>
                        <a:buNone/>
                      </a:pPr>
                      <a:r>
                        <a:rPr lang="en-US" sz="1600" dirty="0"/>
                        <a:t>Developmental issues</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0"/>
                  </a:ext>
                </a:extLst>
              </a:tr>
              <a:tr h="98608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0-2</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b="1" dirty="0"/>
                        <a:t>Sensorimotor</a:t>
                      </a:r>
                      <a:endParaRPr sz="1600" b="1"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World experienced through senses and actions.</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Object permanence – understanding that even if something’s out of sight, it still exists</a:t>
                      </a:r>
                      <a:endParaRPr sz="1600" dirty="0"/>
                    </a:p>
                    <a:p>
                      <a:pPr marL="0" marR="0" lvl="0" indent="0" algn="l" rtl="0">
                        <a:spcBef>
                          <a:spcPts val="1080"/>
                        </a:spcBef>
                        <a:spcAft>
                          <a:spcPts val="0"/>
                        </a:spcAft>
                        <a:buNone/>
                      </a:pPr>
                      <a:r>
                        <a:rPr lang="en-US" sz="1600" dirty="0"/>
                        <a:t>Stranger anxiety</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1"/>
                  </a:ext>
                </a:extLst>
              </a:tr>
              <a:tr h="111899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a:t>2-6</a:t>
                      </a:r>
                      <a:endParaRPr sz="160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b="1"/>
                        <a:t>Preoperational</a:t>
                      </a:r>
                      <a:endParaRPr sz="1600" b="1"/>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Use words and images to represent things but lack logical reasoning.</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Pretend play</a:t>
                      </a:r>
                      <a:endParaRPr dirty="0"/>
                    </a:p>
                    <a:p>
                      <a:pPr marL="0" marR="0" lvl="0" indent="0" algn="l" rtl="0">
                        <a:spcBef>
                          <a:spcPts val="1080"/>
                        </a:spcBef>
                        <a:spcAft>
                          <a:spcPts val="0"/>
                        </a:spcAft>
                        <a:buNone/>
                      </a:pPr>
                      <a:r>
                        <a:rPr lang="en-US" sz="1600" dirty="0"/>
                        <a:t>Egocentrism – unable to take the perspective of others.</a:t>
                      </a:r>
                      <a:endParaRPr dirty="0"/>
                    </a:p>
                    <a:p>
                      <a:pPr marL="0" marR="0" lvl="0" indent="0" algn="l" rtl="0">
                        <a:spcBef>
                          <a:spcPts val="1080"/>
                        </a:spcBef>
                        <a:spcAft>
                          <a:spcPts val="0"/>
                        </a:spcAft>
                        <a:buNone/>
                      </a:pPr>
                      <a:r>
                        <a:rPr lang="en-US" sz="1600" dirty="0"/>
                        <a:t>Language development</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2"/>
                  </a:ext>
                </a:extLst>
              </a:tr>
              <a:tr h="83335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a:t>7-11</a:t>
                      </a:r>
                      <a:endParaRPr sz="160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b="1"/>
                        <a:t>Concrete operational</a:t>
                      </a:r>
                      <a:endParaRPr sz="1600" b="1"/>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a:t>Understand concrete events and analogies logically; perform arithmetical operations.</a:t>
                      </a:r>
                      <a:endParaRPr sz="160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Conversation</a:t>
                      </a:r>
                      <a:endParaRPr dirty="0"/>
                    </a:p>
                    <a:p>
                      <a:pPr marL="0" marR="0" lvl="0" indent="0" algn="l" rtl="0">
                        <a:spcBef>
                          <a:spcPts val="1080"/>
                        </a:spcBef>
                        <a:spcAft>
                          <a:spcPts val="0"/>
                        </a:spcAft>
                        <a:buNone/>
                      </a:pPr>
                      <a:r>
                        <a:rPr lang="en-US" sz="1600" dirty="0"/>
                        <a:t>Mathematical transformations</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3"/>
                  </a:ext>
                </a:extLst>
              </a:tr>
              <a:tr h="72758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a:t>12+</a:t>
                      </a:r>
                      <a:endParaRPr sz="160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b="1"/>
                        <a:t>Formal operational</a:t>
                      </a:r>
                      <a:endParaRPr sz="1600" b="1"/>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Formal operations.</a:t>
                      </a:r>
                      <a:endParaRPr dirty="0"/>
                    </a:p>
                    <a:p>
                      <a:pPr marL="0" marR="0" lvl="0" indent="0" algn="l" rtl="0">
                        <a:spcBef>
                          <a:spcPts val="1080"/>
                        </a:spcBef>
                        <a:spcAft>
                          <a:spcPts val="0"/>
                        </a:spcAft>
                        <a:buNone/>
                      </a:pPr>
                      <a:r>
                        <a:rPr lang="en-US" sz="1600" dirty="0"/>
                        <a:t>Utilize abstract reasoning.</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Abstract logic</a:t>
                      </a:r>
                      <a:endParaRPr dirty="0"/>
                    </a:p>
                    <a:p>
                      <a:pPr marL="0" marR="0" lvl="0" indent="0" algn="l" rtl="0">
                        <a:spcBef>
                          <a:spcPts val="1080"/>
                        </a:spcBef>
                        <a:spcAft>
                          <a:spcPts val="0"/>
                        </a:spcAft>
                        <a:buNone/>
                      </a:pPr>
                      <a:r>
                        <a:rPr lang="en-US" sz="1600" dirty="0"/>
                        <a:t>Moral reasoning</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4"/>
                  </a:ext>
                </a:extLst>
              </a:tr>
            </a:tbl>
          </a:graphicData>
        </a:graphic>
      </p:graphicFrame>
      <p:sp>
        <p:nvSpPr>
          <p:cNvPr id="4" name="TextBox 3">
            <a:extLst>
              <a:ext uri="{FF2B5EF4-FFF2-40B4-BE49-F238E27FC236}">
                <a16:creationId xmlns:a16="http://schemas.microsoft.com/office/drawing/2014/main" id="{6180CAA1-F5E6-0C9A-4C30-C065F816E2CB}"/>
              </a:ext>
            </a:extLst>
          </p:cNvPr>
          <p:cNvSpPr txBox="1"/>
          <p:nvPr/>
        </p:nvSpPr>
        <p:spPr>
          <a:xfrm>
            <a:off x="2385439" y="5047243"/>
            <a:ext cx="7956317"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Piaget's Theory of Cognitive Development</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identifies and discusses each stage of Piaget’s Theory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(6</a:t>
            </a:r>
            <a:r>
              <a:rPr lang="en-US" sz="1200" kern="100" dirty="0">
                <a:latin typeface="Arial" panose="020B0604020202020204" pitchFamily="34" charset="0"/>
                <a:ea typeface="Calibri" panose="020F0502020204030204" pitchFamily="34" charset="0"/>
                <a:cs typeface="Times New Roman" panose="02020603050405020304" pitchFamily="18" charset="0"/>
              </a:rPr>
              <a:t>:55</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C315F3E1-7DAE-EDB2-0C1B-96C2077279AD}"/>
              </a:ext>
            </a:extLst>
          </p:cNvPr>
          <p:cNvSpPr txBox="1"/>
          <p:nvPr/>
        </p:nvSpPr>
        <p:spPr>
          <a:xfrm>
            <a:off x="341740" y="5467153"/>
            <a:ext cx="11730181"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Link to Learning 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Arial" panose="020B0604020202020204" pitchFamily="34" charset="0"/>
              </a:rPr>
              <a:t>Take </a:t>
            </a:r>
            <a:r>
              <a:rPr lang="en-US" sz="1200" dirty="0">
                <a:latin typeface="Arial" panose="020B0604020202020204" pitchFamily="34" charset="0"/>
                <a:cs typeface="Arial" panose="020B0604020202020204" pitchFamily="34" charset="0"/>
              </a:rPr>
              <a:t>a few minutes and view this </a:t>
            </a:r>
            <a:r>
              <a:rPr lang="en-US" sz="1200" dirty="0">
                <a:latin typeface="Arial" panose="020B0604020202020204" pitchFamily="34" charset="0"/>
                <a:cs typeface="Arial" panose="020B0604020202020204" pitchFamily="34" charset="0"/>
                <a:hlinkClick r:id="rId5"/>
              </a:rPr>
              <a:t>brief video demonstrating different children's abilities to understand object permanence</a:t>
            </a:r>
            <a:r>
              <a:rPr lang="en-US" sz="1200" dirty="0">
                <a:latin typeface="Arial" panose="020B0604020202020204" pitchFamily="34" charset="0"/>
                <a:cs typeface="Arial" panose="020B0604020202020204" pitchFamily="34" charset="0"/>
              </a:rPr>
              <a:t> to learn more.</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(1:03).</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FF49FB1D-2F99-0CCD-3145-1D1ADF8612B5}"/>
              </a:ext>
            </a:extLst>
          </p:cNvPr>
          <p:cNvSpPr txBox="1"/>
          <p:nvPr/>
        </p:nvSpPr>
        <p:spPr>
          <a:xfrm>
            <a:off x="1154542" y="5887063"/>
            <a:ext cx="9879937"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Video</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6"/>
              </a:rPr>
              <a:t>video of a boy in the preoperational stage responding to Piaget's conservation tasks</a:t>
            </a:r>
            <a:r>
              <a:rPr lang="en-US" sz="1200" dirty="0">
                <a:latin typeface="Arial" panose="020B0604020202020204" pitchFamily="34" charset="0"/>
                <a:cs typeface="Arial" panose="020B0604020202020204" pitchFamily="34" charset="0"/>
              </a:rPr>
              <a:t> to learn more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(3:49).</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F45E9B8D-66B0-1442-DD5C-9F1153621F6D}"/>
              </a:ext>
            </a:extLst>
          </p:cNvPr>
          <p:cNvSpPr txBox="1"/>
          <p:nvPr/>
        </p:nvSpPr>
        <p:spPr>
          <a:xfrm>
            <a:off x="556412" y="6253258"/>
            <a:ext cx="11515509" cy="28668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Video</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7"/>
              </a:rPr>
              <a:t>short video of the Three Mountain Task in action</a:t>
            </a:r>
            <a:r>
              <a:rPr lang="en-US" sz="1200" dirty="0">
                <a:latin typeface="Arial" panose="020B0604020202020204" pitchFamily="34" charset="0"/>
                <a:cs typeface="Arial" panose="020B0604020202020204" pitchFamily="34" charset="0"/>
              </a:rPr>
              <a:t> from the University of Minnesota and the Science Museum of Minnesota </a:t>
            </a:r>
            <a:r>
              <a:rPr lang="en-US" sz="1200" kern="100" dirty="0">
                <a:effectLst/>
                <a:latin typeface="Arial" panose="020B0604020202020204" pitchFamily="34" charset="0"/>
                <a:ea typeface="Calibri" panose="020F0502020204030204" pitchFamily="34" charset="0"/>
                <a:cs typeface="Arial" panose="020B0604020202020204" pitchFamily="34" charset="0"/>
              </a:rPr>
              <a:t>(</a:t>
            </a:r>
            <a:r>
              <a:rPr lang="en-US" sz="1200" kern="100" dirty="0">
                <a:latin typeface="Arial" panose="020B0604020202020204" pitchFamily="34" charset="0"/>
                <a:ea typeface="Calibri" panose="020F0502020204030204" pitchFamily="34" charset="0"/>
                <a:cs typeface="Arial" panose="020B0604020202020204" pitchFamily="34" charset="0"/>
              </a:rPr>
              <a:t>1:45</a:t>
            </a:r>
            <a:r>
              <a:rPr lang="en-US" sz="1200" kern="100" dirty="0">
                <a:effectLst/>
                <a:latin typeface="Arial" panose="020B0604020202020204" pitchFamily="34" charset="0"/>
                <a:ea typeface="Calibri" panose="020F0502020204030204" pitchFamily="34" charset="0"/>
                <a:cs typeface="Arial" panose="020B0604020202020204" pitchFamily="34" charset="0"/>
              </a:rPr>
              <a:t>).</a:t>
            </a:r>
          </a:p>
        </p:txBody>
      </p:sp>
      <p:sp>
        <p:nvSpPr>
          <p:cNvPr id="7" name="TextBox 6">
            <a:extLst>
              <a:ext uri="{FF2B5EF4-FFF2-40B4-BE49-F238E27FC236}">
                <a16:creationId xmlns:a16="http://schemas.microsoft.com/office/drawing/2014/main" id="{91435622-856B-2EDA-1ABA-086A68B6B4B0}"/>
              </a:ext>
            </a:extLst>
          </p:cNvPr>
          <p:cNvSpPr txBox="1"/>
          <p:nvPr/>
        </p:nvSpPr>
        <p:spPr>
          <a:xfrm>
            <a:off x="10908145" y="4997226"/>
            <a:ext cx="910186"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Table 9.2</a:t>
            </a:r>
          </a:p>
        </p:txBody>
      </p:sp>
    </p:spTree>
    <p:extLst>
      <p:ext uri="{BB962C8B-B14F-4D97-AF65-F5344CB8AC3E}">
        <p14:creationId xmlns:p14="http://schemas.microsoft.com/office/powerpoint/2010/main" val="2025570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1154544" y="211981"/>
            <a:ext cx="9882909" cy="5377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Theory of Moral Development (Kohlberg)</a:t>
            </a:r>
          </a:p>
        </p:txBody>
      </p:sp>
      <p:sp>
        <p:nvSpPr>
          <p:cNvPr id="5" name="TextBox 4">
            <a:extLst>
              <a:ext uri="{FF2B5EF4-FFF2-40B4-BE49-F238E27FC236}">
                <a16:creationId xmlns:a16="http://schemas.microsoft.com/office/drawing/2014/main" id="{5AD47F48-3EC0-9BBB-99A5-8089EA66C2F5}"/>
              </a:ext>
            </a:extLst>
          </p:cNvPr>
          <p:cNvSpPr txBox="1"/>
          <p:nvPr/>
        </p:nvSpPr>
        <p:spPr>
          <a:xfrm>
            <a:off x="946019" y="6567403"/>
            <a:ext cx="10553253"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pic>
        <p:nvPicPr>
          <p:cNvPr id="3" name="Picture 2">
            <a:extLst>
              <a:ext uri="{FF2B5EF4-FFF2-40B4-BE49-F238E27FC236}">
                <a16:creationId xmlns:a16="http://schemas.microsoft.com/office/drawing/2014/main" id="{22AF179A-EFF4-4982-8F6A-8F4D3E7A9B6C}"/>
              </a:ext>
            </a:extLst>
          </p:cNvPr>
          <p:cNvPicPr>
            <a:picLocks noChangeAspect="1"/>
          </p:cNvPicPr>
          <p:nvPr/>
        </p:nvPicPr>
        <p:blipFill rotWithShape="1">
          <a:blip r:embed="rId4"/>
          <a:srcRect l="24360" r="24916"/>
          <a:stretch/>
        </p:blipFill>
        <p:spPr>
          <a:xfrm>
            <a:off x="6167053" y="749717"/>
            <a:ext cx="5767484" cy="4937760"/>
          </a:xfrm>
          <a:prstGeom prst="rect">
            <a:avLst/>
          </a:prstGeom>
        </p:spPr>
      </p:pic>
      <p:sp>
        <p:nvSpPr>
          <p:cNvPr id="4" name="TextBox 3">
            <a:extLst>
              <a:ext uri="{FF2B5EF4-FFF2-40B4-BE49-F238E27FC236}">
                <a16:creationId xmlns:a16="http://schemas.microsoft.com/office/drawing/2014/main" id="{03E039E1-6F2E-11FB-517D-BCC25BC96F2B}"/>
              </a:ext>
            </a:extLst>
          </p:cNvPr>
          <p:cNvSpPr txBox="1"/>
          <p:nvPr/>
        </p:nvSpPr>
        <p:spPr>
          <a:xfrm>
            <a:off x="353221" y="745264"/>
            <a:ext cx="4643697" cy="2632003"/>
          </a:xfrm>
          <a:prstGeom prst="rect">
            <a:avLst/>
          </a:prstGeom>
          <a:noFill/>
          <a:ln>
            <a:solidFill>
              <a:schemeClr val="accent1">
                <a:lumMod val="60000"/>
                <a:lumOff val="40000"/>
              </a:schemeClr>
            </a:solidFill>
          </a:ln>
        </p:spPr>
        <p:txBody>
          <a:bodyPr wrap="square" rtlCol="0">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Kohlberg identified three levels of moral reasoning, each containing two stages:</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Pre-conventional</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Conventional</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Post-conventional</a:t>
            </a:r>
          </a:p>
          <a:p>
            <a:pPr marL="285750" indent="-285750">
              <a:lnSpc>
                <a:spcPct val="150000"/>
              </a:lnSpc>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Each level is associated with increasingly complex stages of moral development.</a:t>
            </a:r>
          </a:p>
        </p:txBody>
      </p:sp>
      <p:pic>
        <p:nvPicPr>
          <p:cNvPr id="7" name="Picture 6">
            <a:extLst>
              <a:ext uri="{FF2B5EF4-FFF2-40B4-BE49-F238E27FC236}">
                <a16:creationId xmlns:a16="http://schemas.microsoft.com/office/drawing/2014/main" id="{F1E14BC5-F32F-98D7-FBDC-088E0DB99BB1}"/>
              </a:ext>
            </a:extLst>
          </p:cNvPr>
          <p:cNvPicPr>
            <a:picLocks noChangeAspect="1"/>
          </p:cNvPicPr>
          <p:nvPr/>
        </p:nvPicPr>
        <p:blipFill>
          <a:blip r:embed="rId5"/>
          <a:stretch>
            <a:fillRect/>
          </a:stretch>
        </p:blipFill>
        <p:spPr>
          <a:xfrm>
            <a:off x="390888" y="3605825"/>
            <a:ext cx="2537510" cy="2834640"/>
          </a:xfrm>
          <a:prstGeom prst="rect">
            <a:avLst/>
          </a:prstGeom>
          <a:ln>
            <a:solidFill>
              <a:schemeClr val="tx1"/>
            </a:solidFill>
          </a:ln>
        </p:spPr>
      </p:pic>
      <p:sp>
        <p:nvSpPr>
          <p:cNvPr id="8" name="TextBox 7">
            <a:extLst>
              <a:ext uri="{FF2B5EF4-FFF2-40B4-BE49-F238E27FC236}">
                <a16:creationId xmlns:a16="http://schemas.microsoft.com/office/drawing/2014/main" id="{B7923176-007C-20BA-3515-0C9F71D364FF}"/>
              </a:ext>
            </a:extLst>
          </p:cNvPr>
          <p:cNvSpPr txBox="1"/>
          <p:nvPr/>
        </p:nvSpPr>
        <p:spPr>
          <a:xfrm>
            <a:off x="3095446" y="4275519"/>
            <a:ext cx="2704991" cy="928139"/>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6"/>
              </a:rPr>
              <a:t>Kohlberg's 6 Stages of Moral Development</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identifies and discusses each stage of Kohlberg’s Theory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(6</a:t>
            </a:r>
            <a:r>
              <a:rPr lang="en-US" sz="1200" kern="100" dirty="0">
                <a:latin typeface="Arial" panose="020B0604020202020204" pitchFamily="34" charset="0"/>
                <a:ea typeface="Calibri" panose="020F0502020204030204" pitchFamily="34" charset="0"/>
                <a:cs typeface="Times New Roman" panose="02020603050405020304" pitchFamily="18" charset="0"/>
              </a:rPr>
              <a:t>:45</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5C533086-905E-8D68-5B0B-AF56EB19A01E}"/>
              </a:ext>
            </a:extLst>
          </p:cNvPr>
          <p:cNvSpPr txBox="1"/>
          <p:nvPr/>
        </p:nvSpPr>
        <p:spPr>
          <a:xfrm>
            <a:off x="3008407" y="6101911"/>
            <a:ext cx="2792030"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Lawrence Kohlberg (1927-1987).  Image from </a:t>
            </a:r>
            <a:r>
              <a:rPr lang="en-US" sz="800" dirty="0">
                <a:latin typeface="Arial" panose="020B0604020202020204" pitchFamily="34" charset="0"/>
                <a:cs typeface="Arial" panose="020B0604020202020204" pitchFamily="34" charset="0"/>
                <a:hlinkClick r:id="rId7"/>
              </a:rPr>
              <a:t>OER Commons</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8"/>
              </a:rPr>
              <a:t>CC BY NC SA 4.0 DEED</a:t>
            </a:r>
            <a:r>
              <a:rPr lang="en-US" sz="800" dirty="0">
                <a:latin typeface="Arial" panose="020B0604020202020204" pitchFamily="34" charset="0"/>
                <a:cs typeface="Arial" panose="020B0604020202020204" pitchFamily="34" charset="0"/>
              </a:rPr>
              <a:t>.</a:t>
            </a:r>
          </a:p>
        </p:txBody>
      </p:sp>
      <p:sp>
        <p:nvSpPr>
          <p:cNvPr id="10" name="TextBox 9">
            <a:extLst>
              <a:ext uri="{FF2B5EF4-FFF2-40B4-BE49-F238E27FC236}">
                <a16:creationId xmlns:a16="http://schemas.microsoft.com/office/drawing/2014/main" id="{A3FA7541-6B34-15CC-4A65-38793E732994}"/>
              </a:ext>
            </a:extLst>
          </p:cNvPr>
          <p:cNvSpPr txBox="1"/>
          <p:nvPr/>
        </p:nvSpPr>
        <p:spPr>
          <a:xfrm>
            <a:off x="6384638" y="5701801"/>
            <a:ext cx="5549899" cy="738664"/>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9.6 Kohlberg identified three levels of moral reasoning: pre-conventional, conventional, and post-conventional: Each level is associated with increasingly complex stages of moral development.</a:t>
            </a:r>
          </a:p>
        </p:txBody>
      </p:sp>
    </p:spTree>
    <p:extLst>
      <p:ext uri="{BB962C8B-B14F-4D97-AF65-F5344CB8AC3E}">
        <p14:creationId xmlns:p14="http://schemas.microsoft.com/office/powerpoint/2010/main" val="3380813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3859227" y="283105"/>
            <a:ext cx="4702883" cy="46166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Stages of Development</a:t>
            </a:r>
          </a:p>
        </p:txBody>
      </p:sp>
      <p:sp>
        <p:nvSpPr>
          <p:cNvPr id="6" name="TextBox 5">
            <a:extLst>
              <a:ext uri="{FF2B5EF4-FFF2-40B4-BE49-F238E27FC236}">
                <a16:creationId xmlns:a16="http://schemas.microsoft.com/office/drawing/2014/main" id="{65812DE4-E39B-8A82-6E29-8888625D0413}"/>
              </a:ext>
            </a:extLst>
          </p:cNvPr>
          <p:cNvSpPr txBox="1"/>
          <p:nvPr/>
        </p:nvSpPr>
        <p:spPr>
          <a:xfrm>
            <a:off x="615693" y="6507339"/>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graphicFrame>
        <p:nvGraphicFramePr>
          <p:cNvPr id="9" name="TextBox 6">
            <a:extLst>
              <a:ext uri="{FF2B5EF4-FFF2-40B4-BE49-F238E27FC236}">
                <a16:creationId xmlns:a16="http://schemas.microsoft.com/office/drawing/2014/main" id="{240C0AF4-7F62-2979-9B80-A004D4E76BC6}"/>
              </a:ext>
            </a:extLst>
          </p:cNvPr>
          <p:cNvGraphicFramePr/>
          <p:nvPr>
            <p:extLst>
              <p:ext uri="{D42A27DB-BD31-4B8C-83A1-F6EECF244321}">
                <p14:modId xmlns:p14="http://schemas.microsoft.com/office/powerpoint/2010/main" val="45480295"/>
              </p:ext>
            </p:extLst>
          </p:nvPr>
        </p:nvGraphicFramePr>
        <p:xfrm>
          <a:off x="2943629" y="1175470"/>
          <a:ext cx="6766560" cy="49377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39961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2123757" y="93499"/>
            <a:ext cx="8125554" cy="50186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Prenatal Development: Germinal and Embryonic Stages</a:t>
            </a:r>
          </a:p>
        </p:txBody>
      </p:sp>
      <p:sp>
        <p:nvSpPr>
          <p:cNvPr id="4" name="TextBox 3">
            <a:extLst>
              <a:ext uri="{FF2B5EF4-FFF2-40B4-BE49-F238E27FC236}">
                <a16:creationId xmlns:a16="http://schemas.microsoft.com/office/drawing/2014/main" id="{53EB4159-9C1F-5429-1662-9F9F1007138B}"/>
              </a:ext>
            </a:extLst>
          </p:cNvPr>
          <p:cNvSpPr txBox="1"/>
          <p:nvPr/>
        </p:nvSpPr>
        <p:spPr>
          <a:xfrm>
            <a:off x="1029147" y="654905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6" name="TextBox 5">
            <a:extLst>
              <a:ext uri="{FF2B5EF4-FFF2-40B4-BE49-F238E27FC236}">
                <a16:creationId xmlns:a16="http://schemas.microsoft.com/office/drawing/2014/main" id="{ED24A638-6D29-391B-0FB8-91CE4A35EA6C}"/>
              </a:ext>
            </a:extLst>
          </p:cNvPr>
          <p:cNvSpPr txBox="1"/>
          <p:nvPr/>
        </p:nvSpPr>
        <p:spPr>
          <a:xfrm>
            <a:off x="257404" y="595367"/>
            <a:ext cx="7150160" cy="591700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Germinal Stage (Weeks 1-2)</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Conception occurs when sperm fertilizes an egg and forms a </a:t>
            </a:r>
            <a:r>
              <a:rPr kumimoji="0" lang="en-US" i="0" u="sng" strike="noStrike" kern="0" cap="none" spc="0" normalizeH="0" baseline="0" noProof="0" dirty="0">
                <a:ln>
                  <a:noFill/>
                </a:ln>
                <a:effectLst/>
                <a:uLnTx/>
                <a:uFillTx/>
                <a:latin typeface="Arial"/>
                <a:cs typeface="Arial"/>
                <a:sym typeface="Arial"/>
              </a:rPr>
              <a:t>zygote</a:t>
            </a:r>
            <a:r>
              <a:rPr kumimoji="0" lang="en-US" i="0" u="none" strike="noStrike" kern="0" cap="none" spc="0" normalizeH="0" baseline="0" noProof="0" dirty="0">
                <a:ln>
                  <a:noFill/>
                </a:ln>
                <a:effectLst/>
                <a:uLnTx/>
                <a:uFillTx/>
                <a:latin typeface="Arial"/>
                <a:cs typeface="Arial"/>
                <a:sym typeface="Arial"/>
              </a:rPr>
              <a:t> (one-cell structure).</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sng" strike="noStrike" kern="0" cap="none" spc="0" normalizeH="0" baseline="0" noProof="0" dirty="0">
                <a:ln>
                  <a:noFill/>
                </a:ln>
                <a:effectLst/>
                <a:uLnTx/>
                <a:uFillTx/>
                <a:latin typeface="Arial"/>
                <a:cs typeface="Arial"/>
                <a:sym typeface="Arial"/>
              </a:rPr>
              <a:t>Mitosis</a:t>
            </a:r>
            <a:r>
              <a:rPr kumimoji="0" lang="en-US" i="0" u="none" strike="noStrike" kern="0" cap="none" spc="0" normalizeH="0" baseline="0" noProof="0" dirty="0">
                <a:ln>
                  <a:noFill/>
                </a:ln>
                <a:effectLst/>
                <a:uLnTx/>
                <a:uFillTx/>
                <a:latin typeface="Arial"/>
                <a:cs typeface="Arial"/>
                <a:sym typeface="Arial"/>
              </a:rPr>
              <a:t> – process of cell division.</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The zygote divides and cells become more specialized, forming organs and body parts.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endParaRPr kumimoji="0" lang="en-US"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700" i="0" u="sng" strike="noStrike" kern="0" cap="none" spc="0" normalizeH="0" baseline="0" noProof="0" dirty="0">
                <a:ln>
                  <a:noFill/>
                </a:ln>
                <a:effectLst/>
                <a:uLnTx/>
                <a:uFillTx/>
                <a:latin typeface="Arial"/>
                <a:ea typeface="Arial"/>
                <a:cs typeface="Arial"/>
                <a:sym typeface="Arial"/>
              </a:rPr>
              <a:t>Embryonic Stage (Weeks 3-8)</a:t>
            </a:r>
            <a:endParaRPr kumimoji="0" lang="en-US" sz="1400"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Font typeface="Wingdings" panose="05000000000000000000" pitchFamily="2" charset="2"/>
              <a:buChar char="ü"/>
              <a:defRPr/>
            </a:pPr>
            <a:r>
              <a:rPr kumimoji="0" lang="en-US" sz="1700" i="0" u="none" strike="noStrike" kern="0" cap="none" spc="0" normalizeH="0" baseline="0" noProof="0" dirty="0">
                <a:ln>
                  <a:noFill/>
                </a:ln>
                <a:effectLst/>
                <a:uLnTx/>
                <a:uFillTx/>
                <a:latin typeface="Arial"/>
                <a:ea typeface="Arial"/>
                <a:cs typeface="Arial"/>
                <a:sym typeface="Arial"/>
              </a:rPr>
              <a:t>After the zygote has 150 cells it travels down the fallopian tubes and implants itself in the lining of the uterus.</a:t>
            </a:r>
            <a:endParaRPr kumimoji="0" lang="en-US" sz="1400"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Font typeface="Wingdings" panose="05000000000000000000" pitchFamily="2" charset="2"/>
              <a:buChar char="ü"/>
              <a:defRPr/>
            </a:pPr>
            <a:r>
              <a:rPr kumimoji="0" lang="en-US" sz="1700" i="0" u="none" strike="noStrike" kern="0" cap="none" spc="0" normalizeH="0" baseline="0" noProof="0" dirty="0">
                <a:ln>
                  <a:noFill/>
                </a:ln>
                <a:effectLst/>
                <a:uLnTx/>
                <a:uFillTx/>
                <a:latin typeface="Arial"/>
                <a:ea typeface="Arial"/>
                <a:cs typeface="Arial"/>
                <a:sym typeface="Arial"/>
              </a:rPr>
              <a:t>The zygote is now an </a:t>
            </a:r>
            <a:r>
              <a:rPr kumimoji="0" lang="en-US" sz="1700" i="0" u="sng" strike="noStrike" kern="0" cap="none" spc="0" normalizeH="0" baseline="0" noProof="0" dirty="0">
                <a:ln>
                  <a:noFill/>
                </a:ln>
                <a:effectLst/>
                <a:uLnTx/>
                <a:uFillTx/>
                <a:latin typeface="Arial"/>
                <a:ea typeface="Arial"/>
                <a:cs typeface="Arial"/>
                <a:sym typeface="Arial"/>
              </a:rPr>
              <a:t>embryo</a:t>
            </a:r>
            <a:r>
              <a:rPr kumimoji="0" lang="en-US" sz="1700" i="0" u="none" strike="noStrike" kern="0" cap="none" spc="0" normalizeH="0" baseline="0" noProof="0" dirty="0">
                <a:ln>
                  <a:noFill/>
                </a:ln>
                <a:effectLst/>
                <a:uLnTx/>
                <a:uFillTx/>
                <a:latin typeface="Arial"/>
                <a:ea typeface="Arial"/>
                <a:cs typeface="Arial"/>
                <a:sym typeface="Arial"/>
              </a:rPr>
              <a:t> (multi-cellular organism).</a:t>
            </a:r>
            <a:endParaRPr kumimoji="0" lang="en-US" sz="1400"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700" i="0" u="none" strike="noStrike" kern="0" cap="none" spc="0" normalizeH="0" baseline="0" noProof="0" dirty="0">
                <a:ln>
                  <a:noFill/>
                </a:ln>
                <a:effectLst/>
                <a:uLnTx/>
                <a:uFillTx/>
                <a:latin typeface="Arial"/>
                <a:ea typeface="Arial"/>
                <a:cs typeface="Arial"/>
                <a:sym typeface="Arial"/>
              </a:rPr>
              <a:t>Organs begin to function (heart begins to beat).</a:t>
            </a:r>
            <a:endParaRPr kumimoji="0" lang="en-US" sz="1400"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700" i="0" u="none" strike="noStrike" kern="0" cap="none" spc="0" normalizeH="0" baseline="0" noProof="0" dirty="0">
                <a:ln>
                  <a:noFill/>
                </a:ln>
                <a:effectLst/>
                <a:uLnTx/>
                <a:uFillTx/>
                <a:latin typeface="Arial"/>
                <a:ea typeface="Arial"/>
                <a:cs typeface="Arial"/>
                <a:sym typeface="Arial"/>
              </a:rPr>
              <a:t>Basic structures develop that will become the head, chest and abdomen.</a:t>
            </a:r>
            <a:endParaRPr kumimoji="0" lang="en-US" sz="14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sz="1700" i="0" u="sng" strike="noStrike" kern="0" cap="none" spc="0" normalizeH="0" baseline="0" noProof="0" dirty="0">
                <a:ln>
                  <a:noFill/>
                </a:ln>
                <a:effectLst/>
                <a:uLnTx/>
                <a:uFillTx/>
                <a:latin typeface="Arial"/>
                <a:ea typeface="Arial"/>
                <a:cs typeface="Arial"/>
                <a:sym typeface="Arial"/>
              </a:rPr>
              <a:t>Placenta</a:t>
            </a:r>
            <a:r>
              <a:rPr kumimoji="0" lang="en-US" sz="1700" i="0" u="none" strike="noStrike" kern="0" cap="none" spc="0" normalizeH="0" baseline="0" noProof="0" dirty="0">
                <a:ln>
                  <a:noFill/>
                </a:ln>
                <a:effectLst/>
                <a:uLnTx/>
                <a:uFillTx/>
                <a:latin typeface="Arial"/>
                <a:ea typeface="Arial"/>
                <a:cs typeface="Arial"/>
                <a:sym typeface="Arial"/>
              </a:rPr>
              <a:t> – structure connected to the uterus that provides nourishment and oxygen from the mother to the embryo via the umbilical cord.</a:t>
            </a:r>
            <a:endParaRPr kumimoji="0" lang="en-US" sz="1400" i="0" u="none" strike="noStrike" kern="0" cap="none" spc="0" normalizeH="0" baseline="0" noProof="0" dirty="0">
              <a:ln>
                <a:noFill/>
              </a:ln>
              <a:effectLst/>
              <a:uLnTx/>
              <a:uFillTx/>
              <a:latin typeface="Arial"/>
              <a:cs typeface="Arial"/>
              <a:sym typeface="Arial"/>
            </a:endParaRPr>
          </a:p>
        </p:txBody>
      </p:sp>
      <p:pic>
        <p:nvPicPr>
          <p:cNvPr id="7" name="Picture 6">
            <a:extLst>
              <a:ext uri="{FF2B5EF4-FFF2-40B4-BE49-F238E27FC236}">
                <a16:creationId xmlns:a16="http://schemas.microsoft.com/office/drawing/2014/main" id="{3F6F106F-13C6-12E7-BCB8-FB8CE6129179}"/>
              </a:ext>
            </a:extLst>
          </p:cNvPr>
          <p:cNvPicPr>
            <a:picLocks noChangeAspect="1"/>
          </p:cNvPicPr>
          <p:nvPr/>
        </p:nvPicPr>
        <p:blipFill rotWithShape="1">
          <a:blip r:embed="rId4"/>
          <a:srcRect l="17037" r="17269"/>
          <a:stretch/>
        </p:blipFill>
        <p:spPr>
          <a:xfrm>
            <a:off x="7568936" y="1367326"/>
            <a:ext cx="4291769" cy="2834640"/>
          </a:xfrm>
          <a:prstGeom prst="rect">
            <a:avLst/>
          </a:prstGeom>
        </p:spPr>
      </p:pic>
      <p:sp>
        <p:nvSpPr>
          <p:cNvPr id="9" name="TextBox 8">
            <a:extLst>
              <a:ext uri="{FF2B5EF4-FFF2-40B4-BE49-F238E27FC236}">
                <a16:creationId xmlns:a16="http://schemas.microsoft.com/office/drawing/2014/main" id="{1B0A536C-0F1A-3315-2842-0BCFD5CDF748}"/>
              </a:ext>
            </a:extLst>
          </p:cNvPr>
          <p:cNvSpPr txBox="1"/>
          <p:nvPr/>
        </p:nvSpPr>
        <p:spPr>
          <a:xfrm>
            <a:off x="8112502" y="4312161"/>
            <a:ext cx="3442189" cy="523220"/>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Arial"/>
                <a:ea typeface="Arial"/>
                <a:cs typeface="Arial"/>
                <a:sym typeface="Arial"/>
              </a:rPr>
              <a:t>Figure 9.7 Sperm and ovum fuse at the point of conception.</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748221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23FB94D-60D5-94EA-85B3-8D1B475CCA23}"/>
              </a:ext>
            </a:extLst>
          </p:cNvPr>
          <p:cNvSpPr txBox="1">
            <a:spLocks/>
          </p:cNvSpPr>
          <p:nvPr/>
        </p:nvSpPr>
        <p:spPr>
          <a:xfrm>
            <a:off x="2997163" y="224412"/>
            <a:ext cx="6765867" cy="54896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Prenatal Development: Fetal Stage</a:t>
            </a:r>
          </a:p>
        </p:txBody>
      </p:sp>
      <p:sp>
        <p:nvSpPr>
          <p:cNvPr id="5" name="TextBox 4">
            <a:extLst>
              <a:ext uri="{FF2B5EF4-FFF2-40B4-BE49-F238E27FC236}">
                <a16:creationId xmlns:a16="http://schemas.microsoft.com/office/drawing/2014/main" id="{61E96170-2692-96B7-DC11-667CD52E2B57}"/>
              </a:ext>
            </a:extLst>
          </p:cNvPr>
          <p:cNvSpPr txBox="1"/>
          <p:nvPr/>
        </p:nvSpPr>
        <p:spPr>
          <a:xfrm>
            <a:off x="760426" y="647149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2FE30B36-29CE-3186-B6AC-71738C05ACC5}"/>
              </a:ext>
            </a:extLst>
          </p:cNvPr>
          <p:cNvSpPr txBox="1"/>
          <p:nvPr/>
        </p:nvSpPr>
        <p:spPr>
          <a:xfrm>
            <a:off x="537706" y="1597579"/>
            <a:ext cx="5773664" cy="1341393"/>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700"/>
              <a:buFont typeface="Arial"/>
              <a:buNone/>
              <a:tabLst/>
              <a:defRPr/>
            </a:pPr>
            <a:r>
              <a:rPr kumimoji="0" lang="en-US" i="0" u="sng" strike="noStrike" kern="0" cap="none" spc="0" normalizeH="0" baseline="0" noProof="0" dirty="0">
                <a:ln>
                  <a:noFill/>
                </a:ln>
                <a:effectLst/>
                <a:uLnTx/>
                <a:uFillTx/>
                <a:latin typeface="Arial"/>
                <a:cs typeface="Arial"/>
                <a:sym typeface="Arial"/>
              </a:rPr>
              <a:t>Fetal Stage (Weeks 9-40)</a:t>
            </a:r>
            <a:endParaRPr kumimoji="0" lang="en-US"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effectLst/>
                <a:uLnTx/>
                <a:uFillTx/>
                <a:latin typeface="Arial"/>
                <a:cs typeface="Arial"/>
                <a:sym typeface="Arial"/>
              </a:rPr>
              <a:t>During the fetal stage, the baby's brain develops, and the body adds size and weight, until the fetus reaches full-term development.</a:t>
            </a:r>
          </a:p>
        </p:txBody>
      </p:sp>
      <p:pic>
        <p:nvPicPr>
          <p:cNvPr id="3" name="Picture 2">
            <a:extLst>
              <a:ext uri="{FF2B5EF4-FFF2-40B4-BE49-F238E27FC236}">
                <a16:creationId xmlns:a16="http://schemas.microsoft.com/office/drawing/2014/main" id="{1C7739D6-8C53-B089-4CDA-A2984A891901}"/>
              </a:ext>
            </a:extLst>
          </p:cNvPr>
          <p:cNvPicPr>
            <a:picLocks noChangeAspect="1"/>
          </p:cNvPicPr>
          <p:nvPr/>
        </p:nvPicPr>
        <p:blipFill>
          <a:blip r:embed="rId4"/>
          <a:stretch>
            <a:fillRect/>
          </a:stretch>
        </p:blipFill>
        <p:spPr>
          <a:xfrm>
            <a:off x="6537508" y="647762"/>
            <a:ext cx="4905882" cy="5120640"/>
          </a:xfrm>
          <a:prstGeom prst="rect">
            <a:avLst/>
          </a:prstGeom>
        </p:spPr>
      </p:pic>
      <p:sp>
        <p:nvSpPr>
          <p:cNvPr id="4" name="TextBox 3">
            <a:extLst>
              <a:ext uri="{FF2B5EF4-FFF2-40B4-BE49-F238E27FC236}">
                <a16:creationId xmlns:a16="http://schemas.microsoft.com/office/drawing/2014/main" id="{94DCDD89-3BA4-BB19-8254-C3D589F10ECB}"/>
              </a:ext>
            </a:extLst>
          </p:cNvPr>
          <p:cNvSpPr txBox="1"/>
          <p:nvPr/>
        </p:nvSpPr>
        <p:spPr>
          <a:xfrm>
            <a:off x="799290" y="3467768"/>
            <a:ext cx="5135259"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Tricky Topics: Prenatal Development</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discusses the three stages of prenatal development and the effects of teratogens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r>
              <a:rPr lang="en-US" sz="1200" kern="100" dirty="0">
                <a:latin typeface="Arial" panose="020B0604020202020204" pitchFamily="34" charset="0"/>
                <a:ea typeface="Calibri" panose="020F0502020204030204" pitchFamily="34" charset="0"/>
                <a:cs typeface="Times New Roman" panose="02020603050405020304" pitchFamily="18" charset="0"/>
              </a:rPr>
              <a:t>5:03</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00C34D72-F8DE-631E-40B4-1894F2A48D98}"/>
              </a:ext>
            </a:extLst>
          </p:cNvPr>
          <p:cNvSpPr txBox="1"/>
          <p:nvPr/>
        </p:nvSpPr>
        <p:spPr>
          <a:xfrm>
            <a:off x="5934549" y="5885143"/>
            <a:ext cx="6023959"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9.8 During the fetal stage, the baby's brain develops, and the body adds size and weight, until the fetus reaches full-term development.</a:t>
            </a:r>
          </a:p>
        </p:txBody>
      </p:sp>
      <p:sp>
        <p:nvSpPr>
          <p:cNvPr id="9" name="TextBox 8">
            <a:extLst>
              <a:ext uri="{FF2B5EF4-FFF2-40B4-BE49-F238E27FC236}">
                <a16:creationId xmlns:a16="http://schemas.microsoft.com/office/drawing/2014/main" id="{3C0DE455-6D2E-2EB1-74DD-779F1A9273B5}"/>
              </a:ext>
            </a:extLst>
          </p:cNvPr>
          <p:cNvSpPr txBox="1"/>
          <p:nvPr/>
        </p:nvSpPr>
        <p:spPr>
          <a:xfrm>
            <a:off x="799291" y="4349527"/>
            <a:ext cx="5135258" cy="711413"/>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Video</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For an amazing look at prenatal development and the process of birth, view the video </a:t>
            </a:r>
            <a:r>
              <a:rPr lang="en-US" sz="1200" i="1" dirty="0">
                <a:latin typeface="Arial" panose="020B0604020202020204" pitchFamily="34" charset="0"/>
                <a:cs typeface="Arial" panose="020B0604020202020204" pitchFamily="34" charset="0"/>
                <a:hlinkClick r:id="rId6"/>
              </a:rPr>
              <a:t>Life’s Greatest Miracle</a:t>
            </a:r>
            <a:r>
              <a:rPr lang="en-US" sz="1200" dirty="0">
                <a:latin typeface="Arial" panose="020B0604020202020204" pitchFamily="34" charset="0"/>
                <a:cs typeface="Arial" panose="020B0604020202020204" pitchFamily="34" charset="0"/>
              </a:rPr>
              <a:t> from Nova and PBS </a:t>
            </a:r>
            <a:r>
              <a:rPr lang="en-US" sz="1200" kern="100" dirty="0">
                <a:effectLst/>
                <a:latin typeface="Arial" panose="020B0604020202020204" pitchFamily="34" charset="0"/>
                <a:ea typeface="Calibri" panose="020F0502020204030204" pitchFamily="34" charset="0"/>
                <a:cs typeface="Arial" panose="020B0604020202020204" pitchFamily="34" charset="0"/>
              </a:rPr>
              <a:t>(</a:t>
            </a:r>
            <a:r>
              <a:rPr lang="en-US" sz="1200" kern="100" dirty="0">
                <a:latin typeface="Arial" panose="020B0604020202020204" pitchFamily="34" charset="0"/>
                <a:ea typeface="Calibri" panose="020F0502020204030204" pitchFamily="34" charset="0"/>
                <a:cs typeface="Arial" panose="020B0604020202020204" pitchFamily="34" charset="0"/>
              </a:rPr>
              <a:t>1:45</a:t>
            </a:r>
            <a:r>
              <a:rPr lang="en-US" sz="1200" kern="100" dirty="0">
                <a:effectLst/>
                <a:latin typeface="Arial" panose="020B0604020202020204" pitchFamily="34" charset="0"/>
                <a:ea typeface="Calibri" panose="020F0502020204030204" pitchFamily="34" charset="0"/>
                <a:cs typeface="Arial" panose="020B0604020202020204" pitchFamily="34" charset="0"/>
              </a:rPr>
              <a:t>).</a:t>
            </a:r>
          </a:p>
        </p:txBody>
      </p:sp>
    </p:spTree>
    <p:extLst>
      <p:ext uri="{BB962C8B-B14F-4D97-AF65-F5344CB8AC3E}">
        <p14:creationId xmlns:p14="http://schemas.microsoft.com/office/powerpoint/2010/main" val="2767994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1B50403-8B7C-1E78-1238-74EAD6347B1B}"/>
              </a:ext>
            </a:extLst>
          </p:cNvPr>
          <p:cNvSpPr txBox="1">
            <a:spLocks/>
          </p:cNvSpPr>
          <p:nvPr/>
        </p:nvSpPr>
        <p:spPr>
          <a:xfrm>
            <a:off x="3949490" y="256795"/>
            <a:ext cx="4132329" cy="5308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Prenatal Influences</a:t>
            </a:r>
          </a:p>
        </p:txBody>
      </p:sp>
      <p:sp>
        <p:nvSpPr>
          <p:cNvPr id="9" name="TextBox 8">
            <a:extLst>
              <a:ext uri="{FF2B5EF4-FFF2-40B4-BE49-F238E27FC236}">
                <a16:creationId xmlns:a16="http://schemas.microsoft.com/office/drawing/2014/main" id="{7F1F1A7F-DE19-20FF-0FA1-56C6C1690BF3}"/>
              </a:ext>
            </a:extLst>
          </p:cNvPr>
          <p:cNvSpPr txBox="1"/>
          <p:nvPr/>
        </p:nvSpPr>
        <p:spPr>
          <a:xfrm>
            <a:off x="837367" y="6459207"/>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2" name="Google Shape;205;p24">
            <a:extLst>
              <a:ext uri="{FF2B5EF4-FFF2-40B4-BE49-F238E27FC236}">
                <a16:creationId xmlns:a16="http://schemas.microsoft.com/office/drawing/2014/main" id="{5A5A0088-ED7E-0E8E-5827-C2A14A75F422}"/>
              </a:ext>
            </a:extLst>
          </p:cNvPr>
          <p:cNvSpPr txBox="1"/>
          <p:nvPr/>
        </p:nvSpPr>
        <p:spPr>
          <a:xfrm>
            <a:off x="267809" y="897865"/>
            <a:ext cx="6714882" cy="5419305"/>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Genetic and environmental factors can affect development during each prenatal stage.</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It is important for the mother to receive prenatal care, (medical care during pregnancy), to monitor the health of the mother and fetus.</a:t>
            </a: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Teratogen</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 any environmental agent (biological, chemical, or physical) that causes damage to the developing embryo or fetus.</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Alcohol – can cause fetal-alcohol syndrome.</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Smoking – can result in premature birth, low-birth weight, stillbirths, sudden infant death syndrome.</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Drugs – heroine, cocaine, methamphetamine as well as prescription drugs.</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Radiation, viruses (e.g., HIV, Herpes, Rubella). </a:t>
            </a:r>
          </a:p>
          <a:p>
            <a:pPr marL="0" marR="0" lvl="0" indent="0" algn="l" defTabSz="914400" rtl="0" eaLnBrk="1" fontAlgn="auto" latinLnBrk="0" hangingPunct="1">
              <a:lnSpc>
                <a:spcPct val="100000"/>
              </a:lnSpc>
              <a:spcBef>
                <a:spcPts val="1080"/>
              </a:spcBef>
              <a:spcAft>
                <a:spcPts val="0"/>
              </a:spcAft>
              <a:buClr>
                <a:srgbClr val="000000"/>
              </a:buClr>
              <a:buSzTx/>
              <a:buFont typeface="Arial"/>
              <a:buNone/>
              <a:tabLst/>
              <a:defRPr/>
            </a:pPr>
            <a:endParaRPr kumimoji="0" lang="en-US" sz="1600" b="0" i="0" u="none" strike="noStrike" kern="0" cap="none" spc="0" normalizeH="0" baseline="0" noProof="0" dirty="0">
              <a:ln>
                <a:noFill/>
              </a:ln>
              <a:solidFill>
                <a:srgbClr val="000000"/>
              </a:solidFill>
              <a:effectLst/>
              <a:uLnTx/>
              <a:uFillTx/>
              <a:latin typeface="Arial"/>
              <a:ea typeface="Arial"/>
              <a:cs typeface="Arial"/>
              <a:sym typeface="Arial"/>
            </a:endParaRPr>
          </a:p>
        </p:txBody>
      </p:sp>
      <p:pic>
        <p:nvPicPr>
          <p:cNvPr id="3" name="Picture 2">
            <a:extLst>
              <a:ext uri="{FF2B5EF4-FFF2-40B4-BE49-F238E27FC236}">
                <a16:creationId xmlns:a16="http://schemas.microsoft.com/office/drawing/2014/main" id="{57F520DE-E0CF-4B40-F225-5203E8089903}"/>
              </a:ext>
            </a:extLst>
          </p:cNvPr>
          <p:cNvPicPr>
            <a:picLocks noChangeAspect="1"/>
          </p:cNvPicPr>
          <p:nvPr/>
        </p:nvPicPr>
        <p:blipFill>
          <a:blip r:embed="rId4"/>
          <a:stretch>
            <a:fillRect/>
          </a:stretch>
        </p:blipFill>
        <p:spPr>
          <a:xfrm>
            <a:off x="7288777" y="1524740"/>
            <a:ext cx="4545718" cy="2560320"/>
          </a:xfrm>
          <a:prstGeom prst="rect">
            <a:avLst/>
          </a:prstGeom>
        </p:spPr>
      </p:pic>
      <p:sp>
        <p:nvSpPr>
          <p:cNvPr id="6" name="TextBox 5">
            <a:extLst>
              <a:ext uri="{FF2B5EF4-FFF2-40B4-BE49-F238E27FC236}">
                <a16:creationId xmlns:a16="http://schemas.microsoft.com/office/drawing/2014/main" id="{725677AE-8E5C-A6CB-87B2-E6F44C0D1E54}"/>
              </a:ext>
            </a:extLst>
          </p:cNvPr>
          <p:cNvSpPr txBox="1"/>
          <p:nvPr/>
        </p:nvSpPr>
        <p:spPr>
          <a:xfrm>
            <a:off x="7613471" y="4270622"/>
            <a:ext cx="4221024"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9.9 A pregnant woman receives an ultrasound as part of her prenatal care. </a:t>
            </a:r>
          </a:p>
        </p:txBody>
      </p:sp>
    </p:spTree>
    <p:extLst>
      <p:ext uri="{BB962C8B-B14F-4D97-AF65-F5344CB8AC3E}">
        <p14:creationId xmlns:p14="http://schemas.microsoft.com/office/powerpoint/2010/main" val="4257426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F2CC0BF-1A1C-E4E9-7ACD-0D4BC3A486EE}"/>
              </a:ext>
            </a:extLst>
          </p:cNvPr>
          <p:cNvSpPr txBox="1">
            <a:spLocks/>
          </p:cNvSpPr>
          <p:nvPr/>
        </p:nvSpPr>
        <p:spPr>
          <a:xfrm>
            <a:off x="1154544" y="184743"/>
            <a:ext cx="9882909" cy="5345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Prenatal Influences: Fetal-Alcohol Syndrome</a:t>
            </a:r>
          </a:p>
        </p:txBody>
      </p:sp>
      <p:sp>
        <p:nvSpPr>
          <p:cNvPr id="6" name="TextBox 5">
            <a:extLst>
              <a:ext uri="{FF2B5EF4-FFF2-40B4-BE49-F238E27FC236}">
                <a16:creationId xmlns:a16="http://schemas.microsoft.com/office/drawing/2014/main" id="{6B1549A1-6D38-34D7-9EB2-B2266D478DC9}"/>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6BC3A1B1-FA0F-285A-01D1-0FCFB9602373}"/>
              </a:ext>
            </a:extLst>
          </p:cNvPr>
          <p:cNvSpPr txBox="1"/>
          <p:nvPr/>
        </p:nvSpPr>
        <p:spPr>
          <a:xfrm>
            <a:off x="264439" y="877019"/>
            <a:ext cx="6881092" cy="5380960"/>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Fetal Alcohol Spectrum Disorder is a </a:t>
            </a:r>
            <a:r>
              <a:rPr lang="en-US" kern="0" dirty="0">
                <a:solidFill>
                  <a:srgbClr val="000000"/>
                </a:solidFill>
                <a:latin typeface="Arial" panose="020B0604020202020204" pitchFamily="34" charset="0"/>
                <a:cs typeface="Arial" panose="020B0604020202020204" pitchFamily="34" charset="0"/>
                <a:sym typeface="Arial"/>
              </a:rPr>
              <a:t>c</a:t>
            </a:r>
            <a:r>
              <a:rPr kumimoji="0" lang="en-US" i="0" u="none" strike="noStrike" kern="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sym typeface="Arial"/>
              </a:rPr>
              <a:t>ollection</a:t>
            </a: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 of birth defects associated with heavy consumption of alcohol during pregnancy.</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Research has found alcohol to be the leading preventable cause of intellectual disability (ID) in children in the U.S.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Physical Manifestations FASD:</a:t>
            </a:r>
          </a:p>
          <a:p>
            <a:pPr marL="1200150" lvl="2"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Small head size.</a:t>
            </a:r>
          </a:p>
          <a:p>
            <a:pPr marL="1200150" lvl="2"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Abnormal facial features.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Cognitive Manifestations of FASD:</a:t>
            </a:r>
          </a:p>
          <a:p>
            <a:pPr marL="1200150" lvl="2"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Poor judgement.</a:t>
            </a:r>
          </a:p>
          <a:p>
            <a:pPr marL="1200150" lvl="2"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Poor impulse control.</a:t>
            </a:r>
          </a:p>
          <a:p>
            <a:pPr marL="1200150" lvl="2"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Higher rates of ADHD.</a:t>
            </a:r>
          </a:p>
          <a:p>
            <a:pPr marL="1200150" lvl="2"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Learning issues.</a:t>
            </a:r>
          </a:p>
          <a:p>
            <a:pPr marL="1200150" lvl="2"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Lower IQ scores.</a:t>
            </a:r>
          </a:p>
        </p:txBody>
      </p:sp>
      <p:pic>
        <p:nvPicPr>
          <p:cNvPr id="2" name="Picture 1">
            <a:extLst>
              <a:ext uri="{FF2B5EF4-FFF2-40B4-BE49-F238E27FC236}">
                <a16:creationId xmlns:a16="http://schemas.microsoft.com/office/drawing/2014/main" id="{A8DCB8A9-CE7E-4EEC-E87E-CD728295A0D0}"/>
              </a:ext>
            </a:extLst>
          </p:cNvPr>
          <p:cNvPicPr>
            <a:picLocks noChangeAspect="1"/>
          </p:cNvPicPr>
          <p:nvPr/>
        </p:nvPicPr>
        <p:blipFill rotWithShape="1">
          <a:blip r:embed="rId4"/>
          <a:srcRect l="4658" t="3799" r="4658" b="2567"/>
          <a:stretch/>
        </p:blipFill>
        <p:spPr>
          <a:xfrm>
            <a:off x="7370618" y="1333131"/>
            <a:ext cx="4370947" cy="3383280"/>
          </a:xfrm>
          <a:prstGeom prst="rect">
            <a:avLst/>
          </a:prstGeom>
        </p:spPr>
      </p:pic>
      <p:sp>
        <p:nvSpPr>
          <p:cNvPr id="3" name="TextBox 2">
            <a:extLst>
              <a:ext uri="{FF2B5EF4-FFF2-40B4-BE49-F238E27FC236}">
                <a16:creationId xmlns:a16="http://schemas.microsoft.com/office/drawing/2014/main" id="{885745D4-7710-B4A0-FF6C-23510DB56E11}"/>
              </a:ext>
            </a:extLst>
          </p:cNvPr>
          <p:cNvSpPr txBox="1"/>
          <p:nvPr/>
        </p:nvSpPr>
        <p:spPr>
          <a:xfrm>
            <a:off x="7674748" y="5208710"/>
            <a:ext cx="4252813" cy="715773"/>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Fetal Alcohol Syndrome Often Undiagnosed</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interviews a family who adopted a child with FASD and looks at how often FASD goes undiagnosed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(2:50).</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23787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47F88-A0D4-6822-D509-F0583ACCE19E}"/>
              </a:ext>
            </a:extLst>
          </p:cNvPr>
          <p:cNvSpPr txBox="1">
            <a:spLocks/>
          </p:cNvSpPr>
          <p:nvPr/>
        </p:nvSpPr>
        <p:spPr>
          <a:xfrm>
            <a:off x="4425504" y="104259"/>
            <a:ext cx="3340991"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Newborns</a:t>
            </a:r>
          </a:p>
        </p:txBody>
      </p:sp>
      <p:sp>
        <p:nvSpPr>
          <p:cNvPr id="9" name="TextBox 8">
            <a:extLst>
              <a:ext uri="{FF2B5EF4-FFF2-40B4-BE49-F238E27FC236}">
                <a16:creationId xmlns:a16="http://schemas.microsoft.com/office/drawing/2014/main" id="{161A784F-F46E-58AA-13E4-918AE2E0E5EF}"/>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Google Shape;224;p26">
            <a:extLst>
              <a:ext uri="{FF2B5EF4-FFF2-40B4-BE49-F238E27FC236}">
                <a16:creationId xmlns:a16="http://schemas.microsoft.com/office/drawing/2014/main" id="{C02266B9-10B0-345D-9D58-D7499F2DF781}"/>
              </a:ext>
            </a:extLst>
          </p:cNvPr>
          <p:cNvSpPr txBox="1"/>
          <p:nvPr/>
        </p:nvSpPr>
        <p:spPr>
          <a:xfrm>
            <a:off x="177799" y="773645"/>
            <a:ext cx="7387279" cy="531071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i="0" u="sng" strike="noStrike" kern="0" cap="none" spc="0" normalizeH="0" baseline="0" noProof="0" dirty="0">
                <a:ln>
                  <a:noFill/>
                </a:ln>
                <a:solidFill>
                  <a:srgbClr val="000000"/>
                </a:solidFill>
                <a:effectLst/>
                <a:uLnTx/>
                <a:uFillTx/>
                <a:latin typeface="Arial"/>
                <a:cs typeface="Arial"/>
                <a:sym typeface="Arial"/>
              </a:rPr>
              <a:t>Newborn reflexes </a:t>
            </a:r>
            <a:r>
              <a:rPr kumimoji="0" lang="en-US" i="0" u="none" strike="noStrike" kern="0" cap="none" spc="0" normalizeH="0" baseline="0" noProof="0" dirty="0">
                <a:ln>
                  <a:noFill/>
                </a:ln>
                <a:solidFill>
                  <a:srgbClr val="000000"/>
                </a:solidFill>
                <a:effectLst/>
                <a:uLnTx/>
                <a:uFillTx/>
                <a:latin typeface="Arial"/>
                <a:cs typeface="Arial"/>
                <a:sym typeface="Arial"/>
              </a:rPr>
              <a:t>– inborn automatic responses to particular forms of stimulation (help the newborn survive).</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Rooting reflex </a:t>
            </a:r>
            <a:r>
              <a:rPr kumimoji="0" lang="en-US" i="0" u="none" strike="noStrike" kern="0" cap="none" spc="0" normalizeH="0" baseline="0" noProof="0" dirty="0">
                <a:ln>
                  <a:noFill/>
                </a:ln>
                <a:solidFill>
                  <a:srgbClr val="000000"/>
                </a:solidFill>
                <a:effectLst/>
                <a:uLnTx/>
                <a:uFillTx/>
                <a:latin typeface="Arial"/>
                <a:cs typeface="Arial"/>
                <a:sym typeface="Arial"/>
              </a:rPr>
              <a:t>– baby turns its head towards something that touches its cheek.</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Sucking reflex </a:t>
            </a:r>
            <a:r>
              <a:rPr kumimoji="0" lang="en-US" i="0" u="none" strike="noStrike" kern="0" cap="none" spc="0" normalizeH="0" baseline="0" noProof="0" dirty="0">
                <a:ln>
                  <a:noFill/>
                </a:ln>
                <a:solidFill>
                  <a:srgbClr val="000000"/>
                </a:solidFill>
                <a:effectLst/>
                <a:uLnTx/>
                <a:uFillTx/>
                <a:latin typeface="Arial"/>
                <a:cs typeface="Arial"/>
                <a:sym typeface="Arial"/>
              </a:rPr>
              <a:t>– suck on objects placed by the mouth.</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Grasping reflex </a:t>
            </a:r>
            <a:r>
              <a:rPr kumimoji="0" lang="en-US" i="0" u="none" strike="noStrike" kern="0" cap="none" spc="0" normalizeH="0" baseline="0" noProof="0" dirty="0">
                <a:ln>
                  <a:noFill/>
                </a:ln>
                <a:solidFill>
                  <a:srgbClr val="000000"/>
                </a:solidFill>
                <a:effectLst/>
                <a:uLnTx/>
                <a:uFillTx/>
                <a:latin typeface="Arial"/>
                <a:cs typeface="Arial"/>
                <a:sym typeface="Arial"/>
              </a:rPr>
              <a:t>– cling to objects placed in hands.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Moro reflex </a:t>
            </a:r>
            <a:r>
              <a:rPr kumimoji="0" lang="en-US" i="0" u="none" strike="noStrike" kern="0" cap="none" spc="0" normalizeH="0" baseline="0" noProof="0" dirty="0">
                <a:ln>
                  <a:noFill/>
                </a:ln>
                <a:solidFill>
                  <a:srgbClr val="000000"/>
                </a:solidFill>
                <a:effectLst/>
                <a:uLnTx/>
                <a:uFillTx/>
                <a:latin typeface="Arial"/>
                <a:cs typeface="Arial"/>
                <a:sym typeface="Arial"/>
              </a:rPr>
              <a:t>– baby spreads arms and pulls them back in when they are startled/feel like they are falling.</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Sensory abilities: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Not yet fully developed at birth.</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Vision is the least developed sense.</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Prefer human voices, specifically their mothers over a stranger’s.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Can distinguish between the smell of their mother and others.</a:t>
            </a:r>
          </a:p>
        </p:txBody>
      </p:sp>
      <p:pic>
        <p:nvPicPr>
          <p:cNvPr id="4" name="Picture 3">
            <a:extLst>
              <a:ext uri="{FF2B5EF4-FFF2-40B4-BE49-F238E27FC236}">
                <a16:creationId xmlns:a16="http://schemas.microsoft.com/office/drawing/2014/main" id="{4F87B731-7061-9B66-9796-643764A5D1C9}"/>
              </a:ext>
            </a:extLst>
          </p:cNvPr>
          <p:cNvPicPr>
            <a:picLocks noChangeAspect="1"/>
          </p:cNvPicPr>
          <p:nvPr/>
        </p:nvPicPr>
        <p:blipFill rotWithShape="1">
          <a:blip r:embed="rId4"/>
          <a:srcRect t="19518"/>
          <a:stretch/>
        </p:blipFill>
        <p:spPr>
          <a:xfrm>
            <a:off x="8023515" y="1153000"/>
            <a:ext cx="3664130" cy="3931920"/>
          </a:xfrm>
          <a:prstGeom prst="rect">
            <a:avLst/>
          </a:prstGeom>
        </p:spPr>
      </p:pic>
      <p:sp>
        <p:nvSpPr>
          <p:cNvPr id="5" name="TextBox 4">
            <a:extLst>
              <a:ext uri="{FF2B5EF4-FFF2-40B4-BE49-F238E27FC236}">
                <a16:creationId xmlns:a16="http://schemas.microsoft.com/office/drawing/2014/main" id="{ED18F9F7-0DF9-6A32-EC64-4AF53A83CA5A}"/>
              </a:ext>
            </a:extLst>
          </p:cNvPr>
          <p:cNvSpPr txBox="1"/>
          <p:nvPr/>
        </p:nvSpPr>
        <p:spPr>
          <a:xfrm>
            <a:off x="8230128" y="5126291"/>
            <a:ext cx="3250904"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t>
            </a:r>
            <a:r>
              <a:rPr lang="en-US" sz="800" i="1" dirty="0">
                <a:latin typeface="Arial" panose="020B0604020202020204" pitchFamily="34" charset="0"/>
                <a:cs typeface="Arial" panose="020B0604020202020204" pitchFamily="34" charset="0"/>
              </a:rPr>
              <a:t>Baby Sucking Fingers </a:t>
            </a:r>
            <a:r>
              <a:rPr lang="en-US" sz="800" dirty="0">
                <a:latin typeface="Arial" panose="020B0604020202020204" pitchFamily="34" charset="0"/>
                <a:cs typeface="Arial" panose="020B0604020202020204" pitchFamily="34" charset="0"/>
              </a:rPr>
              <a:t>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6"/>
              </a:rPr>
              <a:t>CC BY SA 4.0 DEED</a:t>
            </a:r>
            <a:r>
              <a:rPr lang="en-US" sz="800" dirty="0">
                <a:latin typeface="Arial" panose="020B0604020202020204" pitchFamily="34" charset="0"/>
                <a:cs typeface="Arial" panose="020B0604020202020204" pitchFamily="34" charset="0"/>
              </a:rPr>
              <a:t>.</a:t>
            </a:r>
          </a:p>
        </p:txBody>
      </p:sp>
      <p:sp>
        <p:nvSpPr>
          <p:cNvPr id="6" name="TextBox 5">
            <a:extLst>
              <a:ext uri="{FF2B5EF4-FFF2-40B4-BE49-F238E27FC236}">
                <a16:creationId xmlns:a16="http://schemas.microsoft.com/office/drawing/2014/main" id="{A9C1CB25-5D2A-FEF5-9B2F-D9CE4361E65F}"/>
              </a:ext>
            </a:extLst>
          </p:cNvPr>
          <p:cNvSpPr txBox="1"/>
          <p:nvPr/>
        </p:nvSpPr>
        <p:spPr>
          <a:xfrm>
            <a:off x="2016315" y="6198340"/>
            <a:ext cx="8340438" cy="28668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Video</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Take a few minutes to view this brief </a:t>
            </a:r>
            <a:r>
              <a:rPr lang="en-US" sz="1200" dirty="0">
                <a:latin typeface="Arial" panose="020B0604020202020204" pitchFamily="34" charset="0"/>
                <a:cs typeface="Arial" panose="020B0604020202020204" pitchFamily="34" charset="0"/>
                <a:hlinkClick r:id="rId7"/>
              </a:rPr>
              <a:t>video clip about newborn reflexes</a:t>
            </a:r>
            <a:r>
              <a:rPr lang="en-US" sz="1200" dirty="0">
                <a:latin typeface="Arial" panose="020B0604020202020204" pitchFamily="34" charset="0"/>
                <a:cs typeface="Arial" panose="020B0604020202020204" pitchFamily="34" charset="0"/>
              </a:rPr>
              <a:t> to learn more </a:t>
            </a:r>
            <a:r>
              <a:rPr lang="en-US" sz="1200" kern="100" dirty="0">
                <a:effectLst/>
                <a:latin typeface="Arial" panose="020B0604020202020204" pitchFamily="34" charset="0"/>
                <a:ea typeface="Calibri" panose="020F0502020204030204" pitchFamily="34" charset="0"/>
                <a:cs typeface="Arial" panose="020B0604020202020204" pitchFamily="34" charset="0"/>
              </a:rPr>
              <a:t>(2:14).</a:t>
            </a:r>
          </a:p>
        </p:txBody>
      </p:sp>
    </p:spTree>
    <p:extLst>
      <p:ext uri="{BB962C8B-B14F-4D97-AF65-F5344CB8AC3E}">
        <p14:creationId xmlns:p14="http://schemas.microsoft.com/office/powerpoint/2010/main" val="2894280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6AF4E-5AAB-35F0-F481-EA33D8362978}"/>
              </a:ext>
            </a:extLst>
          </p:cNvPr>
          <p:cNvSpPr>
            <a:spLocks noGrp="1"/>
          </p:cNvSpPr>
          <p:nvPr>
            <p:ph type="title"/>
          </p:nvPr>
        </p:nvSpPr>
        <p:spPr>
          <a:xfrm>
            <a:off x="3641219" y="77176"/>
            <a:ext cx="4477284" cy="762919"/>
          </a:xfrm>
        </p:spPr>
        <p:txBody>
          <a:bodyPr>
            <a:no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Lifespan Development</a:t>
            </a:r>
          </a:p>
        </p:txBody>
      </p:sp>
      <p:sp>
        <p:nvSpPr>
          <p:cNvPr id="6" name="TextBox 5">
            <a:extLst>
              <a:ext uri="{FF2B5EF4-FFF2-40B4-BE49-F238E27FC236}">
                <a16:creationId xmlns:a16="http://schemas.microsoft.com/office/drawing/2014/main" id="{829C53A0-D2C0-E587-9BBB-32AD7F2F1731}"/>
              </a:ext>
            </a:extLst>
          </p:cNvPr>
          <p:cNvSpPr txBox="1"/>
          <p:nvPr/>
        </p:nvSpPr>
        <p:spPr>
          <a:xfrm>
            <a:off x="1776379" y="6549647"/>
            <a:ext cx="8206967" cy="215444"/>
          </a:xfrm>
          <a:prstGeom prst="rect">
            <a:avLst/>
          </a:prstGeom>
          <a:noFill/>
        </p:spPr>
        <p:txBody>
          <a:bodyPr wrap="square">
            <a:spAutoFit/>
          </a:bodyPr>
          <a:lstStyle/>
          <a:p>
            <a:r>
              <a:rPr lang="en-US" sz="800" dirty="0">
                <a:solidFill>
                  <a:prstClr val="black"/>
                </a:solidFill>
                <a:latin typeface="Arial"/>
              </a:rPr>
              <a:t>Text: </a:t>
            </a:r>
            <a:r>
              <a:rPr lang="en-US" sz="800" dirty="0">
                <a:solidFill>
                  <a:prstClr val="black"/>
                </a:solidFill>
                <a:latin typeface="Arial"/>
                <a:hlinkClick r:id="rId2"/>
              </a:rPr>
              <a:t>OpenStax ancillary resource </a:t>
            </a:r>
            <a:r>
              <a:rPr lang="en-US" sz="800" dirty="0">
                <a:solidFill>
                  <a:prstClr val="black"/>
                </a:solidFill>
                <a:latin typeface="Arial"/>
              </a:rPr>
              <a:t>© Rice University under a </a:t>
            </a:r>
            <a:r>
              <a:rPr lang="en-US" sz="800" dirty="0">
                <a:solidFill>
                  <a:prstClr val="black"/>
                </a:solidFill>
                <a:latin typeface="Arial"/>
                <a:hlinkClick r:id="rId3"/>
              </a:rPr>
              <a:t>CC-BY 4.0 International license</a:t>
            </a:r>
            <a:r>
              <a:rPr lang="en-US" sz="800" dirty="0">
                <a:solidFill>
                  <a:prstClr val="black"/>
                </a:solidFill>
                <a:latin typeface="Arial"/>
              </a:rPr>
              <a:t>. Image from </a:t>
            </a:r>
            <a:r>
              <a:rPr lang="en-US" sz="800" dirty="0">
                <a:solidFill>
                  <a:prstClr val="black"/>
                </a:solidFill>
                <a:latin typeface="Arial"/>
                <a:hlinkClick r:id="rId4"/>
              </a:rPr>
              <a:t>Wikimedia Commons</a:t>
            </a:r>
            <a:r>
              <a:rPr lang="en-US" sz="800" dirty="0">
                <a:solidFill>
                  <a:prstClr val="black"/>
                </a:solidFill>
                <a:latin typeface="Arial"/>
              </a:rPr>
              <a:t> by </a:t>
            </a:r>
            <a:r>
              <a:rPr lang="en-US" sz="800" dirty="0">
                <a:solidFill>
                  <a:prstClr val="black"/>
                </a:solidFill>
                <a:latin typeface="Arial"/>
                <a:hlinkClick r:id="rId5"/>
              </a:rPr>
              <a:t>Ben Taylor </a:t>
            </a:r>
            <a:r>
              <a:rPr lang="en-US" sz="800" dirty="0">
                <a:solidFill>
                  <a:prstClr val="black"/>
                </a:solidFill>
                <a:latin typeface="Arial"/>
              </a:rPr>
              <a:t>is licensed under </a:t>
            </a:r>
            <a:r>
              <a:rPr lang="en-US" sz="800" dirty="0">
                <a:solidFill>
                  <a:prstClr val="black"/>
                </a:solidFill>
                <a:latin typeface="Arial"/>
                <a:hlinkClick r:id="rId6"/>
              </a:rPr>
              <a:t>CC BY 2.0 DEED</a:t>
            </a:r>
            <a:endParaRPr lang="en-US" dirty="0">
              <a:solidFill>
                <a:prstClr val="black"/>
              </a:solidFill>
              <a:latin typeface="Arial"/>
            </a:endParaRPr>
          </a:p>
        </p:txBody>
      </p:sp>
      <p:sp>
        <p:nvSpPr>
          <p:cNvPr id="8" name="Google Shape;56;p7">
            <a:extLst>
              <a:ext uri="{FF2B5EF4-FFF2-40B4-BE49-F238E27FC236}">
                <a16:creationId xmlns:a16="http://schemas.microsoft.com/office/drawing/2014/main" id="{AB7F892F-B4D7-E33E-F51B-028703A64068}"/>
              </a:ext>
            </a:extLst>
          </p:cNvPr>
          <p:cNvSpPr txBox="1"/>
          <p:nvPr/>
        </p:nvSpPr>
        <p:spPr>
          <a:xfrm>
            <a:off x="1371847" y="5800711"/>
            <a:ext cx="9988879" cy="43438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a:buClr>
                <a:schemeClr val="accent1">
                  <a:lumMod val="60000"/>
                  <a:lumOff val="40000"/>
                </a:schemeClr>
              </a:buClr>
            </a:pPr>
            <a:r>
              <a:rPr lang="en-US" sz="1400" dirty="0">
                <a:latin typeface="Arial" panose="020B0604020202020204" pitchFamily="34" charset="0"/>
                <a:cs typeface="Arial" panose="020B0604020202020204" pitchFamily="34" charset="0"/>
              </a:rPr>
              <a:t>Figure 9.1 Lifespan development studies how you change as well as how you remain the same over the course of your life. </a:t>
            </a:r>
          </a:p>
          <a:p>
            <a:pPr marR="0" lvl="0" algn="l" rtl="0">
              <a:spcBef>
                <a:spcPts val="0"/>
              </a:spcBef>
              <a:spcAft>
                <a:spcPts val="0"/>
              </a:spcAft>
              <a:buClr>
                <a:schemeClr val="accent1">
                  <a:lumMod val="60000"/>
                  <a:lumOff val="40000"/>
                </a:schemeClr>
              </a:buClr>
            </a:pPr>
            <a:endParaRPr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373E513F-1F9D-A84F-AFCE-8A06549D2BB0}"/>
              </a:ext>
            </a:extLst>
          </p:cNvPr>
          <p:cNvPicPr>
            <a:picLocks noChangeAspect="1"/>
          </p:cNvPicPr>
          <p:nvPr/>
        </p:nvPicPr>
        <p:blipFill rotWithShape="1">
          <a:blip r:embed="rId7"/>
          <a:srcRect l="13680" r="14062"/>
          <a:stretch/>
        </p:blipFill>
        <p:spPr>
          <a:xfrm>
            <a:off x="2530763" y="1234440"/>
            <a:ext cx="7309931" cy="4389120"/>
          </a:xfrm>
          <a:prstGeom prst="rect">
            <a:avLst/>
          </a:prstGeom>
        </p:spPr>
      </p:pic>
    </p:spTree>
    <p:extLst>
      <p:ext uri="{BB962C8B-B14F-4D97-AF65-F5344CB8AC3E}">
        <p14:creationId xmlns:p14="http://schemas.microsoft.com/office/powerpoint/2010/main" val="2913837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F39F7-FAD5-9959-97D9-A71E6FBCC185}"/>
              </a:ext>
            </a:extLst>
          </p:cNvPr>
          <p:cNvSpPr txBox="1">
            <a:spLocks/>
          </p:cNvSpPr>
          <p:nvPr/>
        </p:nvSpPr>
        <p:spPr>
          <a:xfrm>
            <a:off x="1245079" y="137293"/>
            <a:ext cx="9882909"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Physical Development</a:t>
            </a:r>
          </a:p>
        </p:txBody>
      </p:sp>
      <p:sp>
        <p:nvSpPr>
          <p:cNvPr id="3" name="Google Shape;236;p27">
            <a:extLst>
              <a:ext uri="{FF2B5EF4-FFF2-40B4-BE49-F238E27FC236}">
                <a16:creationId xmlns:a16="http://schemas.microsoft.com/office/drawing/2014/main" id="{1BEEF65A-02F6-9979-08A7-287A8EF65CA0}"/>
              </a:ext>
            </a:extLst>
          </p:cNvPr>
          <p:cNvSpPr txBox="1"/>
          <p:nvPr/>
        </p:nvSpPr>
        <p:spPr>
          <a:xfrm>
            <a:off x="324335" y="722470"/>
            <a:ext cx="11543329" cy="552757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80000"/>
              </a:lnSpc>
              <a:spcBef>
                <a:spcPts val="0"/>
              </a:spcBef>
              <a:spcAft>
                <a:spcPts val="0"/>
              </a:spcAft>
              <a:buClr>
                <a:schemeClr val="accent1">
                  <a:lumMod val="60000"/>
                  <a:lumOff val="40000"/>
                </a:schemeClr>
              </a:buClr>
              <a:buSzPts val="1572"/>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Growth</a:t>
            </a:r>
            <a:endParaRPr kumimoji="0" lang="en-US" sz="1600" i="0" u="none" strike="noStrike" kern="0" cap="none" spc="0" normalizeH="0" baseline="0" noProof="0" dirty="0">
              <a:ln>
                <a:noFill/>
              </a:ln>
              <a:effectLst/>
              <a:uLnTx/>
              <a:uFillTx/>
              <a:latin typeface="Arial"/>
              <a:cs typeface="Arial"/>
              <a:sym typeface="Arial"/>
            </a:endParaRPr>
          </a:p>
          <a:p>
            <a:pPr marL="742950" lvl="1" indent="-285750">
              <a:lnSpc>
                <a:spcPct val="80000"/>
              </a:lnSpc>
              <a:spcBef>
                <a:spcPts val="1050"/>
              </a:spcBef>
              <a:buClr>
                <a:schemeClr val="accent1">
                  <a:lumMod val="60000"/>
                  <a:lumOff val="40000"/>
                </a:schemeClr>
              </a:buClr>
              <a:buSzPts val="1572"/>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Occurs rapidly during infancy.</a:t>
            </a:r>
          </a:p>
          <a:p>
            <a:pPr marL="742950" lvl="1" indent="-285750">
              <a:lnSpc>
                <a:spcPct val="80000"/>
              </a:lnSpc>
              <a:spcBef>
                <a:spcPts val="1050"/>
              </a:spcBef>
              <a:buClr>
                <a:schemeClr val="accent1">
                  <a:lumMod val="60000"/>
                  <a:lumOff val="40000"/>
                </a:schemeClr>
              </a:buClr>
              <a:buSzPts val="1572"/>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Slows down at around ages 4-6.</a:t>
            </a:r>
          </a:p>
          <a:p>
            <a:pPr marL="742950" lvl="1" indent="-285750">
              <a:lnSpc>
                <a:spcPct val="80000"/>
              </a:lnSpc>
              <a:spcBef>
                <a:spcPts val="1050"/>
              </a:spcBef>
              <a:buClr>
                <a:schemeClr val="accent1">
                  <a:lumMod val="60000"/>
                  <a:lumOff val="40000"/>
                </a:schemeClr>
              </a:buClr>
              <a:buSzPts val="1572"/>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Girls have a growth spurt at age 8/9 – about 12.</a:t>
            </a:r>
          </a:p>
          <a:p>
            <a:pPr marL="285750" marR="0" lvl="0" indent="-285750" algn="l" defTabSz="914400" rtl="0" eaLnBrk="1" fontAlgn="auto" latinLnBrk="0" hangingPunct="1">
              <a:lnSpc>
                <a:spcPct val="80000"/>
              </a:lnSpc>
              <a:spcBef>
                <a:spcPts val="1050"/>
              </a:spcBef>
              <a:spcAft>
                <a:spcPts val="0"/>
              </a:spcAft>
              <a:buClr>
                <a:schemeClr val="accent1">
                  <a:lumMod val="60000"/>
                  <a:lumOff val="40000"/>
                </a:schemeClr>
              </a:buClr>
              <a:buSzPts val="1572"/>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Nervous System</a:t>
            </a:r>
            <a:endParaRPr kumimoji="0" lang="en-US" sz="1600" i="0" u="none" strike="noStrike" kern="0" cap="none" spc="0" normalizeH="0" baseline="0" noProof="0" dirty="0">
              <a:ln>
                <a:noFill/>
              </a:ln>
              <a:effectLst/>
              <a:uLnTx/>
              <a:uFillTx/>
              <a:latin typeface="Arial"/>
              <a:cs typeface="Arial"/>
              <a:sym typeface="Arial"/>
            </a:endParaRPr>
          </a:p>
          <a:p>
            <a:pPr marL="742950" lvl="1" indent="-285750">
              <a:lnSpc>
                <a:spcPct val="80000"/>
              </a:lnSpc>
              <a:spcBef>
                <a:spcPts val="1050"/>
              </a:spcBef>
              <a:buClr>
                <a:schemeClr val="accent1">
                  <a:lumMod val="60000"/>
                  <a:lumOff val="40000"/>
                </a:schemeClr>
              </a:buClr>
              <a:buSzPts val="1572"/>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Blooming period </a:t>
            </a:r>
            <a:r>
              <a:rPr kumimoji="0" lang="en-US" sz="1600" i="0" u="none" strike="noStrike" kern="0" cap="none" spc="0" normalizeH="0" baseline="0" noProof="0" dirty="0">
                <a:ln>
                  <a:noFill/>
                </a:ln>
                <a:effectLst/>
                <a:uLnTx/>
                <a:uFillTx/>
                <a:latin typeface="Arial"/>
                <a:cs typeface="Arial"/>
                <a:sym typeface="Arial"/>
              </a:rPr>
              <a:t>- neural pathways form thousands of new connections during infancy and toddlerhood.</a:t>
            </a:r>
          </a:p>
          <a:p>
            <a:pPr marL="742950" lvl="1" indent="-285750">
              <a:lnSpc>
                <a:spcPct val="80000"/>
              </a:lnSpc>
              <a:spcBef>
                <a:spcPts val="1050"/>
              </a:spcBef>
              <a:buClr>
                <a:schemeClr val="accent1">
                  <a:lumMod val="60000"/>
                  <a:lumOff val="40000"/>
                </a:schemeClr>
              </a:buClr>
              <a:buSzPts val="1572"/>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Pruning period </a:t>
            </a:r>
            <a:r>
              <a:rPr kumimoji="0" lang="en-US" sz="1600" i="0" u="none" strike="noStrike" kern="0" cap="none" spc="0" normalizeH="0" baseline="0" noProof="0" dirty="0">
                <a:ln>
                  <a:noFill/>
                </a:ln>
                <a:effectLst/>
                <a:uLnTx/>
                <a:uFillTx/>
                <a:latin typeface="Arial"/>
                <a:cs typeface="Arial"/>
                <a:sym typeface="Arial"/>
              </a:rPr>
              <a:t>– neural connections are reduced during childhood and adolescence to allow the brain to function more efficiently.</a:t>
            </a:r>
          </a:p>
          <a:p>
            <a:pPr marL="742950" lvl="1" indent="-285750">
              <a:lnSpc>
                <a:spcPct val="80000"/>
              </a:lnSpc>
              <a:spcBef>
                <a:spcPts val="1050"/>
              </a:spcBef>
              <a:buClr>
                <a:schemeClr val="accent1">
                  <a:lumMod val="60000"/>
                  <a:lumOff val="40000"/>
                </a:schemeClr>
              </a:buClr>
              <a:buSzPts val="1572"/>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Size of the brain increases rapidly (especially the frontal lobe </a:t>
            </a:r>
            <a:r>
              <a:rPr kumimoji="0" lang="en-US" sz="1600" i="0" u="none" strike="noStrike" kern="0" cap="none" spc="0" normalizeH="0" baseline="0" noProof="0" dirty="0" err="1">
                <a:ln>
                  <a:noFill/>
                </a:ln>
                <a:effectLst/>
                <a:uLnTx/>
                <a:uFillTx/>
                <a:latin typeface="Arial"/>
                <a:cs typeface="Arial"/>
                <a:sym typeface="Arial"/>
              </a:rPr>
              <a:t>duirng</a:t>
            </a:r>
            <a:r>
              <a:rPr kumimoji="0" lang="en-US" sz="1600" i="0" u="none" strike="noStrike" kern="0" cap="none" spc="0" normalizeH="0" baseline="0" noProof="0" dirty="0">
                <a:ln>
                  <a:noFill/>
                </a:ln>
                <a:effectLst/>
                <a:uLnTx/>
                <a:uFillTx/>
                <a:latin typeface="Arial"/>
                <a:cs typeface="Arial"/>
                <a:sym typeface="Arial"/>
              </a:rPr>
              <a:t> ages 3-6). </a:t>
            </a:r>
          </a:p>
          <a:p>
            <a:pPr marL="742950" lvl="1" indent="-285750">
              <a:lnSpc>
                <a:spcPct val="80000"/>
              </a:lnSpc>
              <a:spcBef>
                <a:spcPts val="1050"/>
              </a:spcBef>
              <a:buClr>
                <a:schemeClr val="accent1">
                  <a:lumMod val="60000"/>
                  <a:lumOff val="40000"/>
                </a:schemeClr>
              </a:buClr>
              <a:buSzPts val="1572"/>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55% of adult size at age 2, 90% of adult size at age 6.</a:t>
            </a:r>
          </a:p>
          <a:p>
            <a:pPr marL="285750" marR="0" lvl="0" indent="-285750" algn="l" defTabSz="914400" rtl="0" eaLnBrk="1" fontAlgn="auto" latinLnBrk="0" hangingPunct="1">
              <a:lnSpc>
                <a:spcPct val="80000"/>
              </a:lnSpc>
              <a:spcBef>
                <a:spcPts val="1050"/>
              </a:spcBef>
              <a:spcAft>
                <a:spcPts val="0"/>
              </a:spcAft>
              <a:buClr>
                <a:schemeClr val="accent1">
                  <a:lumMod val="60000"/>
                  <a:lumOff val="40000"/>
                </a:schemeClr>
              </a:buClr>
              <a:buSzPts val="1572"/>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Motor Development</a:t>
            </a:r>
            <a:endParaRPr kumimoji="0" lang="en-US" sz="1600" i="0" u="none" strike="noStrike" kern="0" cap="none" spc="0" normalizeH="0" baseline="0" noProof="0" dirty="0">
              <a:ln>
                <a:noFill/>
              </a:ln>
              <a:effectLst/>
              <a:uLnTx/>
              <a:uFillTx/>
              <a:latin typeface="Arial"/>
              <a:cs typeface="Arial"/>
              <a:sym typeface="Arial"/>
            </a:endParaRPr>
          </a:p>
          <a:p>
            <a:pPr marL="742950" lvl="1" indent="-285750">
              <a:lnSpc>
                <a:spcPct val="80000"/>
              </a:lnSpc>
              <a:spcBef>
                <a:spcPts val="1050"/>
              </a:spcBef>
              <a:buClr>
                <a:schemeClr val="accent1">
                  <a:lumMod val="60000"/>
                  <a:lumOff val="40000"/>
                </a:schemeClr>
              </a:buClr>
              <a:buSzPts val="1572"/>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Motor skills </a:t>
            </a:r>
            <a:r>
              <a:rPr kumimoji="0" lang="en-US" sz="1600" i="0" u="none" strike="noStrike" kern="0" cap="none" spc="0" normalizeH="0" baseline="0" noProof="0" dirty="0">
                <a:ln>
                  <a:noFill/>
                </a:ln>
                <a:effectLst/>
                <a:uLnTx/>
                <a:uFillTx/>
                <a:latin typeface="Arial"/>
                <a:cs typeface="Arial"/>
                <a:sym typeface="Arial"/>
              </a:rPr>
              <a:t>– ability to move our bodies and manipulate objects.</a:t>
            </a:r>
          </a:p>
          <a:p>
            <a:pPr marL="742950" lvl="1" indent="-285750">
              <a:lnSpc>
                <a:spcPct val="80000"/>
              </a:lnSpc>
              <a:spcBef>
                <a:spcPts val="1050"/>
              </a:spcBef>
              <a:buClr>
                <a:schemeClr val="accent1">
                  <a:lumMod val="60000"/>
                  <a:lumOff val="40000"/>
                </a:schemeClr>
              </a:buClr>
              <a:buSzPts val="1572"/>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Occurs in an orderly sequence – becomes more advanced.</a:t>
            </a:r>
          </a:p>
          <a:p>
            <a:pPr marL="742950" lvl="1" indent="-285750">
              <a:lnSpc>
                <a:spcPct val="80000"/>
              </a:lnSpc>
              <a:spcBef>
                <a:spcPts val="1050"/>
              </a:spcBef>
              <a:buClr>
                <a:schemeClr val="accent1">
                  <a:lumMod val="60000"/>
                  <a:lumOff val="40000"/>
                </a:schemeClr>
              </a:buClr>
              <a:buSzPts val="1572"/>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Fine motor skills </a:t>
            </a:r>
            <a:r>
              <a:rPr kumimoji="0" lang="en-US" sz="1600" i="0" u="none" strike="noStrike" kern="0" cap="none" spc="0" normalizeH="0" baseline="0" noProof="0" dirty="0">
                <a:ln>
                  <a:noFill/>
                </a:ln>
                <a:effectLst/>
                <a:uLnTx/>
                <a:uFillTx/>
                <a:latin typeface="Arial"/>
                <a:cs typeface="Arial"/>
                <a:sym typeface="Arial"/>
              </a:rPr>
              <a:t>– focus on the muscles in our fingers, toes, and eyes, and enable coordination of small actions (e.g., gripping a pencil).</a:t>
            </a:r>
          </a:p>
          <a:p>
            <a:pPr marL="742950" lvl="1" indent="-285750">
              <a:lnSpc>
                <a:spcPct val="80000"/>
              </a:lnSpc>
              <a:spcBef>
                <a:spcPts val="1050"/>
              </a:spcBef>
              <a:buClr>
                <a:schemeClr val="accent1">
                  <a:lumMod val="60000"/>
                  <a:lumOff val="40000"/>
                </a:schemeClr>
              </a:buClr>
              <a:buSzPts val="1572"/>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Gross motor skills </a:t>
            </a:r>
            <a:r>
              <a:rPr kumimoji="0" lang="en-US" sz="1600" i="0" u="none" strike="noStrike" kern="0" cap="none" spc="0" normalizeH="0" baseline="0" noProof="0" dirty="0">
                <a:ln>
                  <a:noFill/>
                </a:ln>
                <a:effectLst/>
                <a:uLnTx/>
                <a:uFillTx/>
                <a:latin typeface="Arial"/>
                <a:cs typeface="Arial"/>
                <a:sym typeface="Arial"/>
              </a:rPr>
              <a:t>– focus on large muscle groups that control arms and legs and involve larger movements (e.g., balancing, running).</a:t>
            </a:r>
          </a:p>
        </p:txBody>
      </p:sp>
      <p:sp>
        <p:nvSpPr>
          <p:cNvPr id="6" name="TextBox 5">
            <a:extLst>
              <a:ext uri="{FF2B5EF4-FFF2-40B4-BE49-F238E27FC236}">
                <a16:creationId xmlns:a16="http://schemas.microsoft.com/office/drawing/2014/main" id="{3C2B0BE9-83F5-3B97-6667-3969C4C21D70}"/>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Tree>
    <p:extLst>
      <p:ext uri="{BB962C8B-B14F-4D97-AF65-F5344CB8AC3E}">
        <p14:creationId xmlns:p14="http://schemas.microsoft.com/office/powerpoint/2010/main" val="2108019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CA631-9696-8734-8159-54464B77DFD3}"/>
              </a:ext>
            </a:extLst>
          </p:cNvPr>
          <p:cNvSpPr txBox="1">
            <a:spLocks/>
          </p:cNvSpPr>
          <p:nvPr/>
        </p:nvSpPr>
        <p:spPr>
          <a:xfrm>
            <a:off x="3403304" y="77776"/>
            <a:ext cx="5385392"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Cognitive Development</a:t>
            </a:r>
          </a:p>
        </p:txBody>
      </p:sp>
      <p:sp>
        <p:nvSpPr>
          <p:cNvPr id="11" name="TextBox 10">
            <a:extLst>
              <a:ext uri="{FF2B5EF4-FFF2-40B4-BE49-F238E27FC236}">
                <a16:creationId xmlns:a16="http://schemas.microsoft.com/office/drawing/2014/main" id="{86F46E86-1EC3-5A69-8B85-4EBD83C26B42}"/>
              </a:ext>
            </a:extLst>
          </p:cNvPr>
          <p:cNvSpPr txBox="1"/>
          <p:nvPr/>
        </p:nvSpPr>
        <p:spPr>
          <a:xfrm>
            <a:off x="1347234" y="6588847"/>
            <a:ext cx="10096619"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a:p>
            <a:endParaRPr lang="en-US" sz="800" b="0" i="0" dirty="0">
              <a:solidFill>
                <a:srgbClr val="222222"/>
              </a:solidFill>
              <a:effectLst/>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7D704203-16A3-4789-C26A-9A8B1D84E5FD}"/>
              </a:ext>
            </a:extLst>
          </p:cNvPr>
          <p:cNvSpPr txBox="1"/>
          <p:nvPr/>
        </p:nvSpPr>
        <p:spPr>
          <a:xfrm>
            <a:off x="423797" y="534539"/>
            <a:ext cx="11491111" cy="2354491"/>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ea typeface="Arial"/>
                <a:cs typeface="Arial"/>
                <a:sym typeface="Arial"/>
              </a:rPr>
              <a:t>Piaget thought that children’s ability to understand objects developed slowly as a child matures and interacts with the environment.</a:t>
            </a:r>
            <a:r>
              <a:rPr lang="en-US" sz="1600" kern="0" dirty="0">
                <a:latin typeface="Arial"/>
                <a:cs typeface="Arial"/>
                <a:sym typeface="Arial"/>
              </a:rPr>
              <a:t>  </a:t>
            </a:r>
            <a:r>
              <a:rPr kumimoji="0" lang="en-US" sz="1600" i="0" u="none" strike="noStrike" kern="0" cap="none" spc="0" normalizeH="0" baseline="0" noProof="0" dirty="0">
                <a:ln>
                  <a:noFill/>
                </a:ln>
                <a:effectLst/>
                <a:uLnTx/>
                <a:uFillTx/>
                <a:latin typeface="Arial"/>
                <a:ea typeface="Arial"/>
                <a:cs typeface="Arial"/>
                <a:sym typeface="Arial"/>
              </a:rPr>
              <a:t>Today, developmental psychologists think Piaget was incorrect.</a:t>
            </a:r>
            <a:endParaRPr kumimoji="0" lang="en-US" sz="16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ea typeface="Arial"/>
                <a:cs typeface="Arial"/>
                <a:sym typeface="Arial"/>
              </a:rPr>
              <a:t>Baillargeon (1987):</a:t>
            </a:r>
            <a:endParaRPr kumimoji="0" lang="en-US" sz="1600"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Very young children understand objects and how they work long before they have experience with those objects.</a:t>
            </a:r>
            <a:endParaRPr kumimoji="0" lang="en-US" sz="1600"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In Baillargeon’s study, infants observed a truck (a) roll down an unobstructed track, (b) roll down an unobstructed track with an obstruction (box) beside it, and (c) roll down and pass through what appeared to be an obstruction.</a:t>
            </a:r>
            <a:endParaRPr kumimoji="0" lang="en-US" sz="1600"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Infants spent more time looking at (c) suggesting that they knew solid objects cannot pass through each other.</a:t>
            </a:r>
          </a:p>
        </p:txBody>
      </p:sp>
      <p:pic>
        <p:nvPicPr>
          <p:cNvPr id="3" name="Picture 2">
            <a:extLst>
              <a:ext uri="{FF2B5EF4-FFF2-40B4-BE49-F238E27FC236}">
                <a16:creationId xmlns:a16="http://schemas.microsoft.com/office/drawing/2014/main" id="{42F41850-8B49-5407-6C8B-DDAA78807427}"/>
              </a:ext>
            </a:extLst>
          </p:cNvPr>
          <p:cNvPicPr>
            <a:picLocks noChangeAspect="1"/>
          </p:cNvPicPr>
          <p:nvPr/>
        </p:nvPicPr>
        <p:blipFill rotWithShape="1">
          <a:blip r:embed="rId4"/>
          <a:srcRect t="29083" b="26575"/>
          <a:stretch/>
        </p:blipFill>
        <p:spPr>
          <a:xfrm>
            <a:off x="1178694" y="3210748"/>
            <a:ext cx="9981315" cy="1920240"/>
          </a:xfrm>
          <a:prstGeom prst="rect">
            <a:avLst/>
          </a:prstGeom>
        </p:spPr>
      </p:pic>
      <p:sp>
        <p:nvSpPr>
          <p:cNvPr id="5" name="TextBox 4">
            <a:extLst>
              <a:ext uri="{FF2B5EF4-FFF2-40B4-BE49-F238E27FC236}">
                <a16:creationId xmlns:a16="http://schemas.microsoft.com/office/drawing/2014/main" id="{31599D15-C802-0CE8-8089-E0A4504869B8}"/>
              </a:ext>
            </a:extLst>
          </p:cNvPr>
          <p:cNvSpPr txBox="1"/>
          <p:nvPr/>
        </p:nvSpPr>
        <p:spPr>
          <a:xfrm>
            <a:off x="1105339" y="5151505"/>
            <a:ext cx="9981315" cy="523220"/>
          </a:xfrm>
          <a:prstGeom prst="rect">
            <a:avLst/>
          </a:prstGeom>
          <a:noFill/>
          <a:ln>
            <a:solidFill>
              <a:schemeClr val="accent1">
                <a:lumMod val="60000"/>
                <a:lumOff val="40000"/>
              </a:schemeClr>
            </a:solidFill>
          </a:ln>
        </p:spPr>
        <p:txBody>
          <a:bodyPr wrap="square">
            <a:spAutoFit/>
          </a:bodyPr>
          <a:lstStyle/>
          <a:p>
            <a:r>
              <a:rPr lang="en-US" sz="1400" dirty="0"/>
              <a:t>Figure 9.11 In Baillargeon’s study, infants observed a truck (a) roll down an unobstructed track, (b) roll down an unobstructed track with an obstruction (box) beside it, and (c) roll down and pass through what appeared to be an obstruction.</a:t>
            </a:r>
          </a:p>
        </p:txBody>
      </p:sp>
      <p:sp>
        <p:nvSpPr>
          <p:cNvPr id="6" name="TextBox 5">
            <a:extLst>
              <a:ext uri="{FF2B5EF4-FFF2-40B4-BE49-F238E27FC236}">
                <a16:creationId xmlns:a16="http://schemas.microsoft.com/office/drawing/2014/main" id="{83BD269C-83ED-8662-CA4F-B98A755F11F4}"/>
              </a:ext>
            </a:extLst>
          </p:cNvPr>
          <p:cNvSpPr txBox="1"/>
          <p:nvPr/>
        </p:nvSpPr>
        <p:spPr>
          <a:xfrm>
            <a:off x="1047688" y="5890738"/>
            <a:ext cx="10096619"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Baillargeon Object Permanence Study-Object Permanence</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shows </a:t>
            </a:r>
            <a:r>
              <a:rPr lang="en-US" sz="1200" kern="100" dirty="0" err="1">
                <a:latin typeface="Arial" panose="020B0604020202020204" pitchFamily="34" charset="0"/>
                <a:ea typeface="Calibri" panose="020F0502020204030204" pitchFamily="34" charset="0"/>
                <a:cs typeface="Times New Roman" panose="02020603050405020304" pitchFamily="18" charset="0"/>
              </a:rPr>
              <a:t>Renne</a:t>
            </a:r>
            <a:r>
              <a:rPr lang="en-US" sz="1200" kern="100" dirty="0">
                <a:latin typeface="Arial" panose="020B0604020202020204" pitchFamily="34" charset="0"/>
                <a:ea typeface="Calibri" panose="020F0502020204030204" pitchFamily="34" charset="0"/>
                <a:cs typeface="Times New Roman" panose="02020603050405020304" pitchFamily="18" charset="0"/>
              </a:rPr>
              <a:t> Baillargeon discussing the differences between her research and the work of Piaget and shows a child taking part in a study similar to the one described above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(2:33).</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965828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EFBF662-6BB7-7E59-6098-0DE70F72DA3B}"/>
              </a:ext>
            </a:extLst>
          </p:cNvPr>
          <p:cNvSpPr txBox="1">
            <a:spLocks/>
          </p:cNvSpPr>
          <p:nvPr/>
        </p:nvSpPr>
        <p:spPr>
          <a:xfrm>
            <a:off x="1034069" y="99876"/>
            <a:ext cx="9882909"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Cognitive Development: Continued </a:t>
            </a:r>
          </a:p>
        </p:txBody>
      </p:sp>
      <p:sp>
        <p:nvSpPr>
          <p:cNvPr id="4" name="TextBox 3">
            <a:extLst>
              <a:ext uri="{FF2B5EF4-FFF2-40B4-BE49-F238E27FC236}">
                <a16:creationId xmlns:a16="http://schemas.microsoft.com/office/drawing/2014/main" id="{4EE11400-53CF-C8EF-650B-D79192EED90D}"/>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4466E1A9-E624-26FD-DEB5-68EBE617A0B9}"/>
              </a:ext>
            </a:extLst>
          </p:cNvPr>
          <p:cNvSpPr txBox="1"/>
          <p:nvPr/>
        </p:nvSpPr>
        <p:spPr>
          <a:xfrm>
            <a:off x="314035" y="658525"/>
            <a:ext cx="11563929" cy="5137817"/>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Cognitive Milestones</a:t>
            </a:r>
            <a:endParaRPr kumimoji="0" lang="en-US" sz="1600" i="0" u="none" strike="noStrike" kern="0" cap="none" spc="0" normalizeH="0" baseline="0" noProof="0" dirty="0">
              <a:ln>
                <a:noFill/>
              </a:ln>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6-9 months – can shake their head “no”.</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9-12 months – respond to verbal requests (e.g., wave bye-bye).</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8 months - understand object permanence.</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Toddlers</a:t>
            </a:r>
            <a:r>
              <a:rPr kumimoji="0" lang="en-US" sz="1600" i="0" u="none" strike="noStrike" kern="0" cap="none" spc="0" normalizeH="0" baseline="0" noProof="0" dirty="0">
                <a:ln>
                  <a:noFill/>
                </a:ln>
                <a:effectLst/>
                <a:uLnTx/>
                <a:uFillTx/>
                <a:latin typeface="Arial"/>
                <a:cs typeface="Arial"/>
                <a:sym typeface="Arial"/>
              </a:rPr>
              <a:t> – understand someone will come back when they leave the room, will look in appropriate places when asked to find objects.</a:t>
            </a:r>
          </a:p>
          <a:p>
            <a:pPr marL="742950" lvl="1" indent="-285750">
              <a:lnSpc>
                <a:spcPct val="150000"/>
              </a:lnSpc>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3-5 years – learn to count, name colors, know their name and age, can make small decisions, understand basic time concepts and sequencing, enjoy pretend play (can think symbolically), become more curious (always asking ”why?”), develop </a:t>
            </a:r>
            <a:r>
              <a:rPr kumimoji="0" lang="en-US" sz="1600" i="0" u="sng" strike="noStrike" kern="0" cap="none" spc="0" normalizeH="0" baseline="0" noProof="0" dirty="0">
                <a:ln>
                  <a:noFill/>
                </a:ln>
                <a:effectLst/>
                <a:uLnTx/>
                <a:uFillTx/>
                <a:latin typeface="Arial"/>
                <a:ea typeface="Arial"/>
                <a:cs typeface="Arial"/>
                <a:sym typeface="Arial"/>
              </a:rPr>
              <a:t>theory of mind</a:t>
            </a:r>
            <a:r>
              <a:rPr kumimoji="0" lang="en-US" sz="1600" i="0" u="none" strike="noStrike" kern="0" cap="none" spc="0" normalizeH="0" baseline="0" noProof="0" dirty="0">
                <a:ln>
                  <a:noFill/>
                </a:ln>
                <a:effectLst/>
                <a:uLnTx/>
                <a:uFillTx/>
                <a:latin typeface="Arial"/>
                <a:ea typeface="Arial"/>
                <a:cs typeface="Arial"/>
                <a:sym typeface="Arial"/>
              </a:rPr>
              <a:t>.</a:t>
            </a:r>
            <a:endParaRPr kumimoji="0" lang="en-US" sz="1600" i="0" u="none" strike="noStrike" kern="0" cap="none" spc="0" normalizeH="0" baseline="0" noProof="0" dirty="0">
              <a:ln>
                <a:noFill/>
              </a:ln>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6-11 years – Thinking becomes more logical and organized, understand past, present, and future, can plan and work towards goals, understand cause-and-effect relationships, basic math skills.</a:t>
            </a:r>
            <a:endParaRPr kumimoji="0" lang="en-US" sz="1600" i="0" u="none" strike="noStrike" kern="0" cap="none" spc="0" normalizeH="0" baseline="0" noProof="0" dirty="0">
              <a:ln>
                <a:noFill/>
              </a:ln>
              <a:effectLst/>
              <a:uLnTx/>
              <a:uFillTx/>
              <a:latin typeface="Arial"/>
              <a:cs typeface="Arial"/>
              <a:sym typeface="Arial"/>
            </a:endParaRPr>
          </a:p>
          <a:p>
            <a:pPr marL="742950" lvl="1" indent="-285750">
              <a:lnSpc>
                <a:spcPct val="150000"/>
              </a:lnSpc>
              <a:spcBef>
                <a:spcPts val="600"/>
              </a:spcBef>
              <a:buClr>
                <a:schemeClr val="accent1">
                  <a:lumMod val="60000"/>
                  <a:lumOff val="40000"/>
                </a:schemeClr>
              </a:buClr>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Attention span is limited until approximately age 11.</a:t>
            </a:r>
          </a:p>
        </p:txBody>
      </p:sp>
      <p:sp>
        <p:nvSpPr>
          <p:cNvPr id="5" name="TextBox 4">
            <a:extLst>
              <a:ext uri="{FF2B5EF4-FFF2-40B4-BE49-F238E27FC236}">
                <a16:creationId xmlns:a16="http://schemas.microsoft.com/office/drawing/2014/main" id="{DE2ABB74-5C25-87B8-1CAC-0A5830B15E51}"/>
              </a:ext>
            </a:extLst>
          </p:cNvPr>
          <p:cNvSpPr txBox="1"/>
          <p:nvPr/>
        </p:nvSpPr>
        <p:spPr>
          <a:xfrm>
            <a:off x="725055" y="5898228"/>
            <a:ext cx="10741890"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Video</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u="sng" dirty="0">
                <a:latin typeface="Arial" panose="020B0604020202020204" pitchFamily="34" charset="0"/>
                <a:cs typeface="Arial" panose="020B0604020202020204" pitchFamily="34" charset="0"/>
              </a:rPr>
              <a:t>False-belief tasks </a:t>
            </a:r>
            <a:r>
              <a:rPr lang="en-US" sz="1200" dirty="0">
                <a:latin typeface="Arial" panose="020B0604020202020204" pitchFamily="34" charset="0"/>
                <a:cs typeface="Arial" panose="020B0604020202020204" pitchFamily="34" charset="0"/>
              </a:rPr>
              <a:t>are useful in determining a child’s acquisition of theory-of-mind (TOM). Take a look at this </a:t>
            </a:r>
            <a:r>
              <a:rPr lang="en-US" sz="1200" dirty="0">
                <a:latin typeface="Arial" panose="020B0604020202020204" pitchFamily="34" charset="0"/>
                <a:cs typeface="Arial" panose="020B0604020202020204" pitchFamily="34" charset="0"/>
                <a:hlinkClick r:id="rId4"/>
              </a:rPr>
              <a:t>video clip that shows a false belief task involving a box of crayons</a:t>
            </a:r>
            <a:r>
              <a:rPr lang="en-US" sz="1200" dirty="0">
                <a:latin typeface="Arial" panose="020B0604020202020204" pitchFamily="34" charset="0"/>
                <a:cs typeface="Arial" panose="020B0604020202020204" pitchFamily="34" charset="0"/>
              </a:rPr>
              <a:t> to learn more </a:t>
            </a:r>
            <a:r>
              <a:rPr lang="en-US" sz="1200" kern="100" dirty="0">
                <a:effectLst/>
                <a:latin typeface="Arial" panose="020B0604020202020204" pitchFamily="34" charset="0"/>
                <a:ea typeface="Calibri" panose="020F0502020204030204" pitchFamily="34" charset="0"/>
                <a:cs typeface="Arial" panose="020B0604020202020204" pitchFamily="34" charset="0"/>
              </a:rPr>
              <a:t>(</a:t>
            </a:r>
            <a:r>
              <a:rPr lang="en-US" sz="1200" kern="100" dirty="0">
                <a:latin typeface="Arial" panose="020B0604020202020204" pitchFamily="34" charset="0"/>
                <a:ea typeface="Calibri" panose="020F0502020204030204" pitchFamily="34" charset="0"/>
                <a:cs typeface="Arial" panose="020B0604020202020204" pitchFamily="34" charset="0"/>
              </a:rPr>
              <a:t>3</a:t>
            </a:r>
            <a:r>
              <a:rPr lang="en-US" sz="1200" kern="100" dirty="0">
                <a:effectLst/>
                <a:latin typeface="Arial" panose="020B0604020202020204" pitchFamily="34" charset="0"/>
                <a:ea typeface="Calibri" panose="020F0502020204030204" pitchFamily="34" charset="0"/>
                <a:cs typeface="Arial" panose="020B0604020202020204" pitchFamily="34" charset="0"/>
              </a:rPr>
              <a:t>:34).</a:t>
            </a:r>
          </a:p>
        </p:txBody>
      </p:sp>
    </p:spTree>
    <p:extLst>
      <p:ext uri="{BB962C8B-B14F-4D97-AF65-F5344CB8AC3E}">
        <p14:creationId xmlns:p14="http://schemas.microsoft.com/office/powerpoint/2010/main" val="3645901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BDFFD-FC35-C4E4-65EE-BFBADA7FBBFD}"/>
              </a:ext>
            </a:extLst>
          </p:cNvPr>
          <p:cNvSpPr txBox="1">
            <a:spLocks/>
          </p:cNvSpPr>
          <p:nvPr/>
        </p:nvSpPr>
        <p:spPr>
          <a:xfrm>
            <a:off x="3306331" y="268821"/>
            <a:ext cx="6040868" cy="56707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Psychosocial Development: Attachment</a:t>
            </a:r>
          </a:p>
        </p:txBody>
      </p:sp>
      <p:sp>
        <p:nvSpPr>
          <p:cNvPr id="6" name="TextBox 5">
            <a:extLst>
              <a:ext uri="{FF2B5EF4-FFF2-40B4-BE49-F238E27FC236}">
                <a16:creationId xmlns:a16="http://schemas.microsoft.com/office/drawing/2014/main" id="{156A513B-1590-A73B-37D1-9B2F5AE0C849}"/>
              </a:ext>
            </a:extLst>
          </p:cNvPr>
          <p:cNvSpPr txBox="1"/>
          <p:nvPr/>
        </p:nvSpPr>
        <p:spPr>
          <a:xfrm>
            <a:off x="760429" y="6485852"/>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Google Shape;246;p28">
            <a:extLst>
              <a:ext uri="{FF2B5EF4-FFF2-40B4-BE49-F238E27FC236}">
                <a16:creationId xmlns:a16="http://schemas.microsoft.com/office/drawing/2014/main" id="{CEB21009-1D62-42EB-DA94-A58960A227B8}"/>
              </a:ext>
            </a:extLst>
          </p:cNvPr>
          <p:cNvSpPr txBox="1"/>
          <p:nvPr/>
        </p:nvSpPr>
        <p:spPr>
          <a:xfrm>
            <a:off x="245203" y="741425"/>
            <a:ext cx="7042288" cy="5744427"/>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i="0" u="none" strike="noStrike" kern="0" cap="none" spc="0" normalizeH="0" baseline="0" noProof="0" dirty="0">
                <a:ln>
                  <a:noFill/>
                </a:ln>
                <a:effectLst/>
                <a:uLnTx/>
                <a:uFillTx/>
                <a:latin typeface="Arial"/>
                <a:ea typeface="Arial"/>
                <a:cs typeface="Arial"/>
                <a:sym typeface="Arial"/>
              </a:rPr>
              <a:t>Psychosocial development occurs as children form relationships, interact with others, and understand and manage their feelings.</a:t>
            </a:r>
            <a:endParaRPr kumimoji="0" lang="en-US"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ea typeface="Arial"/>
                <a:cs typeface="Arial"/>
                <a:sym typeface="Arial"/>
              </a:rPr>
              <a:t>Attachment</a:t>
            </a:r>
            <a:r>
              <a:rPr kumimoji="0" lang="en-US" i="0" u="none" strike="noStrike" kern="0" cap="none" spc="0" normalizeH="0" baseline="0" noProof="0" dirty="0">
                <a:ln>
                  <a:noFill/>
                </a:ln>
                <a:effectLst/>
                <a:uLnTx/>
                <a:uFillTx/>
                <a:latin typeface="Arial"/>
                <a:ea typeface="Arial"/>
                <a:cs typeface="Arial"/>
                <a:sym typeface="Arial"/>
              </a:rPr>
              <a:t> – a long-standing connection or bond with others.</a:t>
            </a:r>
            <a:endParaRPr kumimoji="0" lang="en-US" i="0" u="none" strike="noStrike" kern="0" cap="none" spc="0" normalizeH="0" baseline="0" noProof="0" dirty="0">
              <a:ln>
                <a:noFill/>
              </a:ln>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effectLst/>
                <a:uLnTx/>
                <a:uFillTx/>
                <a:latin typeface="Arial"/>
                <a:ea typeface="Arial"/>
                <a:cs typeface="Arial"/>
                <a:sym typeface="Arial"/>
              </a:rPr>
              <a:t>Forming health attachments is one of the main psychosocial milestones of infancy.</a:t>
            </a:r>
            <a:endParaRPr lang="en-US" kern="0" dirty="0">
              <a:latin typeface="Arial"/>
              <a:cs typeface="Arial"/>
              <a:sym typeface="Arial"/>
            </a:endParaRP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i="1" u="none" strike="noStrike" kern="0" cap="none" spc="0" normalizeH="0" baseline="0" noProof="0" dirty="0">
                <a:ln>
                  <a:noFill/>
                </a:ln>
                <a:effectLst/>
                <a:uLnTx/>
                <a:uFillTx/>
                <a:latin typeface="Arial"/>
                <a:ea typeface="Arial"/>
                <a:cs typeface="Arial"/>
                <a:sym typeface="Arial"/>
              </a:rPr>
              <a:t>How do parent and infant attachment bonds form?</a:t>
            </a:r>
            <a:endParaRPr kumimoji="0" lang="en-US"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i="1" u="none" strike="noStrike" kern="0" cap="none" spc="0" normalizeH="0" baseline="0" noProof="0" dirty="0">
                <a:ln>
                  <a:noFill/>
                </a:ln>
                <a:effectLst/>
                <a:uLnTx/>
                <a:uFillTx/>
                <a:latin typeface="Arial"/>
                <a:ea typeface="Arial"/>
                <a:cs typeface="Arial"/>
                <a:sym typeface="Arial"/>
              </a:rPr>
              <a:t>How does neglect affect these bonds?</a:t>
            </a:r>
            <a:endParaRPr kumimoji="0" lang="en-US"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i="1" u="none" strike="noStrike" kern="0" cap="none" spc="0" normalizeH="0" baseline="0" noProof="0" dirty="0">
                <a:ln>
                  <a:noFill/>
                </a:ln>
                <a:effectLst/>
                <a:uLnTx/>
                <a:uFillTx/>
                <a:latin typeface="Arial"/>
                <a:ea typeface="Arial"/>
                <a:cs typeface="Arial"/>
                <a:sym typeface="Arial"/>
              </a:rPr>
              <a:t>What accounts for children’s attachment differences?</a:t>
            </a:r>
            <a:endParaRPr kumimoji="0" lang="en-US" i="0" u="none" strike="noStrike" kern="0" cap="none" spc="0" normalizeH="0" baseline="0" noProof="0" dirty="0">
              <a:ln>
                <a:noFill/>
              </a:ln>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Font typeface="Wingdings" panose="05000000000000000000" pitchFamily="2" charset="2"/>
              <a:buChar char="ü"/>
              <a:defRPr/>
            </a:pPr>
            <a:r>
              <a:rPr kumimoji="0" lang="en-US" i="0" u="none" strike="noStrike" kern="0" cap="none" spc="0" normalizeH="0" baseline="0" noProof="0" dirty="0">
                <a:ln>
                  <a:noFill/>
                </a:ln>
                <a:effectLst/>
                <a:uLnTx/>
                <a:uFillTx/>
                <a:latin typeface="Arial"/>
                <a:ea typeface="Arial"/>
                <a:cs typeface="Arial"/>
                <a:sym typeface="Arial"/>
              </a:rPr>
              <a:t>The most influential studies conducted to answer these questions were by </a:t>
            </a:r>
            <a:r>
              <a:rPr kumimoji="0" lang="en-US" i="0" u="sng" strike="noStrike" kern="0" cap="none" spc="0" normalizeH="0" baseline="0" noProof="0" dirty="0">
                <a:ln>
                  <a:noFill/>
                </a:ln>
                <a:effectLst/>
                <a:uLnTx/>
                <a:uFillTx/>
                <a:latin typeface="Arial"/>
                <a:ea typeface="Arial"/>
                <a:cs typeface="Arial"/>
                <a:sym typeface="Arial"/>
              </a:rPr>
              <a:t>Harry Harlow,</a:t>
            </a:r>
            <a:r>
              <a:rPr kumimoji="0" lang="en-US" i="0" u="none" strike="noStrike" kern="0" cap="none" spc="0" normalizeH="0" baseline="0" noProof="0" dirty="0">
                <a:ln>
                  <a:noFill/>
                </a:ln>
                <a:effectLst/>
                <a:uLnTx/>
                <a:uFillTx/>
                <a:latin typeface="Arial"/>
                <a:ea typeface="Arial"/>
                <a:cs typeface="Arial"/>
                <a:sym typeface="Arial"/>
              </a:rPr>
              <a:t> </a:t>
            </a:r>
            <a:r>
              <a:rPr kumimoji="0" lang="en-US" i="0" u="sng" strike="noStrike" kern="0" cap="none" spc="0" normalizeH="0" baseline="0" noProof="0" dirty="0">
                <a:ln>
                  <a:noFill/>
                </a:ln>
                <a:effectLst/>
                <a:uLnTx/>
                <a:uFillTx/>
                <a:latin typeface="Arial"/>
                <a:ea typeface="Arial"/>
                <a:cs typeface="Arial"/>
                <a:sym typeface="Arial"/>
              </a:rPr>
              <a:t>John Bowlby </a:t>
            </a:r>
            <a:r>
              <a:rPr kumimoji="0" lang="en-US" i="0" u="none" strike="noStrike" kern="0" cap="none" spc="0" normalizeH="0" baseline="0" noProof="0" dirty="0">
                <a:ln>
                  <a:noFill/>
                </a:ln>
                <a:effectLst/>
                <a:uLnTx/>
                <a:uFillTx/>
                <a:latin typeface="Arial"/>
                <a:ea typeface="Arial"/>
                <a:cs typeface="Arial"/>
                <a:sym typeface="Arial"/>
              </a:rPr>
              <a:t>and </a:t>
            </a:r>
            <a:r>
              <a:rPr kumimoji="0" lang="en-US" i="0" u="sng" strike="noStrike" kern="0" cap="none" spc="0" normalizeH="0" baseline="0" noProof="0" dirty="0">
                <a:ln>
                  <a:noFill/>
                </a:ln>
                <a:effectLst/>
                <a:uLnTx/>
                <a:uFillTx/>
                <a:latin typeface="Arial"/>
                <a:ea typeface="Arial"/>
                <a:cs typeface="Arial"/>
                <a:sym typeface="Arial"/>
              </a:rPr>
              <a:t>Mary Ainsworth</a:t>
            </a:r>
            <a:r>
              <a:rPr kumimoji="0" lang="en-US" i="0" u="none" strike="noStrike" kern="0" cap="none" spc="0" normalizeH="0" baseline="0" noProof="0" dirty="0">
                <a:ln>
                  <a:noFill/>
                </a:ln>
                <a:effectLst/>
                <a:uLnTx/>
                <a:uFillTx/>
                <a:latin typeface="Arial"/>
                <a:ea typeface="Arial"/>
                <a:cs typeface="Arial"/>
                <a:sym typeface="Arial"/>
              </a:rPr>
              <a:t>.</a:t>
            </a:r>
          </a:p>
          <a:p>
            <a:pPr marR="0" lvl="0" algn="l" defTabSz="914400" rtl="0" eaLnBrk="1" fontAlgn="auto" latinLnBrk="0" hangingPunct="1">
              <a:lnSpc>
                <a:spcPct val="100000"/>
              </a:lnSpc>
              <a:spcBef>
                <a:spcPts val="1080"/>
              </a:spcBef>
              <a:spcAft>
                <a:spcPts val="0"/>
              </a:spcAft>
              <a:buClr>
                <a:srgbClr val="6CB255"/>
              </a:buClr>
              <a:buSzPts val="1700"/>
              <a:tabLst/>
              <a:defRPr/>
            </a:pP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A7380966-373F-26D3-1DAF-2AD339701ED3}"/>
              </a:ext>
            </a:extLst>
          </p:cNvPr>
          <p:cNvPicPr>
            <a:picLocks noChangeAspect="1"/>
          </p:cNvPicPr>
          <p:nvPr/>
        </p:nvPicPr>
        <p:blipFill>
          <a:blip r:embed="rId4"/>
          <a:stretch>
            <a:fillRect/>
          </a:stretch>
        </p:blipFill>
        <p:spPr>
          <a:xfrm>
            <a:off x="7782462" y="1692654"/>
            <a:ext cx="3866488" cy="2651760"/>
          </a:xfrm>
          <a:prstGeom prst="rect">
            <a:avLst/>
          </a:prstGeom>
        </p:spPr>
      </p:pic>
      <p:sp>
        <p:nvSpPr>
          <p:cNvPr id="8" name="TextBox 7">
            <a:extLst>
              <a:ext uri="{FF2B5EF4-FFF2-40B4-BE49-F238E27FC236}">
                <a16:creationId xmlns:a16="http://schemas.microsoft.com/office/drawing/2014/main" id="{576454E3-1A5D-A240-EC2B-D513C270E364}"/>
              </a:ext>
            </a:extLst>
          </p:cNvPr>
          <p:cNvSpPr txBox="1"/>
          <p:nvPr/>
        </p:nvSpPr>
        <p:spPr>
          <a:xfrm>
            <a:off x="7888080" y="4621180"/>
            <a:ext cx="3655251" cy="523220"/>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4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9.13 Mutually enjoyable interactions promote the </a:t>
            </a:r>
            <a:r>
              <a:rPr lang="en-US" sz="1400" kern="0" dirty="0">
                <a:solidFill>
                  <a:srgbClr val="000000"/>
                </a:solidFill>
                <a:latin typeface="Arial"/>
                <a:cs typeface="Arial"/>
                <a:sym typeface="Arial"/>
              </a:rPr>
              <a:t>parent-</a:t>
            </a:r>
            <a:r>
              <a:rPr kumimoji="0" lang="en-US" sz="1400" b="0" i="0" u="none" strike="noStrike" kern="0" cap="none" spc="0" normalizeH="0" baseline="0" noProof="0" dirty="0">
                <a:ln>
                  <a:noFill/>
                </a:ln>
                <a:solidFill>
                  <a:srgbClr val="000000"/>
                </a:solidFill>
                <a:effectLst/>
                <a:uLnTx/>
                <a:uFillTx/>
                <a:latin typeface="Arial"/>
                <a:cs typeface="Arial"/>
                <a:sym typeface="Arial"/>
              </a:rPr>
              <a:t>infant bond.</a:t>
            </a:r>
            <a:endParaRPr kumimoji="0" lang="en-US" sz="8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851085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119A023-AF2A-7C71-ADD1-96D01F90D17F}"/>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6" name="Title 1">
            <a:extLst>
              <a:ext uri="{FF2B5EF4-FFF2-40B4-BE49-F238E27FC236}">
                <a16:creationId xmlns:a16="http://schemas.microsoft.com/office/drawing/2014/main" id="{759C6291-12B5-6660-06BB-BA7E0C8CEEA2}"/>
              </a:ext>
            </a:extLst>
          </p:cNvPr>
          <p:cNvSpPr txBox="1">
            <a:spLocks/>
          </p:cNvSpPr>
          <p:nvPr/>
        </p:nvSpPr>
        <p:spPr>
          <a:xfrm>
            <a:off x="1666951" y="202743"/>
            <a:ext cx="7726431"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Psychosocial Development: Attachment: Harry Harlow</a:t>
            </a:r>
          </a:p>
        </p:txBody>
      </p:sp>
      <p:sp>
        <p:nvSpPr>
          <p:cNvPr id="11" name="TextBox 10">
            <a:extLst>
              <a:ext uri="{FF2B5EF4-FFF2-40B4-BE49-F238E27FC236}">
                <a16:creationId xmlns:a16="http://schemas.microsoft.com/office/drawing/2014/main" id="{96517B32-C538-B10B-9FF0-4D8A4447B4C2}"/>
              </a:ext>
            </a:extLst>
          </p:cNvPr>
          <p:cNvSpPr txBox="1"/>
          <p:nvPr/>
        </p:nvSpPr>
        <p:spPr>
          <a:xfrm>
            <a:off x="541456" y="953308"/>
            <a:ext cx="6635199" cy="4519699"/>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2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Separated newborn monkeys from their mothers and presented them with two surrogate mothers.</a:t>
            </a:r>
          </a:p>
          <a:p>
            <a:pPr marL="1017270" marR="0" lvl="1" indent="-285750" algn="l" defTabSz="914400" rtl="0" eaLnBrk="1" fontAlgn="auto" latinLnBrk="0" hangingPunct="1">
              <a:lnSpc>
                <a:spcPct val="200000"/>
              </a:lnSpc>
              <a:spcBef>
                <a:spcPts val="1080"/>
              </a:spcBef>
              <a:spcAft>
                <a:spcPts val="0"/>
              </a:spcAft>
              <a:buClr>
                <a:schemeClr val="accent1">
                  <a:lumMod val="60000"/>
                  <a:lumOff val="40000"/>
                </a:schemeClr>
              </a:buClr>
              <a:buSzPts val="1700"/>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One made out of wire mesh, could dispense milk.</a:t>
            </a:r>
          </a:p>
          <a:p>
            <a:pPr marL="1017270" marR="0" lvl="1" indent="-285750" algn="l" defTabSz="914400" rtl="0" eaLnBrk="1" fontAlgn="auto" latinLnBrk="0" hangingPunct="1">
              <a:lnSpc>
                <a:spcPct val="200000"/>
              </a:lnSpc>
              <a:spcBef>
                <a:spcPts val="1080"/>
              </a:spcBef>
              <a:spcAft>
                <a:spcPts val="0"/>
              </a:spcAft>
              <a:buClr>
                <a:schemeClr val="accent1">
                  <a:lumMod val="60000"/>
                  <a:lumOff val="40000"/>
                </a:schemeClr>
              </a:buClr>
              <a:buSzPts val="1700"/>
              <a:buFont typeface="Wingdings" panose="05000000000000000000" pitchFamily="2" charset="2"/>
              <a:buChar char="ü"/>
              <a:tabLst/>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One made from cloth, did not dispense milk.</a:t>
            </a:r>
          </a:p>
          <a:p>
            <a:pPr marL="285750" marR="0" lvl="0" indent="-285750" algn="l" defTabSz="914400" rtl="0" eaLnBrk="1" fontAlgn="auto" latinLnBrk="0" hangingPunct="1">
              <a:lnSpc>
                <a:spcPct val="2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Monkeys spent more time clinging to the cloth monkey and only went to the wire monkey for food.</a:t>
            </a:r>
          </a:p>
          <a:p>
            <a:pPr marL="285750" marR="0" lvl="0" indent="-285750" algn="l" defTabSz="914400" rtl="0" eaLnBrk="1" fontAlgn="auto" latinLnBrk="0" hangingPunct="1">
              <a:lnSpc>
                <a:spcPct val="2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Results suggest that </a:t>
            </a:r>
            <a:r>
              <a:rPr kumimoji="0" lang="en-US" sz="1600" b="0" i="0" u="sng" strike="noStrike" kern="0" cap="none" spc="0" normalizeH="0" baseline="0" noProof="0" dirty="0">
                <a:ln>
                  <a:noFill/>
                </a:ln>
                <a:solidFill>
                  <a:srgbClr val="000000"/>
                </a:solidFill>
                <a:effectLst/>
                <a:uLnTx/>
                <a:uFillTx/>
                <a:latin typeface="Arial"/>
                <a:cs typeface="Arial"/>
                <a:sym typeface="Arial"/>
              </a:rPr>
              <a:t>feelings of comfort and security are the critical components to maternal-infant bonding.</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B75839A0-8FA1-71FA-0A62-C0E04BB9E213}"/>
              </a:ext>
            </a:extLst>
          </p:cNvPr>
          <p:cNvPicPr>
            <a:picLocks noChangeAspect="1"/>
          </p:cNvPicPr>
          <p:nvPr/>
        </p:nvPicPr>
        <p:blipFill>
          <a:blip r:embed="rId4"/>
          <a:stretch>
            <a:fillRect/>
          </a:stretch>
        </p:blipFill>
        <p:spPr>
          <a:xfrm>
            <a:off x="7838563" y="1002066"/>
            <a:ext cx="3645724" cy="4621169"/>
          </a:xfrm>
          <a:prstGeom prst="rect">
            <a:avLst/>
          </a:prstGeom>
        </p:spPr>
      </p:pic>
      <p:sp>
        <p:nvSpPr>
          <p:cNvPr id="8" name="TextBox 7">
            <a:extLst>
              <a:ext uri="{FF2B5EF4-FFF2-40B4-BE49-F238E27FC236}">
                <a16:creationId xmlns:a16="http://schemas.microsoft.com/office/drawing/2014/main" id="{0FF074B0-A345-2B91-969D-FDBBF16DD5D0}"/>
              </a:ext>
            </a:extLst>
          </p:cNvPr>
          <p:cNvSpPr txBox="1"/>
          <p:nvPr/>
        </p:nvSpPr>
        <p:spPr>
          <a:xfrm>
            <a:off x="8019455" y="5719055"/>
            <a:ext cx="3283940" cy="24622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000000"/>
                </a:solidFill>
                <a:effectLst/>
                <a:uLnTx/>
                <a:uFillTx/>
                <a:latin typeface="Arial"/>
                <a:ea typeface="Arial"/>
                <a:cs typeface="Arial"/>
                <a:sym typeface="Arial"/>
              </a:rPr>
              <a:t>(Credit: Harlow’s Monkey experiments – </a:t>
            </a:r>
            <a:r>
              <a:rPr kumimoji="0" lang="en-US" sz="1000" b="0" i="0" u="none" strike="noStrike" kern="0" cap="none" spc="0" normalizeH="0" baseline="0" noProof="0" dirty="0" err="1">
                <a:ln>
                  <a:noFill/>
                </a:ln>
                <a:solidFill>
                  <a:srgbClr val="000000"/>
                </a:solidFill>
                <a:effectLst/>
                <a:uLnTx/>
                <a:uFillTx/>
                <a:latin typeface="Arial"/>
                <a:ea typeface="Arial"/>
                <a:cs typeface="Arial"/>
                <a:sym typeface="Arial"/>
              </a:rPr>
              <a:t>Mr</a:t>
            </a:r>
            <a:r>
              <a:rPr kumimoji="0" lang="en-US" sz="1000" b="0" i="0" u="none" strike="noStrike" kern="0" cap="none" spc="0" normalizeH="0" baseline="0" noProof="0" dirty="0">
                <a:ln>
                  <a:noFill/>
                </a:ln>
                <a:solidFill>
                  <a:srgbClr val="000000"/>
                </a:solidFill>
                <a:effectLst/>
                <a:uLnTx/>
                <a:uFillTx/>
                <a:latin typeface="Arial"/>
                <a:ea typeface="Arial"/>
                <a:cs typeface="Arial"/>
                <a:sym typeface="Arial"/>
              </a:rPr>
              <a:t> McNabb)</a:t>
            </a:r>
          </a:p>
        </p:txBody>
      </p:sp>
      <p:sp>
        <p:nvSpPr>
          <p:cNvPr id="4" name="TextBox 3">
            <a:extLst>
              <a:ext uri="{FF2B5EF4-FFF2-40B4-BE49-F238E27FC236}">
                <a16:creationId xmlns:a16="http://schemas.microsoft.com/office/drawing/2014/main" id="{CCDEE494-FF21-2AAF-A9DC-FBA9F66C681E}"/>
              </a:ext>
            </a:extLst>
          </p:cNvPr>
          <p:cNvSpPr txBox="1"/>
          <p:nvPr/>
        </p:nvSpPr>
        <p:spPr>
          <a:xfrm>
            <a:off x="888605" y="5586651"/>
            <a:ext cx="5831635" cy="923779"/>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200" b="1"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Link to Learning Video</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Harlow’s studies of monkeys were performed before modern ethics guidelines were in place, and today his experiments are widely considered to be unethical and even cruel. Watch this </a:t>
            </a:r>
            <a:r>
              <a:rPr lang="en-US" sz="1200" dirty="0">
                <a:latin typeface="Arial" panose="020B0604020202020204" pitchFamily="34" charset="0"/>
                <a:cs typeface="Arial" panose="020B0604020202020204" pitchFamily="34" charset="0"/>
                <a:hlinkClick r:id="rId5"/>
              </a:rPr>
              <a:t>video of actual footage of Harlow's monkey studies</a:t>
            </a:r>
            <a:r>
              <a:rPr lang="en-US" sz="1200" dirty="0">
                <a:latin typeface="Arial" panose="020B0604020202020204" pitchFamily="34" charset="0"/>
                <a:cs typeface="Arial" panose="020B0604020202020204" pitchFamily="34" charset="0"/>
              </a:rPr>
              <a:t> to learn more </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(6:07).</a:t>
            </a:r>
          </a:p>
        </p:txBody>
      </p:sp>
    </p:spTree>
    <p:extLst>
      <p:ext uri="{BB962C8B-B14F-4D97-AF65-F5344CB8AC3E}">
        <p14:creationId xmlns:p14="http://schemas.microsoft.com/office/powerpoint/2010/main" val="26948086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3CDFA61-965D-64E8-AD16-1055F099B95A}"/>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itle 1">
            <a:extLst>
              <a:ext uri="{FF2B5EF4-FFF2-40B4-BE49-F238E27FC236}">
                <a16:creationId xmlns:a16="http://schemas.microsoft.com/office/drawing/2014/main" id="{7F447F7A-5808-C070-0047-FD829E9ED04C}"/>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Psychosocial Development: Attachment: John Bowlby</a:t>
            </a:r>
          </a:p>
        </p:txBody>
      </p:sp>
      <p:sp>
        <p:nvSpPr>
          <p:cNvPr id="8" name="TextBox 7">
            <a:extLst>
              <a:ext uri="{FF2B5EF4-FFF2-40B4-BE49-F238E27FC236}">
                <a16:creationId xmlns:a16="http://schemas.microsoft.com/office/drawing/2014/main" id="{98FE77B0-EB22-6CB9-74C1-F49C9F2E468F}"/>
              </a:ext>
            </a:extLst>
          </p:cNvPr>
          <p:cNvSpPr txBox="1"/>
          <p:nvPr/>
        </p:nvSpPr>
        <p:spPr>
          <a:xfrm>
            <a:off x="327230" y="1127576"/>
            <a:ext cx="6997205" cy="4262705"/>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Defined attachment as the affectional bond/tie that an infant forms with the mother.</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Bond must be made with primary care giver in order to have normal social and emotional development.</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Saw attachment as an all-or-nothing process.</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0" u="sng" strike="noStrike" kern="0" cap="none" spc="0" normalizeH="0" baseline="0" noProof="0" dirty="0">
                <a:ln>
                  <a:noFill/>
                </a:ln>
                <a:solidFill>
                  <a:srgbClr val="000000"/>
                </a:solidFill>
                <a:effectLst/>
                <a:uLnTx/>
                <a:uFillTx/>
                <a:latin typeface="Arial"/>
                <a:cs typeface="Arial"/>
                <a:sym typeface="Arial"/>
              </a:rPr>
              <a:t>Secure base </a:t>
            </a:r>
            <a:r>
              <a:rPr kumimoji="0" lang="en-US" i="0" u="none" strike="noStrike" kern="0" cap="none" spc="0" normalizeH="0" baseline="0" noProof="0" dirty="0">
                <a:ln>
                  <a:noFill/>
                </a:ln>
                <a:solidFill>
                  <a:srgbClr val="000000"/>
                </a:solidFill>
                <a:effectLst/>
                <a:uLnTx/>
                <a:uFillTx/>
                <a:latin typeface="Arial"/>
                <a:cs typeface="Arial"/>
                <a:sym typeface="Arial"/>
              </a:rPr>
              <a:t>– parental presence that gives the child a sense of safety as he explores his surroundings.</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Requirements for a healthy attachment:</a:t>
            </a:r>
          </a:p>
          <a:p>
            <a:pPr marL="800100" lvl="1" indent="-34290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Caregiver must be responsive to the child’s physical, social, and emotional needs.</a:t>
            </a:r>
          </a:p>
          <a:p>
            <a:pPr marL="800100" lvl="1" indent="-34290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The caregiver and child must engage in mutually enjoyable interactions.</a:t>
            </a:r>
          </a:p>
        </p:txBody>
      </p:sp>
      <p:pic>
        <p:nvPicPr>
          <p:cNvPr id="2" name="Picture 1">
            <a:extLst>
              <a:ext uri="{FF2B5EF4-FFF2-40B4-BE49-F238E27FC236}">
                <a16:creationId xmlns:a16="http://schemas.microsoft.com/office/drawing/2014/main" id="{EF0F4A9F-5628-897A-DD2F-38A5F06D734C}"/>
              </a:ext>
            </a:extLst>
          </p:cNvPr>
          <p:cNvPicPr>
            <a:picLocks noChangeAspect="1"/>
          </p:cNvPicPr>
          <p:nvPr/>
        </p:nvPicPr>
        <p:blipFill>
          <a:blip r:embed="rId4"/>
          <a:stretch>
            <a:fillRect/>
          </a:stretch>
        </p:blipFill>
        <p:spPr>
          <a:xfrm>
            <a:off x="8116887" y="928192"/>
            <a:ext cx="3476625" cy="4467225"/>
          </a:xfrm>
          <a:prstGeom prst="rect">
            <a:avLst/>
          </a:prstGeom>
        </p:spPr>
      </p:pic>
      <p:sp>
        <p:nvSpPr>
          <p:cNvPr id="3" name="TextBox 2">
            <a:extLst>
              <a:ext uri="{FF2B5EF4-FFF2-40B4-BE49-F238E27FC236}">
                <a16:creationId xmlns:a16="http://schemas.microsoft.com/office/drawing/2014/main" id="{06B3B0F6-D662-B183-9EB1-6DEB8A056F06}"/>
              </a:ext>
            </a:extLst>
          </p:cNvPr>
          <p:cNvSpPr txBox="1"/>
          <p:nvPr/>
        </p:nvSpPr>
        <p:spPr>
          <a:xfrm>
            <a:off x="8288716" y="5563469"/>
            <a:ext cx="3132965" cy="892552"/>
          </a:xfrm>
          <a:prstGeom prst="rect">
            <a:avLst/>
          </a:prstGeom>
          <a:noFill/>
          <a:ln>
            <a:solidFill>
              <a:schemeClr val="accent1">
                <a:lumMod val="60000"/>
                <a:lumOff val="40000"/>
              </a:schemeClr>
            </a:solidFill>
          </a:ln>
        </p:spPr>
        <p:txBody>
          <a:bodyPr wrap="square" rtlCol="0">
            <a:spAutoFit/>
          </a:bodyPr>
          <a:lstStyle/>
          <a:p>
            <a:r>
              <a:rPr lang="en-US" sz="1200" dirty="0">
                <a:latin typeface="Arial" panose="020B0604020202020204" pitchFamily="34" charset="0"/>
                <a:cs typeface="Arial" panose="020B0604020202020204" pitchFamily="34" charset="0"/>
              </a:rPr>
              <a:t>The Bowlby-Ainsworth Award in attachment security research, which is given annually by the New York Attachment Consortium. </a:t>
            </a:r>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a:t>
            </a:r>
            <a:r>
              <a:rPr lang="en-US" sz="800" u="sng"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rPr>
              <a:t>Licensed under </a:t>
            </a:r>
            <a:r>
              <a:rPr lang="en-US" sz="800" dirty="0">
                <a:latin typeface="Arial" panose="020B0604020202020204" pitchFamily="34" charset="0"/>
                <a:cs typeface="Arial" panose="020B0604020202020204" pitchFamily="34" charset="0"/>
                <a:hlinkClick r:id="rId6"/>
              </a:rPr>
              <a:t>CC BY SA 4.0 DEED</a:t>
            </a:r>
            <a:r>
              <a:rPr lang="en-US" sz="800" dirty="0">
                <a:latin typeface="Arial" panose="020B0604020202020204" pitchFamily="34" charset="0"/>
                <a:cs typeface="Arial" panose="020B0604020202020204" pitchFamily="34" charset="0"/>
              </a:rPr>
              <a:t>.</a:t>
            </a:r>
          </a:p>
        </p:txBody>
      </p:sp>
      <p:sp>
        <p:nvSpPr>
          <p:cNvPr id="6" name="TextBox 5">
            <a:extLst>
              <a:ext uri="{FF2B5EF4-FFF2-40B4-BE49-F238E27FC236}">
                <a16:creationId xmlns:a16="http://schemas.microsoft.com/office/drawing/2014/main" id="{C7C544DC-5914-DA5B-3048-50DBBF098CD3}"/>
              </a:ext>
            </a:extLst>
          </p:cNvPr>
          <p:cNvSpPr txBox="1"/>
          <p:nvPr/>
        </p:nvSpPr>
        <p:spPr>
          <a:xfrm>
            <a:off x="571470" y="5758041"/>
            <a:ext cx="6508726"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7"/>
              </a:rPr>
              <a:t>John Bowlby on Attachment and Psychotherapy</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shows John Bowlby lecturing on the role of the early parent-child relationship across the lifespan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(2:41).</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81922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AF9F4-9260-848E-8CE9-C9B8DE945B7F}"/>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Psychosocial Development: Attachment: Mary Ainsworth</a:t>
            </a:r>
          </a:p>
        </p:txBody>
      </p:sp>
      <p:sp>
        <p:nvSpPr>
          <p:cNvPr id="6" name="TextBox 5">
            <a:extLst>
              <a:ext uri="{FF2B5EF4-FFF2-40B4-BE49-F238E27FC236}">
                <a16:creationId xmlns:a16="http://schemas.microsoft.com/office/drawing/2014/main" id="{C6EE1EE8-5A61-5EE2-3AC6-6256C4E74A26}"/>
              </a:ext>
            </a:extLst>
          </p:cNvPr>
          <p:cNvSpPr txBox="1"/>
          <p:nvPr/>
        </p:nvSpPr>
        <p:spPr>
          <a:xfrm>
            <a:off x="825489" y="6600406"/>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extBox 4">
            <a:extLst>
              <a:ext uri="{FF2B5EF4-FFF2-40B4-BE49-F238E27FC236}">
                <a16:creationId xmlns:a16="http://schemas.microsoft.com/office/drawing/2014/main" id="{09A2774C-1562-52F5-05DA-A0D64C7581C5}"/>
              </a:ext>
            </a:extLst>
          </p:cNvPr>
          <p:cNvSpPr txBox="1"/>
          <p:nvPr/>
        </p:nvSpPr>
        <p:spPr>
          <a:xfrm>
            <a:off x="267288" y="831103"/>
            <a:ext cx="6964786" cy="4601260"/>
          </a:xfrm>
          <a:prstGeom prst="rect">
            <a:avLst/>
          </a:prstGeom>
          <a:noFill/>
          <a:ln>
            <a:solidFill>
              <a:schemeClr val="accent1">
                <a:lumMod val="60000"/>
                <a:lumOff val="40000"/>
              </a:schemeClr>
            </a:solidFill>
          </a:ln>
        </p:spPr>
        <p:txBody>
          <a:bodyPr wrap="square">
            <a:spAutoFit/>
          </a:bodyPr>
          <a:lstStyle/>
          <a:p>
            <a:pPr marL="285750" indent="-285750">
              <a:lnSpc>
                <a:spcPct val="90000"/>
              </a:lnSpc>
              <a:spcBef>
                <a:spcPts val="1080"/>
              </a:spcBef>
              <a:buClr>
                <a:schemeClr val="accent1">
                  <a:lumMod val="60000"/>
                  <a:lumOff val="40000"/>
                </a:schemeClr>
              </a:buClr>
              <a:buSzPts val="1572"/>
              <a:buFont typeface="Wingdings" panose="05000000000000000000" pitchFamily="2" charset="2"/>
              <a:buChar char="q"/>
              <a:defRPr/>
            </a:pPr>
            <a:r>
              <a:rPr kumimoji="0" lang="en-US" b="0" i="0" u="none" strike="noStrike" kern="0" cap="none" spc="0" normalizeH="0" baseline="0" noProof="0" dirty="0">
                <a:ln>
                  <a:noFill/>
                </a:ln>
                <a:solidFill>
                  <a:srgbClr val="000000"/>
                </a:solidFill>
                <a:effectLst/>
                <a:uLnTx/>
                <a:uFillTx/>
                <a:latin typeface="Arial"/>
                <a:cs typeface="Arial"/>
                <a:sym typeface="Arial"/>
              </a:rPr>
              <a:t>Ainsworth looked to answer the question, “</a:t>
            </a:r>
            <a:r>
              <a:rPr kumimoji="0" lang="en-US" b="0" i="1" u="none" strike="noStrike" kern="0" cap="none" spc="0" normalizeH="0" baseline="0" noProof="0" dirty="0">
                <a:ln>
                  <a:noFill/>
                </a:ln>
                <a:solidFill>
                  <a:srgbClr val="000000"/>
                </a:solidFill>
                <a:effectLst/>
                <a:uLnTx/>
                <a:uFillTx/>
                <a:latin typeface="Arial"/>
                <a:cs typeface="Arial"/>
                <a:sym typeface="Arial"/>
              </a:rPr>
              <a:t>Do children differ in the way they bond, and if so, why?”</a:t>
            </a:r>
            <a:r>
              <a:rPr kumimoji="0" lang="en-US" b="0" u="none" strike="noStrike" kern="0" cap="none" spc="0" normalizeH="0" baseline="0" noProof="0" dirty="0">
                <a:ln>
                  <a:noFill/>
                </a:ln>
                <a:solidFill>
                  <a:srgbClr val="000000"/>
                </a:solidFill>
                <a:effectLst/>
                <a:uLnTx/>
                <a:uFillTx/>
                <a:latin typeface="Arial"/>
                <a:cs typeface="Arial"/>
                <a:sym typeface="Arial"/>
              </a:rPr>
              <a:t>, by developing a procedure known as the </a:t>
            </a:r>
            <a:r>
              <a:rPr kumimoji="0" lang="en-US" b="0" u="sng" strike="noStrike" kern="0" cap="none" spc="0" normalizeH="0" baseline="0" noProof="0" dirty="0">
                <a:ln>
                  <a:noFill/>
                </a:ln>
                <a:solidFill>
                  <a:srgbClr val="000000"/>
                </a:solidFill>
                <a:effectLst/>
                <a:uLnTx/>
                <a:uFillTx/>
                <a:latin typeface="Arial"/>
                <a:cs typeface="Arial"/>
                <a:sym typeface="Arial"/>
              </a:rPr>
              <a:t>Strange Situation</a:t>
            </a:r>
            <a:r>
              <a:rPr kumimoji="0" lang="en-US" b="0" u="none" strike="noStrike" kern="0" cap="none" spc="0" normalizeH="0" baseline="0" noProof="0" dirty="0">
                <a:ln>
                  <a:noFill/>
                </a:ln>
                <a:solidFill>
                  <a:srgbClr val="000000"/>
                </a:solidFill>
                <a:effectLst/>
                <a:uLnTx/>
                <a:uFillTx/>
                <a:latin typeface="Arial"/>
                <a:cs typeface="Arial"/>
                <a:sym typeface="Arial"/>
              </a:rPr>
              <a:t>.</a:t>
            </a:r>
            <a:endParaRPr kumimoji="0" lang="en-US"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lnSpc>
                <a:spcPct val="90000"/>
              </a:lnSpc>
              <a:spcBef>
                <a:spcPts val="1080"/>
              </a:spcBef>
              <a:buClr>
                <a:schemeClr val="accent1">
                  <a:lumMod val="60000"/>
                  <a:lumOff val="40000"/>
                </a:schemeClr>
              </a:buClr>
              <a:buSzPts val="1572"/>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cs typeface="Arial"/>
                <a:sym typeface="Arial"/>
              </a:rPr>
              <a:t>Mother (caregiver) and infant are placed in a room together, with toys.</a:t>
            </a:r>
          </a:p>
          <a:p>
            <a:pPr marL="742950" lvl="1" indent="-285750">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ea typeface="Arial"/>
                <a:cs typeface="Arial"/>
                <a:sym typeface="Arial"/>
              </a:rPr>
              <a:t>Stranger enters the room and mother leaves.</a:t>
            </a:r>
            <a:endParaRPr lang="en-US" kern="0" dirty="0">
              <a:solidFill>
                <a:srgbClr val="000000"/>
              </a:solidFill>
              <a:latin typeface="Arial"/>
              <a:cs typeface="Arial"/>
              <a:sym typeface="Arial"/>
            </a:endParaRPr>
          </a:p>
          <a:p>
            <a:pPr marL="742950" lvl="1" indent="-285750">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ea typeface="Arial"/>
                <a:cs typeface="Arial"/>
                <a:sym typeface="Arial"/>
              </a:rPr>
              <a:t>After a few minutes, mother returns to the room to comfort the child.</a:t>
            </a:r>
          </a:p>
          <a:p>
            <a:pPr marL="285750" marR="0" lvl="0" indent="-285750" algn="l" defTabSz="914400" rtl="0" eaLnBrk="1" fontAlgn="auto" latinLnBrk="0" hangingPunct="1">
              <a:lnSpc>
                <a:spcPct val="100000"/>
              </a:lnSpc>
              <a:spcBef>
                <a:spcPts val="480"/>
              </a:spcBef>
              <a:spcAft>
                <a:spcPts val="0"/>
              </a:spcAft>
              <a:buClr>
                <a:schemeClr val="accent1">
                  <a:lumMod val="60000"/>
                  <a:lumOff val="40000"/>
                </a:schemeClr>
              </a:buClr>
              <a:buSzTx/>
              <a:buFont typeface="Wingdings" panose="05000000000000000000" pitchFamily="2" charset="2"/>
              <a:buChar char="q"/>
              <a:tabLst/>
              <a:defRPr/>
            </a:pPr>
            <a:r>
              <a:rPr lang="en-US" kern="0" dirty="0">
                <a:solidFill>
                  <a:srgbClr val="000000"/>
                </a:solidFill>
                <a:latin typeface="Arial"/>
                <a:ea typeface="Arial"/>
                <a:cs typeface="Arial"/>
                <a:sym typeface="Arial"/>
              </a:rPr>
              <a:t>Using </a:t>
            </a:r>
            <a:r>
              <a:rPr kumimoji="0" lang="en-US" b="0" i="0" u="none" strike="noStrike" kern="0" cap="none" spc="0" normalizeH="0" baseline="0" noProof="0" dirty="0">
                <a:ln>
                  <a:noFill/>
                </a:ln>
                <a:solidFill>
                  <a:srgbClr val="000000"/>
                </a:solidFill>
                <a:effectLst/>
                <a:uLnTx/>
                <a:uFillTx/>
                <a:latin typeface="Arial"/>
                <a:ea typeface="Arial"/>
                <a:cs typeface="Arial"/>
                <a:sym typeface="Arial"/>
              </a:rPr>
              <a:t>the Strange Situation, Ainsworth identified 3 styles of attachment. A fourth was later identified.</a:t>
            </a:r>
            <a:endParaRPr kumimoji="0" lang="en-US" b="0" i="0" u="none" strike="noStrike" kern="0" cap="none" spc="0" normalizeH="0" baseline="0" noProof="0" dirty="0">
              <a:ln>
                <a:noFill/>
              </a:ln>
              <a:solidFill>
                <a:srgbClr val="000000"/>
              </a:solidFill>
              <a:effectLst/>
              <a:uLnTx/>
              <a:uFillTx/>
              <a:latin typeface="Arial"/>
              <a:cs typeface="Arial"/>
              <a:sym typeface="Arial"/>
            </a:endParaRP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ea typeface="Arial"/>
                <a:cs typeface="Arial"/>
                <a:sym typeface="Arial"/>
              </a:rPr>
              <a:t>Secure</a:t>
            </a:r>
            <a:endParaRPr lang="en-US" kern="0" dirty="0">
              <a:solidFill>
                <a:srgbClr val="000000"/>
              </a:solidFill>
              <a:latin typeface="Arial"/>
              <a:ea typeface="Arial"/>
              <a:cs typeface="Arial"/>
              <a:sym typeface="Arial"/>
            </a:endParaRP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ea typeface="Arial"/>
                <a:cs typeface="Arial"/>
                <a:sym typeface="Arial"/>
              </a:rPr>
              <a:t>Resistant</a:t>
            </a:r>
            <a:endParaRPr kumimoji="0" lang="en-US" b="0" i="0" u="none" strike="noStrike" kern="0" cap="none" spc="0" normalizeH="0" baseline="0" noProof="0" dirty="0">
              <a:ln>
                <a:noFill/>
              </a:ln>
              <a:solidFill>
                <a:srgbClr val="000000"/>
              </a:solidFill>
              <a:effectLst/>
              <a:uLnTx/>
              <a:uFillTx/>
              <a:latin typeface="Arial"/>
              <a:cs typeface="Arial"/>
              <a:sym typeface="Arial"/>
            </a:endParaRP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ea typeface="Arial"/>
                <a:cs typeface="Arial"/>
                <a:sym typeface="Arial"/>
              </a:rPr>
              <a:t>Avoidant	</a:t>
            </a:r>
            <a:endParaRPr lang="en-US" kern="0" dirty="0">
              <a:solidFill>
                <a:srgbClr val="6CB255"/>
              </a:solidFill>
              <a:latin typeface="Arial"/>
              <a:ea typeface="Arial"/>
              <a:cs typeface="Arial"/>
              <a:sym typeface="Arial"/>
            </a:endParaRP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ea typeface="Arial"/>
                <a:cs typeface="Arial"/>
                <a:sym typeface="Arial"/>
              </a:rPr>
              <a:t>Disorganized</a:t>
            </a:r>
            <a:endParaRPr kumimoji="0" lang="en-US" b="0" i="0" u="none" strike="noStrike" kern="0" cap="none" spc="0" normalizeH="0" baseline="0" noProof="0" dirty="0">
              <a:ln>
                <a:noFill/>
              </a:ln>
              <a:solidFill>
                <a:srgbClr val="00000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A924E2FA-BF3D-26DA-8108-9F2349B97B2F}"/>
              </a:ext>
            </a:extLst>
          </p:cNvPr>
          <p:cNvPicPr>
            <a:picLocks noChangeAspect="1"/>
          </p:cNvPicPr>
          <p:nvPr/>
        </p:nvPicPr>
        <p:blipFill rotWithShape="1">
          <a:blip r:embed="rId4"/>
          <a:srcRect l="20226" r="19654"/>
          <a:stretch/>
        </p:blipFill>
        <p:spPr>
          <a:xfrm>
            <a:off x="7649345" y="1421499"/>
            <a:ext cx="4303282" cy="3108960"/>
          </a:xfrm>
          <a:prstGeom prst="rect">
            <a:avLst/>
          </a:prstGeom>
        </p:spPr>
      </p:pic>
      <p:sp>
        <p:nvSpPr>
          <p:cNvPr id="4" name="Google Shape;272;p33">
            <a:extLst>
              <a:ext uri="{FF2B5EF4-FFF2-40B4-BE49-F238E27FC236}">
                <a16:creationId xmlns:a16="http://schemas.microsoft.com/office/drawing/2014/main" id="{24EF5063-A187-0532-0541-B0BE029D306A}"/>
              </a:ext>
            </a:extLst>
          </p:cNvPr>
          <p:cNvSpPr txBox="1"/>
          <p:nvPr/>
        </p:nvSpPr>
        <p:spPr>
          <a:xfrm flipH="1">
            <a:off x="8050696" y="4708763"/>
            <a:ext cx="3500580" cy="97162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a:buClr>
                <a:srgbClr val="6CB255"/>
              </a:buClr>
              <a:buSzPts val="1400"/>
              <a:buFont typeface="Arial"/>
              <a:buNone/>
            </a:pPr>
            <a:r>
              <a:rPr lang="en-US" sz="1400" kern="0" dirty="0">
                <a:solidFill>
                  <a:srgbClr val="000000"/>
                </a:solidFill>
                <a:latin typeface="Arial" panose="020B0604020202020204" pitchFamily="34" charset="0"/>
                <a:ea typeface="Arial"/>
                <a:cs typeface="Arial" panose="020B0604020202020204" pitchFamily="34" charset="0"/>
                <a:sym typeface="Arial"/>
              </a:rPr>
              <a:t>Figure 9.14 </a:t>
            </a:r>
            <a:r>
              <a:rPr lang="en-US" sz="1400" dirty="0">
                <a:latin typeface="Arial" panose="020B0604020202020204" pitchFamily="34" charset="0"/>
                <a:cs typeface="Arial" panose="020B0604020202020204" pitchFamily="34" charset="0"/>
              </a:rPr>
              <a:t>In secure attachment, the parent provides a secure base for the toddler, allowing him to securely explore his environment</a:t>
            </a:r>
            <a:r>
              <a:rPr lang="en-US" sz="1200" dirty="0">
                <a:latin typeface="Arial" panose="020B0604020202020204" pitchFamily="34" charset="0"/>
                <a:cs typeface="Arial" panose="020B0604020202020204" pitchFamily="34" charset="0"/>
              </a:rPr>
              <a:t>.</a:t>
            </a:r>
            <a:endParaRPr sz="800" kern="0" dirty="0">
              <a:solidFill>
                <a:srgbClr val="000000"/>
              </a:solidFill>
              <a:latin typeface="Arial" panose="020B0604020202020204" pitchFamily="34" charset="0"/>
              <a:ea typeface="Arial"/>
              <a:cs typeface="Arial" panose="020B0604020202020204" pitchFamily="34" charset="0"/>
              <a:sym typeface="Arial"/>
            </a:endParaRPr>
          </a:p>
        </p:txBody>
      </p:sp>
    </p:spTree>
    <p:extLst>
      <p:ext uri="{BB962C8B-B14F-4D97-AF65-F5344CB8AC3E}">
        <p14:creationId xmlns:p14="http://schemas.microsoft.com/office/powerpoint/2010/main" val="6037273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1435A-9250-A10C-6755-35F3BE7A5032}"/>
              </a:ext>
            </a:extLst>
          </p:cNvPr>
          <p:cNvSpPr txBox="1">
            <a:spLocks/>
          </p:cNvSpPr>
          <p:nvPr/>
        </p:nvSpPr>
        <p:spPr>
          <a:xfrm>
            <a:off x="609601" y="273872"/>
            <a:ext cx="11329970"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Psychosocial Development: Attachment: Ainsworth’s Categories of Attachment</a:t>
            </a:r>
          </a:p>
        </p:txBody>
      </p:sp>
      <p:sp>
        <p:nvSpPr>
          <p:cNvPr id="7" name="TextBox 6">
            <a:extLst>
              <a:ext uri="{FF2B5EF4-FFF2-40B4-BE49-F238E27FC236}">
                <a16:creationId xmlns:a16="http://schemas.microsoft.com/office/drawing/2014/main" id="{D1505132-8554-FC74-CA9B-397CD79878AB}"/>
              </a:ext>
            </a:extLst>
          </p:cNvPr>
          <p:cNvSpPr txBox="1"/>
          <p:nvPr/>
        </p:nvSpPr>
        <p:spPr>
          <a:xfrm>
            <a:off x="1185301" y="663404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sp>
        <p:nvSpPr>
          <p:cNvPr id="5" name="TextBox 4">
            <a:extLst>
              <a:ext uri="{FF2B5EF4-FFF2-40B4-BE49-F238E27FC236}">
                <a16:creationId xmlns:a16="http://schemas.microsoft.com/office/drawing/2014/main" id="{7B066594-BA8F-2E35-C97A-F23A31605B99}"/>
              </a:ext>
            </a:extLst>
          </p:cNvPr>
          <p:cNvSpPr txBox="1"/>
          <p:nvPr/>
        </p:nvSpPr>
        <p:spPr>
          <a:xfrm>
            <a:off x="166255" y="810673"/>
            <a:ext cx="11859490" cy="5019323"/>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Secure</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 child uses the parent as a secure base from which to explore.</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Child was distressed when mother left, happy to see them when they returned.</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Common when caregivers are sensitive and responsive to needs.</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400"/>
              </a:spcBef>
              <a:spcAft>
                <a:spcPts val="0"/>
              </a:spcAft>
              <a:buClr>
                <a:schemeClr val="accent1">
                  <a:lumMod val="60000"/>
                  <a:lumOff val="40000"/>
                </a:schemeClr>
              </a:buClr>
              <a:buSzTx/>
              <a:buFont typeface="Wingdings" panose="05000000000000000000" pitchFamily="2" charset="2"/>
              <a:buChar char="q"/>
              <a:tabLst/>
              <a:defRPr/>
            </a:pPr>
            <a:endParaRPr kumimoji="0" lang="en-US" sz="1600" i="0" u="none" strike="noStrike" kern="0" cap="none" spc="0" normalizeH="0" baseline="0" noProof="0" dirty="0">
              <a:ln>
                <a:noFill/>
              </a:ln>
              <a:solidFill>
                <a:srgbClr val="000000"/>
              </a:solidFill>
              <a:effectLst/>
              <a:uLnTx/>
              <a:uFillTx/>
              <a:latin typeface="Arial"/>
              <a:ea typeface="Arial"/>
              <a:cs typeface="Arial"/>
              <a:sym typeface="Arial"/>
            </a:endParaRPr>
          </a:p>
          <a:p>
            <a:pPr marL="285750" marR="0" lvl="0" indent="-285750" algn="l" defTabSz="914400" rtl="0" eaLnBrk="1" fontAlgn="auto" latinLnBrk="0" hangingPunct="1">
              <a:lnSpc>
                <a:spcPct val="100000"/>
              </a:lnSpc>
              <a:spcBef>
                <a:spcPts val="30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Avoidant</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 unresponsive to parent, does not use the parent as a secure base, and does not care if parent leaves. </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Child was slow to show positive reaction when mother returned.</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Common when caregivers are insensitive and inattentive to needs.</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400"/>
              </a:spcBef>
              <a:spcAft>
                <a:spcPts val="0"/>
              </a:spcAft>
              <a:buClr>
                <a:schemeClr val="accent1">
                  <a:lumMod val="60000"/>
                  <a:lumOff val="40000"/>
                </a:schemeClr>
              </a:buClr>
              <a:buSzTx/>
              <a:buFont typeface="Wingdings" panose="05000000000000000000" pitchFamily="2" charset="2"/>
              <a:buChar char="q"/>
              <a:tabLst/>
              <a:defRPr/>
            </a:pPr>
            <a:endParaRPr kumimoji="0" lang="en-US" sz="1600" i="0" u="none" strike="noStrike" kern="0" cap="none" spc="0" normalizeH="0" baseline="0" noProof="0" dirty="0">
              <a:ln>
                <a:noFill/>
              </a:ln>
              <a:solidFill>
                <a:srgbClr val="000000"/>
              </a:solidFill>
              <a:effectLst/>
              <a:uLnTx/>
              <a:uFillTx/>
              <a:latin typeface="Arial"/>
              <a:ea typeface="Arial"/>
              <a:cs typeface="Arial"/>
              <a:sym typeface="Arial"/>
            </a:endParaRPr>
          </a:p>
          <a:p>
            <a:pPr marL="285750" marR="0" lvl="0" indent="-285750" algn="l" defTabSz="914400" rtl="0" eaLnBrk="1" fontAlgn="auto" latinLnBrk="0" hangingPunct="1">
              <a:lnSpc>
                <a:spcPct val="100000"/>
              </a:lnSpc>
              <a:spcBef>
                <a:spcPts val="30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Resistant</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 show clingy behavior, but then reject mothers attempts to interact with them.</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Child did not explore the toys, became extremely disturbed and angry when mother left, were difficult to comfort when mother returned.</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Common when caregiver is inconsistent with level of response.</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400"/>
              </a:spcBef>
              <a:spcAft>
                <a:spcPts val="0"/>
              </a:spcAft>
              <a:buClr>
                <a:schemeClr val="accent1">
                  <a:lumMod val="60000"/>
                  <a:lumOff val="40000"/>
                </a:schemeClr>
              </a:buClr>
              <a:buSzTx/>
              <a:buFont typeface="Wingdings" panose="05000000000000000000" pitchFamily="2" charset="2"/>
              <a:buChar char="q"/>
              <a:tabLst/>
              <a:defRPr/>
            </a:pPr>
            <a:endParaRPr kumimoji="0" lang="en-US" sz="1600" i="0" u="none" strike="noStrike" kern="0" cap="none" spc="0" normalizeH="0" baseline="0" noProof="0" dirty="0">
              <a:ln>
                <a:noFill/>
              </a:ln>
              <a:solidFill>
                <a:srgbClr val="000000"/>
              </a:solidFill>
              <a:effectLst/>
              <a:uLnTx/>
              <a:uFillTx/>
              <a:latin typeface="Arial"/>
              <a:ea typeface="Arial"/>
              <a:cs typeface="Arial"/>
              <a:sym typeface="Arial"/>
            </a:endParaRPr>
          </a:p>
          <a:p>
            <a:pPr marL="285750" marR="0" lvl="0" indent="-285750" algn="l" defTabSz="914400" rtl="0" eaLnBrk="1" fontAlgn="auto" latinLnBrk="0" hangingPunct="1">
              <a:lnSpc>
                <a:spcPct val="100000"/>
              </a:lnSpc>
              <a:spcBef>
                <a:spcPts val="30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Disorganized</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 show odd behavior around caregiver.</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Behaved oddly when mother left (froze/ran around erratically), tried to run away when mother returned.</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Common when child has been abused.</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p:txBody>
      </p:sp>
      <p:sp>
        <p:nvSpPr>
          <p:cNvPr id="3" name="TextBox 2">
            <a:extLst>
              <a:ext uri="{FF2B5EF4-FFF2-40B4-BE49-F238E27FC236}">
                <a16:creationId xmlns:a16="http://schemas.microsoft.com/office/drawing/2014/main" id="{0FE9FD2C-AE77-5A89-32A0-4CBDB689C7F3}"/>
              </a:ext>
            </a:extLst>
          </p:cNvPr>
          <p:cNvSpPr txBox="1"/>
          <p:nvPr/>
        </p:nvSpPr>
        <p:spPr>
          <a:xfrm>
            <a:off x="1178256" y="5903986"/>
            <a:ext cx="9835488" cy="286682"/>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200" b="1"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Link to Learning Video</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4"/>
              </a:rPr>
              <a:t>video clip of the Strange Situation</a:t>
            </a:r>
            <a:r>
              <a:rPr lang="en-US" sz="1200" dirty="0">
                <a:latin typeface="Arial" panose="020B0604020202020204" pitchFamily="34" charset="0"/>
                <a:cs typeface="Arial" panose="020B0604020202020204" pitchFamily="34" charset="0"/>
              </a:rPr>
              <a:t> and try to identify which type of attachment baby Lisa exhibits </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(6:07).</a:t>
            </a:r>
          </a:p>
        </p:txBody>
      </p:sp>
      <p:sp>
        <p:nvSpPr>
          <p:cNvPr id="4" name="TextBox 3">
            <a:extLst>
              <a:ext uri="{FF2B5EF4-FFF2-40B4-BE49-F238E27FC236}">
                <a16:creationId xmlns:a16="http://schemas.microsoft.com/office/drawing/2014/main" id="{D101CBA2-8509-E0A8-B5BA-F054564A397E}"/>
              </a:ext>
            </a:extLst>
          </p:cNvPr>
          <p:cNvSpPr txBox="1"/>
          <p:nvPr/>
        </p:nvSpPr>
        <p:spPr>
          <a:xfrm>
            <a:off x="677350" y="6273373"/>
            <a:ext cx="11194472"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Strange Situation Experiment </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shows not only secure attachment, but also children who are categorized as resistant and avoidant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r>
              <a:rPr lang="en-US" sz="1200" kern="100" dirty="0">
                <a:latin typeface="Arial" panose="020B0604020202020204" pitchFamily="34" charset="0"/>
                <a:ea typeface="Calibri" panose="020F0502020204030204" pitchFamily="34" charset="0"/>
                <a:cs typeface="Times New Roman" panose="02020603050405020304" pitchFamily="18" charset="0"/>
              </a:rPr>
              <a:t>7</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:14).</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86274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08CAB-8261-94BD-7F02-5BF7189F03A5}"/>
              </a:ext>
            </a:extLst>
          </p:cNvPr>
          <p:cNvSpPr txBox="1">
            <a:spLocks/>
          </p:cNvSpPr>
          <p:nvPr/>
        </p:nvSpPr>
        <p:spPr>
          <a:xfrm>
            <a:off x="2389909" y="192871"/>
            <a:ext cx="7412182"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Psychosocial Development: Self-Concept</a:t>
            </a:r>
          </a:p>
        </p:txBody>
      </p:sp>
      <p:sp>
        <p:nvSpPr>
          <p:cNvPr id="6" name="TextBox 5">
            <a:extLst>
              <a:ext uri="{FF2B5EF4-FFF2-40B4-BE49-F238E27FC236}">
                <a16:creationId xmlns:a16="http://schemas.microsoft.com/office/drawing/2014/main" id="{282D657C-0AA2-2C56-51AE-4C78B76AE7F7}"/>
              </a:ext>
            </a:extLst>
          </p:cNvPr>
          <p:cNvSpPr txBox="1"/>
          <p:nvPr/>
        </p:nvSpPr>
        <p:spPr>
          <a:xfrm>
            <a:off x="1246909" y="6566643"/>
            <a:ext cx="948844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sp>
        <p:nvSpPr>
          <p:cNvPr id="5" name="TextBox 4">
            <a:extLst>
              <a:ext uri="{FF2B5EF4-FFF2-40B4-BE49-F238E27FC236}">
                <a16:creationId xmlns:a16="http://schemas.microsoft.com/office/drawing/2014/main" id="{185A157A-84B8-877C-1683-06FF147A19ED}"/>
              </a:ext>
            </a:extLst>
          </p:cNvPr>
          <p:cNvSpPr txBox="1"/>
          <p:nvPr/>
        </p:nvSpPr>
        <p:spPr>
          <a:xfrm>
            <a:off x="166255" y="729672"/>
            <a:ext cx="11831781" cy="5206041"/>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9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Self-Concept (Self-Awareness)</a:t>
            </a:r>
          </a:p>
          <a:p>
            <a:pPr marL="742950" lvl="1"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Development of a positive sense of self is the main psychosocial milestone of childhood.</a:t>
            </a:r>
          </a:p>
          <a:p>
            <a:pPr marL="742950" lvl="1"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Children with a positive self-concept tend to be more confident, more independent, do better in school and are more willing to try new activities.</a:t>
            </a:r>
          </a:p>
          <a:p>
            <a:pPr marL="742950" lvl="1"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By 18 months a baby can recognize themselves in the mirror.</a:t>
            </a:r>
          </a:p>
          <a:p>
            <a:pPr marL="742950" lvl="1"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By 24-46 months they can recognize themselves in a photo.</a:t>
            </a:r>
          </a:p>
          <a:p>
            <a:pPr marL="285750" marR="0" lvl="0" indent="-285750" algn="l" defTabSz="914400" rtl="0" eaLnBrk="1" fontAlgn="auto" latinLnBrk="0" hangingPunct="1">
              <a:lnSpc>
                <a:spcPct val="90000"/>
              </a:lnSpc>
              <a:spcBef>
                <a:spcPts val="700"/>
              </a:spcBef>
              <a:spcAft>
                <a:spcPts val="0"/>
              </a:spcAft>
              <a:buClr>
                <a:schemeClr val="accent1">
                  <a:lumMod val="60000"/>
                  <a:lumOff val="40000"/>
                </a:schemeClr>
              </a:buClr>
              <a:buSzPts val="1600"/>
              <a:buFont typeface="Wingdings" panose="05000000000000000000" pitchFamily="2" charset="2"/>
              <a:buChar char="q"/>
              <a:tabLst/>
              <a:defRPr/>
            </a:pPr>
            <a:endParaRPr kumimoji="0" lang="en-US" sz="1600" i="0"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90000"/>
              </a:lnSpc>
              <a:spcBef>
                <a:spcPts val="70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Self-Concept &amp; Social Behavior</a:t>
            </a:r>
          </a:p>
          <a:p>
            <a:pPr marL="742950" lvl="1"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Children display increased social behavior after establishing a self-concept.</a:t>
            </a: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Age 2-4</a:t>
            </a:r>
            <a:r>
              <a:rPr kumimoji="0" lang="en-US" sz="1600" i="0" strike="noStrike" kern="0" cap="none" spc="0" normalizeH="0" baseline="0" noProof="0" dirty="0">
                <a:ln>
                  <a:noFill/>
                </a:ln>
                <a:effectLst/>
                <a:uLnTx/>
                <a:uFillTx/>
                <a:latin typeface="Arial"/>
                <a:cs typeface="Arial"/>
                <a:sym typeface="Arial"/>
              </a:rPr>
              <a:t>:</a:t>
            </a:r>
          </a:p>
          <a:p>
            <a:pPr marL="1657350" lvl="3"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Enjoy playing with other children.</a:t>
            </a:r>
          </a:p>
          <a:p>
            <a:pPr marL="1657350" lvl="3"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Can label themselves as boy or girl - through  play, children explore and come to understand gender roles </a:t>
            </a: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Age 4</a:t>
            </a:r>
            <a:r>
              <a:rPr kumimoji="0" lang="en-US" sz="1600" i="0" strike="noStrike" kern="0" cap="none" spc="0" normalizeH="0" baseline="0" noProof="0" dirty="0">
                <a:ln>
                  <a:noFill/>
                </a:ln>
                <a:effectLst/>
                <a:uLnTx/>
                <a:uFillTx/>
                <a:latin typeface="Arial"/>
                <a:cs typeface="Arial"/>
                <a:sym typeface="Arial"/>
              </a:rPr>
              <a:t>:</a:t>
            </a:r>
          </a:p>
          <a:p>
            <a:pPr marL="1657350" lvl="3"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Can cooperate and share.</a:t>
            </a:r>
          </a:p>
          <a:p>
            <a:pPr marL="1657350" lvl="3"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Can initiate tasks and carry out plans.</a:t>
            </a: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Age 6</a:t>
            </a:r>
            <a:r>
              <a:rPr kumimoji="0" lang="en-US" sz="1600" i="0" strike="noStrike" kern="0" cap="none" spc="0" normalizeH="0" baseline="0" noProof="0" dirty="0">
                <a:ln>
                  <a:noFill/>
                </a:ln>
                <a:effectLst/>
                <a:uLnTx/>
                <a:uFillTx/>
                <a:latin typeface="Arial"/>
                <a:cs typeface="Arial"/>
                <a:sym typeface="Arial"/>
              </a:rPr>
              <a:t>:</a:t>
            </a: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Can identify themselves in terms of group membership.</a:t>
            </a:r>
          </a:p>
        </p:txBody>
      </p:sp>
      <p:sp>
        <p:nvSpPr>
          <p:cNvPr id="3" name="TextBox 2">
            <a:extLst>
              <a:ext uri="{FF2B5EF4-FFF2-40B4-BE49-F238E27FC236}">
                <a16:creationId xmlns:a16="http://schemas.microsoft.com/office/drawing/2014/main" id="{C4E08EB0-87B0-AA07-97E8-BBDF7A9E502D}"/>
              </a:ext>
            </a:extLst>
          </p:cNvPr>
          <p:cNvSpPr txBox="1"/>
          <p:nvPr/>
        </p:nvSpPr>
        <p:spPr>
          <a:xfrm>
            <a:off x="594223" y="6105657"/>
            <a:ext cx="11194472"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Rouge Test (Self-Recognition Test)</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or the Mirror Self-Recognition Test, looks at how young children’s reaction to themselves in mirror determines whether they have developed self-recognition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(1:40).</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19997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98B-87E7-F786-B8E5-C13A4F4C2486}"/>
              </a:ext>
            </a:extLst>
          </p:cNvPr>
          <p:cNvSpPr txBox="1">
            <a:spLocks/>
          </p:cNvSpPr>
          <p:nvPr/>
        </p:nvSpPr>
        <p:spPr>
          <a:xfrm>
            <a:off x="3172692" y="297130"/>
            <a:ext cx="6271491"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Psychosocial Development: Parenting Styles </a:t>
            </a:r>
          </a:p>
        </p:txBody>
      </p:sp>
      <p:sp>
        <p:nvSpPr>
          <p:cNvPr id="10" name="TextBox 9">
            <a:extLst>
              <a:ext uri="{FF2B5EF4-FFF2-40B4-BE49-F238E27FC236}">
                <a16:creationId xmlns:a16="http://schemas.microsoft.com/office/drawing/2014/main" id="{84351524-C499-F3DC-CB68-B8804DAF0661}"/>
              </a:ext>
            </a:extLst>
          </p:cNvPr>
          <p:cNvSpPr txBox="1"/>
          <p:nvPr/>
        </p:nvSpPr>
        <p:spPr>
          <a:xfrm>
            <a:off x="1029855" y="6586972"/>
            <a:ext cx="10132290"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Image by Maria Pagano</a:t>
            </a:r>
          </a:p>
        </p:txBody>
      </p:sp>
      <p:sp>
        <p:nvSpPr>
          <p:cNvPr id="5" name="TextBox 4">
            <a:extLst>
              <a:ext uri="{FF2B5EF4-FFF2-40B4-BE49-F238E27FC236}">
                <a16:creationId xmlns:a16="http://schemas.microsoft.com/office/drawing/2014/main" id="{4307F5FA-164A-9DC9-4207-ECAA59AA066F}"/>
              </a:ext>
            </a:extLst>
          </p:cNvPr>
          <p:cNvSpPr txBox="1"/>
          <p:nvPr/>
        </p:nvSpPr>
        <p:spPr>
          <a:xfrm>
            <a:off x="398055" y="867856"/>
            <a:ext cx="11395890" cy="615553"/>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effectLst/>
                <a:uLnTx/>
                <a:uFillTx/>
                <a:latin typeface="Arial"/>
                <a:cs typeface="Arial"/>
                <a:sym typeface="Arial"/>
              </a:rPr>
              <a:t>The development of a healthy self-concept can depend on parenting styles. </a:t>
            </a:r>
            <a:r>
              <a:rPr kumimoji="0" lang="en-US" sz="800" i="0" u="none" strike="noStrike" kern="0" cap="none" spc="0" normalizeH="0" baseline="0" noProof="0" dirty="0">
                <a:ln>
                  <a:noFill/>
                </a:ln>
                <a:effectLst/>
                <a:uLnTx/>
                <a:uFillTx/>
                <a:latin typeface="Arial"/>
                <a:cs typeface="Arial"/>
                <a:sym typeface="Arial"/>
              </a:rPr>
              <a:t>(</a:t>
            </a:r>
            <a:r>
              <a:rPr lang="en-US" sz="800" kern="100" dirty="0">
                <a:effectLst/>
                <a:latin typeface="Arial" panose="020B0604020202020204" pitchFamily="34" charset="0"/>
                <a:ea typeface="Calibri" panose="020F0502020204030204" pitchFamily="34" charset="0"/>
                <a:cs typeface="Arial" panose="020B0604020202020204" pitchFamily="34" charset="0"/>
              </a:rPr>
              <a:t>Image from</a:t>
            </a:r>
            <a:r>
              <a:rPr lang="en-US" sz="800" u="sng" kern="100"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4"/>
              </a:rPr>
              <a:t> Caregiver Awareness: Identifying At-Risk Children </a:t>
            </a:r>
            <a:r>
              <a:rPr lang="en-US" sz="800" kern="100" dirty="0">
                <a:effectLst/>
                <a:latin typeface="Arial" panose="020B0604020202020204" pitchFamily="34" charset="0"/>
                <a:ea typeface="Calibri" panose="020F0502020204030204" pitchFamily="34" charset="0"/>
                <a:cs typeface="Arial" panose="020B0604020202020204" pitchFamily="34" charset="0"/>
              </a:rPr>
              <a:t>by Haley Bennett; Emma Booth; Jordyn Carroll; Kori Carter; Chandler </a:t>
            </a:r>
            <a:r>
              <a:rPr lang="en-US" sz="800" kern="100" dirty="0" err="1">
                <a:effectLst/>
                <a:latin typeface="Arial" panose="020B0604020202020204" pitchFamily="34" charset="0"/>
                <a:ea typeface="Calibri" panose="020F0502020204030204" pitchFamily="34" charset="0"/>
                <a:cs typeface="Arial" panose="020B0604020202020204" pitchFamily="34" charset="0"/>
              </a:rPr>
              <a:t>Coshatt</a:t>
            </a:r>
            <a:r>
              <a:rPr lang="en-US" sz="800" kern="100" dirty="0">
                <a:effectLst/>
                <a:latin typeface="Arial" panose="020B0604020202020204" pitchFamily="34" charset="0"/>
                <a:ea typeface="Calibri" panose="020F0502020204030204" pitchFamily="34" charset="0"/>
                <a:cs typeface="Arial" panose="020B0604020202020204" pitchFamily="34" charset="0"/>
              </a:rPr>
              <a:t>; David Cote; Eldon DeLong; Isabel Durham; </a:t>
            </a:r>
            <a:r>
              <a:rPr lang="en-US" sz="800" kern="100" dirty="0" err="1">
                <a:effectLst/>
                <a:latin typeface="Arial" panose="020B0604020202020204" pitchFamily="34" charset="0"/>
                <a:ea typeface="Calibri" panose="020F0502020204030204" pitchFamily="34" charset="0"/>
                <a:cs typeface="Arial" panose="020B0604020202020204" pitchFamily="34" charset="0"/>
              </a:rPr>
              <a:t>Bailie</a:t>
            </a:r>
            <a:r>
              <a:rPr lang="en-US" sz="800" kern="100" dirty="0">
                <a:effectLst/>
                <a:latin typeface="Arial" panose="020B0604020202020204" pitchFamily="34" charset="0"/>
                <a:ea typeface="Calibri" panose="020F0502020204030204" pitchFamily="34" charset="0"/>
                <a:cs typeface="Arial" panose="020B0604020202020204" pitchFamily="34" charset="0"/>
              </a:rPr>
              <a:t> Featherston; Sean Graham; Aisling Hillman; Imani Hunt; Hanna Jiang; Morgan Johnson; Sydney Langley; Jordan Lewis; Lawson Logue; Clare Maloney; Avery Morse; Alicia Moylan; Marguerite </a:t>
            </a:r>
            <a:r>
              <a:rPr lang="en-US" sz="800" kern="100" dirty="0" err="1">
                <a:effectLst/>
                <a:latin typeface="Arial" panose="020B0604020202020204" pitchFamily="34" charset="0"/>
                <a:ea typeface="Calibri" panose="020F0502020204030204" pitchFamily="34" charset="0"/>
                <a:cs typeface="Arial" panose="020B0604020202020204" pitchFamily="34" charset="0"/>
              </a:rPr>
              <a:t>Peterseim</a:t>
            </a:r>
            <a:r>
              <a:rPr lang="en-US" sz="800" kern="100" dirty="0">
                <a:effectLst/>
                <a:latin typeface="Arial" panose="020B0604020202020204" pitchFamily="34" charset="0"/>
                <a:ea typeface="Calibri" panose="020F0502020204030204" pitchFamily="34" charset="0"/>
                <a:cs typeface="Arial" panose="020B0604020202020204" pitchFamily="34" charset="0"/>
              </a:rPr>
              <a:t>; Lily Rogers; Kathryn Root; </a:t>
            </a:r>
            <a:r>
              <a:rPr lang="en-US" sz="800" kern="100" dirty="0" err="1">
                <a:effectLst/>
                <a:latin typeface="Arial" panose="020B0604020202020204" pitchFamily="34" charset="0"/>
                <a:ea typeface="Calibri" panose="020F0502020204030204" pitchFamily="34" charset="0"/>
                <a:cs typeface="Arial" panose="020B0604020202020204" pitchFamily="34" charset="0"/>
              </a:rPr>
              <a:t>ReganSpencer</a:t>
            </a:r>
            <a:r>
              <a:rPr lang="en-US" sz="800" kern="100" dirty="0">
                <a:effectLst/>
                <a:latin typeface="Arial" panose="020B0604020202020204" pitchFamily="34" charset="0"/>
                <a:ea typeface="Calibri" panose="020F0502020204030204" pitchFamily="34" charset="0"/>
                <a:cs typeface="Arial" panose="020B0604020202020204" pitchFamily="34" charset="0"/>
              </a:rPr>
              <a:t>  Spencer; and Jackson Yeh. Licensed under </a:t>
            </a:r>
            <a:r>
              <a:rPr lang="en-US" sz="800" u="sng" kern="100"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5"/>
              </a:rPr>
              <a:t>CC BY NC SA 4.0 DEED</a:t>
            </a:r>
            <a:r>
              <a:rPr lang="en-US" sz="800" kern="100" dirty="0">
                <a:effectLst/>
                <a:latin typeface="Arial" panose="020B0604020202020204" pitchFamily="34" charset="0"/>
                <a:ea typeface="Calibri" panose="020F0502020204030204" pitchFamily="34" charset="0"/>
                <a:cs typeface="Arial" panose="020B0604020202020204" pitchFamily="34" charset="0"/>
              </a:rPr>
              <a:t>.)</a:t>
            </a:r>
          </a:p>
        </p:txBody>
      </p:sp>
      <p:sp>
        <p:nvSpPr>
          <p:cNvPr id="6" name="TextBox 5">
            <a:extLst>
              <a:ext uri="{FF2B5EF4-FFF2-40B4-BE49-F238E27FC236}">
                <a16:creationId xmlns:a16="http://schemas.microsoft.com/office/drawing/2014/main" id="{58C07BF1-91BA-78A8-8186-4E53D3B2419C}"/>
              </a:ext>
            </a:extLst>
          </p:cNvPr>
          <p:cNvSpPr txBox="1"/>
          <p:nvPr/>
        </p:nvSpPr>
        <p:spPr>
          <a:xfrm>
            <a:off x="1965404" y="6269698"/>
            <a:ext cx="7640413"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6"/>
              </a:rPr>
              <a:t>Parenting Styles and Outcomes</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looks at the different styles of parenting proposed by Baumrind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(1:40).</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705D0BD5-5EE8-0287-7B12-FB6FA8B8726A}"/>
              </a:ext>
            </a:extLst>
          </p:cNvPr>
          <p:cNvSpPr txBox="1"/>
          <p:nvPr/>
        </p:nvSpPr>
        <p:spPr>
          <a:xfrm>
            <a:off x="4191262" y="1721350"/>
            <a:ext cx="3809475" cy="307777"/>
          </a:xfrm>
          <a:prstGeom prst="rect">
            <a:avLst/>
          </a:prstGeom>
          <a:noFill/>
          <a:ln>
            <a:solidFill>
              <a:schemeClr val="accent1">
                <a:lumMod val="60000"/>
                <a:lumOff val="40000"/>
              </a:schemeClr>
            </a:solidFill>
          </a:ln>
        </p:spPr>
        <p:txBody>
          <a:bodyPr wrap="square">
            <a:spAutoFit/>
          </a:bodyPr>
          <a:lstStyle/>
          <a:p>
            <a:pPr marR="0" lvl="0" algn="l" defTabSz="914400" rtl="0" eaLnBrk="1" fontAlgn="auto" latinLnBrk="0" hangingPunct="1">
              <a:lnSpc>
                <a:spcPct val="100000"/>
              </a:lnSpc>
              <a:spcBef>
                <a:spcPts val="1080"/>
              </a:spcBef>
              <a:spcAft>
                <a:spcPts val="0"/>
              </a:spcAft>
              <a:buClr>
                <a:srgbClr val="4472C4">
                  <a:lumMod val="60000"/>
                  <a:lumOff val="40000"/>
                </a:srgbClr>
              </a:buClr>
              <a:buSzPts val="1700"/>
              <a:tabLst/>
              <a:defRPr/>
            </a:pPr>
            <a:r>
              <a:rPr kumimoji="0" lang="en-US" sz="1400" b="1" i="0" u="none" strike="noStrike" kern="0" cap="none" spc="0" normalizeH="0" baseline="0" noProof="0" dirty="0">
                <a:ln>
                  <a:noFill/>
                </a:ln>
                <a:solidFill>
                  <a:prstClr val="black"/>
                </a:solidFill>
                <a:effectLst/>
                <a:uLnTx/>
                <a:uFillTx/>
                <a:latin typeface="Arial"/>
                <a:ea typeface="+mn-ea"/>
                <a:cs typeface="Arial"/>
                <a:sym typeface="Arial"/>
              </a:rPr>
              <a:t>Diana Baumrind’s Parenting Styles (1971)</a:t>
            </a:r>
          </a:p>
        </p:txBody>
      </p:sp>
      <p:pic>
        <p:nvPicPr>
          <p:cNvPr id="12" name="Picture 11">
            <a:extLst>
              <a:ext uri="{FF2B5EF4-FFF2-40B4-BE49-F238E27FC236}">
                <a16:creationId xmlns:a16="http://schemas.microsoft.com/office/drawing/2014/main" id="{673E4E8B-EFDA-31DA-6A31-7B862BF36E18}"/>
              </a:ext>
            </a:extLst>
          </p:cNvPr>
          <p:cNvPicPr>
            <a:picLocks noChangeAspect="1"/>
          </p:cNvPicPr>
          <p:nvPr/>
        </p:nvPicPr>
        <p:blipFill>
          <a:blip r:embed="rId7"/>
          <a:stretch>
            <a:fillRect/>
          </a:stretch>
        </p:blipFill>
        <p:spPr>
          <a:xfrm>
            <a:off x="819105" y="4288455"/>
            <a:ext cx="4707173" cy="1828800"/>
          </a:xfrm>
          <a:prstGeom prst="rect">
            <a:avLst/>
          </a:prstGeom>
        </p:spPr>
      </p:pic>
      <p:pic>
        <p:nvPicPr>
          <p:cNvPr id="14" name="Picture 13">
            <a:extLst>
              <a:ext uri="{FF2B5EF4-FFF2-40B4-BE49-F238E27FC236}">
                <a16:creationId xmlns:a16="http://schemas.microsoft.com/office/drawing/2014/main" id="{4E19A592-8B6D-D867-9149-FE8EF4C76EF3}"/>
              </a:ext>
            </a:extLst>
          </p:cNvPr>
          <p:cNvPicPr>
            <a:picLocks noChangeAspect="1"/>
          </p:cNvPicPr>
          <p:nvPr/>
        </p:nvPicPr>
        <p:blipFill>
          <a:blip r:embed="rId8"/>
          <a:stretch>
            <a:fillRect/>
          </a:stretch>
        </p:blipFill>
        <p:spPr>
          <a:xfrm>
            <a:off x="819105" y="2274825"/>
            <a:ext cx="4707173" cy="1828800"/>
          </a:xfrm>
          <a:prstGeom prst="rect">
            <a:avLst/>
          </a:prstGeom>
        </p:spPr>
      </p:pic>
      <p:pic>
        <p:nvPicPr>
          <p:cNvPr id="15" name="Picture 14">
            <a:extLst>
              <a:ext uri="{FF2B5EF4-FFF2-40B4-BE49-F238E27FC236}">
                <a16:creationId xmlns:a16="http://schemas.microsoft.com/office/drawing/2014/main" id="{5F3DABE3-29FF-3E37-296E-AEE87B4663F1}"/>
              </a:ext>
            </a:extLst>
          </p:cNvPr>
          <p:cNvPicPr>
            <a:picLocks noChangeAspect="1"/>
          </p:cNvPicPr>
          <p:nvPr/>
        </p:nvPicPr>
        <p:blipFill>
          <a:blip r:embed="rId9"/>
          <a:stretch>
            <a:fillRect/>
          </a:stretch>
        </p:blipFill>
        <p:spPr>
          <a:xfrm>
            <a:off x="6796641" y="2270946"/>
            <a:ext cx="4694713" cy="1828800"/>
          </a:xfrm>
          <a:prstGeom prst="rect">
            <a:avLst/>
          </a:prstGeom>
        </p:spPr>
      </p:pic>
      <p:pic>
        <p:nvPicPr>
          <p:cNvPr id="16" name="Picture 15">
            <a:extLst>
              <a:ext uri="{FF2B5EF4-FFF2-40B4-BE49-F238E27FC236}">
                <a16:creationId xmlns:a16="http://schemas.microsoft.com/office/drawing/2014/main" id="{E2ABE4BE-6025-A689-9187-9C40803E2032}"/>
              </a:ext>
            </a:extLst>
          </p:cNvPr>
          <p:cNvPicPr>
            <a:picLocks noChangeAspect="1"/>
          </p:cNvPicPr>
          <p:nvPr/>
        </p:nvPicPr>
        <p:blipFill rotWithShape="1">
          <a:blip r:embed="rId10"/>
          <a:srcRect t="74799"/>
          <a:stretch/>
        </p:blipFill>
        <p:spPr>
          <a:xfrm>
            <a:off x="6796641" y="4288455"/>
            <a:ext cx="4695195" cy="1828800"/>
          </a:xfrm>
          <a:prstGeom prst="rect">
            <a:avLst/>
          </a:prstGeom>
        </p:spPr>
      </p:pic>
    </p:spTree>
    <p:extLst>
      <p:ext uri="{BB962C8B-B14F-4D97-AF65-F5344CB8AC3E}">
        <p14:creationId xmlns:p14="http://schemas.microsoft.com/office/powerpoint/2010/main" val="962158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7C2E5-4F71-C73B-5E54-D955B85340DE}"/>
              </a:ext>
            </a:extLst>
          </p:cNvPr>
          <p:cNvSpPr txBox="1">
            <a:spLocks/>
          </p:cNvSpPr>
          <p:nvPr/>
        </p:nvSpPr>
        <p:spPr>
          <a:xfrm>
            <a:off x="3628000" y="171748"/>
            <a:ext cx="5357062"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What is Lifespan Development?</a:t>
            </a:r>
          </a:p>
        </p:txBody>
      </p:sp>
      <p:sp>
        <p:nvSpPr>
          <p:cNvPr id="8" name="TextBox 7">
            <a:extLst>
              <a:ext uri="{FF2B5EF4-FFF2-40B4-BE49-F238E27FC236}">
                <a16:creationId xmlns:a16="http://schemas.microsoft.com/office/drawing/2014/main" id="{58E4FC01-6158-09C8-7A05-B26D42EFD82D}"/>
              </a:ext>
            </a:extLst>
          </p:cNvPr>
          <p:cNvSpPr txBox="1"/>
          <p:nvPr/>
        </p:nvSpPr>
        <p:spPr>
          <a:xfrm>
            <a:off x="3245973" y="6501473"/>
            <a:ext cx="4683829" cy="215444"/>
          </a:xfrm>
          <a:prstGeom prst="rect">
            <a:avLst/>
          </a:prstGeom>
          <a:noFill/>
        </p:spPr>
        <p:txBody>
          <a:bodyPr wrap="square">
            <a:spAutoFit/>
          </a:bodyPr>
          <a:lstStyle/>
          <a:p>
            <a:r>
              <a:rPr lang="en-US" sz="800" dirty="0">
                <a:solidFill>
                  <a:prstClr val="black"/>
                </a:solidFill>
                <a:latin typeface="Arial"/>
              </a:rPr>
              <a:t>Text: </a:t>
            </a:r>
            <a:r>
              <a:rPr lang="en-US" sz="800" dirty="0">
                <a:solidFill>
                  <a:prstClr val="black"/>
                </a:solidFill>
                <a:latin typeface="Arial"/>
                <a:hlinkClick r:id="rId2"/>
              </a:rPr>
              <a:t>OpenStax  Psychology 2E</a:t>
            </a:r>
            <a:r>
              <a:rPr lang="en-US" sz="800" dirty="0">
                <a:solidFill>
                  <a:prstClr val="black"/>
                </a:solidFill>
                <a:latin typeface="Arial"/>
              </a:rPr>
              <a:t> is licensed under </a:t>
            </a:r>
            <a:r>
              <a:rPr lang="en-US" sz="800" dirty="0">
                <a:solidFill>
                  <a:prstClr val="black"/>
                </a:solidFill>
                <a:latin typeface="Arial"/>
                <a:hlinkClick r:id="rId3"/>
              </a:rPr>
              <a:t>CC BY 4.0 </a:t>
            </a:r>
            <a:r>
              <a:rPr lang="en-US" sz="800" dirty="0">
                <a:solidFill>
                  <a:prstClr val="black"/>
                </a:solidFill>
                <a:latin typeface="Arial"/>
              </a:rPr>
              <a:t>International. Edited by Maria Pagano</a:t>
            </a:r>
          </a:p>
        </p:txBody>
      </p:sp>
      <p:sp>
        <p:nvSpPr>
          <p:cNvPr id="9" name="Google Shape;63;p8">
            <a:extLst>
              <a:ext uri="{FF2B5EF4-FFF2-40B4-BE49-F238E27FC236}">
                <a16:creationId xmlns:a16="http://schemas.microsoft.com/office/drawing/2014/main" id="{3D4A7A3C-1E6B-87B8-7533-5549707CD69E}"/>
              </a:ext>
            </a:extLst>
          </p:cNvPr>
          <p:cNvSpPr txBox="1"/>
          <p:nvPr/>
        </p:nvSpPr>
        <p:spPr>
          <a:xfrm>
            <a:off x="319889" y="809095"/>
            <a:ext cx="11552222" cy="4731402"/>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Developmental psychologists study lifelong development across three domains:</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Physical development – growth and changes in the body and brain, senses, motor skills, and health and wellness.</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Cognitive development – learning, attention, memory, language, thinking, reasoning and creativity.</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Psychosocial development – emotions, personality and social relationships.</a:t>
            </a:r>
          </a:p>
          <a:p>
            <a:pPr marL="0" lvl="0" indent="0" algn="l" rtl="0">
              <a:lnSpc>
                <a:spcPct val="150000"/>
              </a:lnSpc>
              <a:spcBef>
                <a:spcPts val="940"/>
              </a:spcBef>
              <a:spcAft>
                <a:spcPts val="0"/>
              </a:spcAft>
              <a:buClr>
                <a:srgbClr val="6CB255"/>
              </a:buClr>
              <a:buSzPts val="1700"/>
              <a:buNone/>
            </a:pPr>
            <a:endParaRPr lang="en-US" sz="1600" dirty="0">
              <a:latin typeface="Arial" panose="020B0604020202020204" pitchFamily="34" charset="0"/>
              <a:cs typeface="Arial" panose="020B0604020202020204" pitchFamily="34" charset="0"/>
            </a:endParaRPr>
          </a:p>
          <a:p>
            <a:pPr marL="285750" lvl="0" indent="-285750" algn="l" rtl="0">
              <a:lnSpc>
                <a:spcPct val="150000"/>
              </a:lnSpc>
              <a:spcBef>
                <a:spcPts val="940"/>
              </a:spcBef>
              <a:spcAft>
                <a:spcPts val="0"/>
              </a:spcAft>
              <a:buClr>
                <a:schemeClr val="accent1">
                  <a:lumMod val="60000"/>
                  <a:lumOff val="40000"/>
                </a:schemeClr>
              </a:buClr>
              <a:buSzPts val="1700"/>
              <a:buFont typeface="Wingdings" panose="05000000000000000000" pitchFamily="2" charset="2"/>
              <a:buChar char="q"/>
            </a:pPr>
            <a:r>
              <a:rPr lang="en-US" sz="1600" i="1" dirty="0">
                <a:latin typeface="Arial" panose="020B0604020202020204" pitchFamily="34" charset="0"/>
                <a:cs typeface="Arial" panose="020B0604020202020204" pitchFamily="34" charset="0"/>
              </a:rPr>
              <a:t>What is “normal” development?”</a:t>
            </a:r>
            <a:endParaRPr lang="en-US" sz="1600" dirty="0">
              <a:latin typeface="Arial" panose="020B0604020202020204" pitchFamily="34" charset="0"/>
              <a:cs typeface="Arial" panose="020B0604020202020204" pitchFamily="34" charset="0"/>
            </a:endParaRP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Normative psychologists have studied large numbers of children to determine </a:t>
            </a:r>
            <a:r>
              <a:rPr lang="en-US" sz="1600" u="sng" dirty="0">
                <a:latin typeface="Arial" panose="020B0604020202020204" pitchFamily="34" charset="0"/>
                <a:cs typeface="Arial" panose="020B0604020202020204" pitchFamily="34" charset="0"/>
              </a:rPr>
              <a:t>norms</a:t>
            </a:r>
            <a:r>
              <a:rPr lang="en-US" sz="1600" dirty="0">
                <a:latin typeface="Arial" panose="020B0604020202020204" pitchFamily="34" charset="0"/>
                <a:cs typeface="Arial" panose="020B0604020202020204" pitchFamily="34" charset="0"/>
              </a:rPr>
              <a:t> (average ages) of when most children reach specific </a:t>
            </a:r>
            <a:r>
              <a:rPr lang="en-US" sz="1600" u="sng" dirty="0">
                <a:latin typeface="Arial" panose="020B0604020202020204" pitchFamily="34" charset="0"/>
                <a:cs typeface="Arial" panose="020B0604020202020204" pitchFamily="34" charset="0"/>
              </a:rPr>
              <a:t>developmental milestones </a:t>
            </a:r>
            <a:r>
              <a:rPr lang="en-US" sz="1600" dirty="0">
                <a:latin typeface="Arial" panose="020B0604020202020204" pitchFamily="34" charset="0"/>
                <a:cs typeface="Arial" panose="020B0604020202020204" pitchFamily="34" charset="0"/>
              </a:rPr>
              <a:t>(e.g. crawling, walking, speaking in sentences, starting puberty).</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Biological milestones such as starting puberty are universal.</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Social milestones such as starting school vary across cultures.</a:t>
            </a:r>
          </a:p>
        </p:txBody>
      </p:sp>
      <p:sp>
        <p:nvSpPr>
          <p:cNvPr id="3" name="TextBox 2">
            <a:extLst>
              <a:ext uri="{FF2B5EF4-FFF2-40B4-BE49-F238E27FC236}">
                <a16:creationId xmlns:a16="http://schemas.microsoft.com/office/drawing/2014/main" id="{D5F7B111-1729-E5D2-3480-F256EE172309}"/>
              </a:ext>
            </a:extLst>
          </p:cNvPr>
          <p:cNvSpPr txBox="1"/>
          <p:nvPr/>
        </p:nvSpPr>
        <p:spPr>
          <a:xfrm>
            <a:off x="703973" y="5865202"/>
            <a:ext cx="10547926" cy="499047"/>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Link to Learning Reading</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dirty="0">
                <a:latin typeface="Arial" panose="020B0604020202020204" pitchFamily="34" charset="0"/>
                <a:cs typeface="Arial" panose="020B0604020202020204" pitchFamily="34" charset="0"/>
              </a:rPr>
              <a:t>The </a:t>
            </a:r>
            <a:r>
              <a:rPr lang="en-US" sz="1200" dirty="0">
                <a:latin typeface="Arial" panose="020B0604020202020204" pitchFamily="34" charset="0"/>
                <a:cs typeface="Arial" panose="020B0604020202020204" pitchFamily="34" charset="0"/>
                <a:hlinkClick r:id="rId4"/>
              </a:rPr>
              <a:t>Centers for Disease Control and Prevention (CDC) describes the developmental milestones for children </a:t>
            </a:r>
            <a:r>
              <a:rPr lang="en-US" sz="1200" dirty="0">
                <a:latin typeface="Arial" panose="020B0604020202020204" pitchFamily="34" charset="0"/>
                <a:cs typeface="Arial" panose="020B0604020202020204" pitchFamily="34" charset="0"/>
              </a:rPr>
              <a:t>from 2 months through 5 years old. </a:t>
            </a:r>
            <a:endParaRPr lang="en-US" sz="1200" kern="1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368041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82AA51F-A21C-5E8B-8F5E-9FA536CF0E92}"/>
              </a:ext>
            </a:extLst>
          </p:cNvPr>
          <p:cNvSpPr txBox="1"/>
          <p:nvPr/>
        </p:nvSpPr>
        <p:spPr>
          <a:xfrm>
            <a:off x="1126836" y="6553225"/>
            <a:ext cx="1048558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Title 1">
            <a:extLst>
              <a:ext uri="{FF2B5EF4-FFF2-40B4-BE49-F238E27FC236}">
                <a16:creationId xmlns:a16="http://schemas.microsoft.com/office/drawing/2014/main" id="{844B1D17-0CAA-91C1-6317-76D6A77AB0A6}"/>
              </a:ext>
            </a:extLst>
          </p:cNvPr>
          <p:cNvSpPr txBox="1">
            <a:spLocks/>
          </p:cNvSpPr>
          <p:nvPr/>
        </p:nvSpPr>
        <p:spPr>
          <a:xfrm>
            <a:off x="3044530" y="219565"/>
            <a:ext cx="6939979"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Psychosocial Development: Temperament</a:t>
            </a:r>
          </a:p>
        </p:txBody>
      </p:sp>
      <p:sp>
        <p:nvSpPr>
          <p:cNvPr id="10" name="TextBox 9">
            <a:extLst>
              <a:ext uri="{FF2B5EF4-FFF2-40B4-BE49-F238E27FC236}">
                <a16:creationId xmlns:a16="http://schemas.microsoft.com/office/drawing/2014/main" id="{E710007E-4B08-E796-71CD-D816CFEAC058}"/>
              </a:ext>
            </a:extLst>
          </p:cNvPr>
          <p:cNvSpPr txBox="1"/>
          <p:nvPr/>
        </p:nvSpPr>
        <p:spPr>
          <a:xfrm>
            <a:off x="406400" y="1036299"/>
            <a:ext cx="11076707" cy="316240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Parenting style can depend on the </a:t>
            </a:r>
            <a:r>
              <a:rPr kumimoji="0" lang="en-US" i="0" u="sng" strike="noStrike" kern="0" cap="none" spc="0" normalizeH="0" baseline="0" noProof="0" dirty="0">
                <a:ln>
                  <a:noFill/>
                </a:ln>
                <a:solidFill>
                  <a:srgbClr val="000000"/>
                </a:solidFill>
                <a:effectLst/>
                <a:uLnTx/>
                <a:uFillTx/>
                <a:latin typeface="Arial"/>
                <a:cs typeface="Arial"/>
                <a:sym typeface="Arial"/>
              </a:rPr>
              <a:t>temperament</a:t>
            </a:r>
            <a:r>
              <a:rPr kumimoji="0" lang="en-US" i="0" u="none" strike="noStrike" kern="0" cap="none" spc="0" normalizeH="0" baseline="0" noProof="0" dirty="0">
                <a:ln>
                  <a:noFill/>
                </a:ln>
                <a:solidFill>
                  <a:srgbClr val="000000"/>
                </a:solidFill>
                <a:effectLst/>
                <a:uLnTx/>
                <a:uFillTx/>
                <a:latin typeface="Arial"/>
                <a:cs typeface="Arial"/>
                <a:sym typeface="Arial"/>
              </a:rPr>
              <a:t> of a child.</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Temperament*</a:t>
            </a:r>
            <a:r>
              <a:rPr kumimoji="0" lang="en-US" i="0" u="none" strike="noStrike" kern="0" cap="none" spc="0" normalizeH="0" baseline="0" noProof="0" dirty="0">
                <a:ln>
                  <a:noFill/>
                </a:ln>
                <a:solidFill>
                  <a:srgbClr val="000000"/>
                </a:solidFill>
                <a:effectLst/>
                <a:uLnTx/>
                <a:uFillTx/>
                <a:latin typeface="Arial"/>
                <a:cs typeface="Arial"/>
                <a:sym typeface="Arial"/>
              </a:rPr>
              <a:t> – innate traits that influence how one thinks, behaves, and reacts with the environment.</a:t>
            </a:r>
          </a:p>
          <a:p>
            <a:pPr marL="1200150" lvl="2" indent="-285750">
              <a:spcBef>
                <a:spcPts val="940"/>
              </a:spcBef>
              <a:buClr>
                <a:schemeClr val="accent1">
                  <a:lumMod val="60000"/>
                  <a:lumOff val="40000"/>
                </a:schemeClr>
              </a:buClr>
              <a:buSzPts val="17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Easy temperament </a:t>
            </a:r>
            <a:r>
              <a:rPr kumimoji="0" lang="en-US" i="0" u="none" strike="noStrike" kern="0" cap="none" spc="0" normalizeH="0" baseline="0" noProof="0" dirty="0">
                <a:ln>
                  <a:noFill/>
                </a:ln>
                <a:solidFill>
                  <a:srgbClr val="000000"/>
                </a:solidFill>
                <a:effectLst/>
                <a:uLnTx/>
                <a:uFillTx/>
                <a:latin typeface="Arial"/>
                <a:cs typeface="Arial"/>
                <a:sym typeface="Arial"/>
              </a:rPr>
              <a:t>– positive emotions, adapt well to change, and capable of regulating emotions.</a:t>
            </a:r>
          </a:p>
          <a:p>
            <a:pPr marL="1657350" lvl="3" indent="-285750">
              <a:spcBef>
                <a:spcPts val="94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More likely to elicit warm and responsive parenting.</a:t>
            </a:r>
          </a:p>
          <a:p>
            <a:pPr marL="1200150" lvl="2" indent="-285750">
              <a:spcBef>
                <a:spcPts val="940"/>
              </a:spcBef>
              <a:buClr>
                <a:schemeClr val="accent1">
                  <a:lumMod val="60000"/>
                  <a:lumOff val="40000"/>
                </a:schemeClr>
              </a:buClr>
              <a:buSzPts val="17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Difficult temperament </a:t>
            </a:r>
            <a:r>
              <a:rPr kumimoji="0" lang="en-US" i="0" u="none" strike="noStrike" kern="0" cap="none" spc="0" normalizeH="0" baseline="0" noProof="0" dirty="0">
                <a:ln>
                  <a:noFill/>
                </a:ln>
                <a:solidFill>
                  <a:srgbClr val="000000"/>
                </a:solidFill>
                <a:effectLst/>
                <a:uLnTx/>
                <a:uFillTx/>
                <a:latin typeface="Arial"/>
                <a:cs typeface="Arial"/>
                <a:sym typeface="Arial"/>
              </a:rPr>
              <a:t>– negative emotions, difficulty adapting to change and regulating emotions.</a:t>
            </a:r>
          </a:p>
          <a:p>
            <a:pPr marL="1657350" lvl="3" indent="-285750">
              <a:spcBef>
                <a:spcPts val="94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More likely to evoke irritation and cause parents to withdraw.</a:t>
            </a:r>
          </a:p>
        </p:txBody>
      </p:sp>
      <p:sp>
        <p:nvSpPr>
          <p:cNvPr id="2" name="TextBox 1">
            <a:extLst>
              <a:ext uri="{FF2B5EF4-FFF2-40B4-BE49-F238E27FC236}">
                <a16:creationId xmlns:a16="http://schemas.microsoft.com/office/drawing/2014/main" id="{F1DF224D-6CD3-1B7A-70B4-5C3B41459361}"/>
              </a:ext>
            </a:extLst>
          </p:cNvPr>
          <p:cNvSpPr txBox="1"/>
          <p:nvPr/>
        </p:nvSpPr>
        <p:spPr>
          <a:xfrm>
            <a:off x="2380605" y="4533708"/>
            <a:ext cx="7430788"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Navigating Your Child's Temperament</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discusses the different types of temperament styles (</a:t>
            </a:r>
            <a:r>
              <a:rPr lang="en-US" sz="1200" kern="100" dirty="0">
                <a:latin typeface="Arial" panose="020B0604020202020204" pitchFamily="34" charset="0"/>
                <a:ea typeface="Calibri" panose="020F0502020204030204" pitchFamily="34" charset="0"/>
                <a:cs typeface="Times New Roman" panose="02020603050405020304" pitchFamily="18" charset="0"/>
              </a:rPr>
              <a:t>5:01</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83B19056-9A9D-A783-E596-B66142CB5434}"/>
              </a:ext>
            </a:extLst>
          </p:cNvPr>
          <p:cNvSpPr txBox="1"/>
          <p:nvPr/>
        </p:nvSpPr>
        <p:spPr>
          <a:xfrm>
            <a:off x="2309418" y="6158531"/>
            <a:ext cx="7573163"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*Thomas and Chess’s complete theory on temperament is discussed in more detail in Chapter 11:Personality</a:t>
            </a:r>
          </a:p>
        </p:txBody>
      </p:sp>
    </p:spTree>
    <p:extLst>
      <p:ext uri="{BB962C8B-B14F-4D97-AF65-F5344CB8AC3E}">
        <p14:creationId xmlns:p14="http://schemas.microsoft.com/office/powerpoint/2010/main" val="19220411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0477F-E920-610C-4EE5-1C0581953379}"/>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Adolescence</a:t>
            </a:r>
          </a:p>
        </p:txBody>
      </p:sp>
      <p:sp>
        <p:nvSpPr>
          <p:cNvPr id="6" name="TextBox 5">
            <a:extLst>
              <a:ext uri="{FF2B5EF4-FFF2-40B4-BE49-F238E27FC236}">
                <a16:creationId xmlns:a16="http://schemas.microsoft.com/office/drawing/2014/main" id="{2EF67AB4-D9FF-168F-F7EE-77D0B2DCC8B8}"/>
              </a:ext>
            </a:extLst>
          </p:cNvPr>
          <p:cNvSpPr txBox="1"/>
          <p:nvPr/>
        </p:nvSpPr>
        <p:spPr>
          <a:xfrm>
            <a:off x="120251" y="6492577"/>
            <a:ext cx="11951497"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(olfactory bulb, olfactory </a:t>
            </a:r>
            <a:r>
              <a:rPr lang="en-US" sz="800" dirty="0" err="1">
                <a:latin typeface="Arial" panose="020B0604020202020204" pitchFamily="34" charset="0"/>
                <a:cs typeface="Arial" panose="020B0604020202020204" pitchFamily="34" charset="0"/>
              </a:rPr>
              <a:t>recptors</a:t>
            </a:r>
            <a:r>
              <a:rPr lang="en-US" sz="800" dirty="0">
                <a:latin typeface="Arial" panose="020B0604020202020204" pitchFamily="34" charset="0"/>
                <a:cs typeface="Arial" panose="020B0604020202020204" pitchFamily="34" charset="0"/>
              </a:rPr>
              <a:t>, and nasal cavity)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pic>
        <p:nvPicPr>
          <p:cNvPr id="3" name="Picture 2">
            <a:extLst>
              <a:ext uri="{FF2B5EF4-FFF2-40B4-BE49-F238E27FC236}">
                <a16:creationId xmlns:a16="http://schemas.microsoft.com/office/drawing/2014/main" id="{1DDE91E0-FEDA-1519-EE23-87923A0FFF12}"/>
              </a:ext>
            </a:extLst>
          </p:cNvPr>
          <p:cNvPicPr>
            <a:picLocks noChangeAspect="1"/>
          </p:cNvPicPr>
          <p:nvPr/>
        </p:nvPicPr>
        <p:blipFill>
          <a:blip r:embed="rId4"/>
          <a:stretch>
            <a:fillRect/>
          </a:stretch>
        </p:blipFill>
        <p:spPr>
          <a:xfrm>
            <a:off x="2519317" y="1447159"/>
            <a:ext cx="7153360" cy="3108960"/>
          </a:xfrm>
          <a:prstGeom prst="rect">
            <a:avLst/>
          </a:prstGeom>
        </p:spPr>
      </p:pic>
      <p:sp>
        <p:nvSpPr>
          <p:cNvPr id="9" name="TextBox 8">
            <a:extLst>
              <a:ext uri="{FF2B5EF4-FFF2-40B4-BE49-F238E27FC236}">
                <a16:creationId xmlns:a16="http://schemas.microsoft.com/office/drawing/2014/main" id="{2F8025EA-5DF3-F78D-D0EE-C754E3437B50}"/>
              </a:ext>
            </a:extLst>
          </p:cNvPr>
          <p:cNvSpPr txBox="1"/>
          <p:nvPr/>
        </p:nvSpPr>
        <p:spPr>
          <a:xfrm>
            <a:off x="2834906" y="4762763"/>
            <a:ext cx="6522181" cy="31899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400" kern="100" dirty="0">
                <a:effectLst/>
                <a:latin typeface="Arial" panose="020B0604020202020204" pitchFamily="34" charset="0"/>
                <a:ea typeface="Calibri" panose="020F0502020204030204" pitchFamily="34" charset="0"/>
                <a:cs typeface="Arial" panose="020B0604020202020204" pitchFamily="34" charset="0"/>
              </a:rPr>
              <a:t>Figure 9.15 Peers are a primary influence on our development in adolescence. </a:t>
            </a:r>
            <a:endParaRPr lang="en-US" sz="800" kern="1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713320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0D7B1-FA8D-A6D2-338C-AC08922772FD}"/>
              </a:ext>
            </a:extLst>
          </p:cNvPr>
          <p:cNvSpPr txBox="1">
            <a:spLocks/>
          </p:cNvSpPr>
          <p:nvPr/>
        </p:nvSpPr>
        <p:spPr>
          <a:xfrm>
            <a:off x="1557482" y="146690"/>
            <a:ext cx="94834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Physical Development</a:t>
            </a:r>
          </a:p>
        </p:txBody>
      </p:sp>
      <p:sp>
        <p:nvSpPr>
          <p:cNvPr id="5" name="TextBox 4">
            <a:extLst>
              <a:ext uri="{FF2B5EF4-FFF2-40B4-BE49-F238E27FC236}">
                <a16:creationId xmlns:a16="http://schemas.microsoft.com/office/drawing/2014/main" id="{D8324042-D140-0A9D-90BC-CEE2183729B8}"/>
              </a:ext>
            </a:extLst>
          </p:cNvPr>
          <p:cNvSpPr txBox="1"/>
          <p:nvPr/>
        </p:nvSpPr>
        <p:spPr>
          <a:xfrm>
            <a:off x="637309" y="6585115"/>
            <a:ext cx="1105592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6" name="TextBox 5">
            <a:extLst>
              <a:ext uri="{FF2B5EF4-FFF2-40B4-BE49-F238E27FC236}">
                <a16:creationId xmlns:a16="http://schemas.microsoft.com/office/drawing/2014/main" id="{A0E38197-C497-73BB-A942-780CFECE8402}"/>
              </a:ext>
            </a:extLst>
          </p:cNvPr>
          <p:cNvSpPr txBox="1"/>
          <p:nvPr/>
        </p:nvSpPr>
        <p:spPr>
          <a:xfrm>
            <a:off x="203199" y="683491"/>
            <a:ext cx="7426037" cy="5619487"/>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Puberty</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Adrenarche</a:t>
            </a:r>
            <a:r>
              <a:rPr kumimoji="0" lang="en-US" sz="1600" i="0" strike="noStrike" kern="0" cap="none" spc="0" normalizeH="0" baseline="0" noProof="0" dirty="0">
                <a:ln>
                  <a:noFill/>
                </a:ln>
                <a:effectLst/>
                <a:uLnTx/>
                <a:uFillTx/>
                <a:latin typeface="Arial"/>
                <a:cs typeface="Arial"/>
                <a:sym typeface="Arial"/>
              </a:rPr>
              <a:t> – maturing of the adrenal glands.</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Gonadarche</a:t>
            </a:r>
            <a:r>
              <a:rPr kumimoji="0" lang="en-US" sz="1600" i="0" strike="noStrike" kern="0" cap="none" spc="0" normalizeH="0" baseline="0" noProof="0" dirty="0">
                <a:ln>
                  <a:noFill/>
                </a:ln>
                <a:effectLst/>
                <a:uLnTx/>
                <a:uFillTx/>
                <a:latin typeface="Arial"/>
                <a:cs typeface="Arial"/>
                <a:sym typeface="Arial"/>
              </a:rPr>
              <a:t> – maturing of the sex glands.</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lang="en-US" sz="1600" u="sng" kern="0" dirty="0">
                <a:latin typeface="Arial"/>
                <a:cs typeface="Arial"/>
                <a:sym typeface="Arial"/>
              </a:rPr>
              <a:t>Primary sexual characteristics </a:t>
            </a:r>
            <a:r>
              <a:rPr lang="en-US" sz="1600" kern="0" dirty="0">
                <a:latin typeface="Arial"/>
                <a:cs typeface="Arial"/>
                <a:sym typeface="Arial"/>
              </a:rPr>
              <a:t>develop.</a:t>
            </a: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lang="en-US" sz="1600" kern="0" dirty="0">
                <a:latin typeface="Arial"/>
                <a:cs typeface="Arial"/>
                <a:sym typeface="Arial"/>
              </a:rPr>
              <a:t>Uterus and ovaries in females.</a:t>
            </a: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Testes in males.</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Secondary sexual characteristics </a:t>
            </a:r>
            <a:r>
              <a:rPr kumimoji="0" lang="en-US" sz="1600" i="0" strike="noStrike" kern="0" cap="none" spc="0" normalizeH="0" baseline="0" noProof="0" dirty="0">
                <a:ln>
                  <a:noFill/>
                </a:ln>
                <a:effectLst/>
                <a:uLnTx/>
                <a:uFillTx/>
                <a:latin typeface="Arial"/>
                <a:cs typeface="Arial"/>
                <a:sym typeface="Arial"/>
              </a:rPr>
              <a:t>develop.</a:t>
            </a: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Breasts and hips in girls.</a:t>
            </a: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Facial hair and deepened voice in boys.</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Menarche</a:t>
            </a:r>
            <a:r>
              <a:rPr kumimoji="0" lang="en-US" sz="1600" i="0" strike="noStrike" kern="0" cap="none" spc="0" normalizeH="0" baseline="0" noProof="0" dirty="0">
                <a:ln>
                  <a:noFill/>
                </a:ln>
                <a:effectLst/>
                <a:uLnTx/>
                <a:uFillTx/>
                <a:latin typeface="Arial"/>
                <a:cs typeface="Arial"/>
                <a:sym typeface="Arial"/>
              </a:rPr>
              <a:t> – beginning of menstrual periods (usually around 12-13 years old).</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Spermarche</a:t>
            </a:r>
            <a:r>
              <a:rPr kumimoji="0" lang="en-US" sz="1600" i="0" strike="noStrike" kern="0" cap="none" spc="0" normalizeH="0" baseline="0" noProof="0" dirty="0">
                <a:ln>
                  <a:noFill/>
                </a:ln>
                <a:effectLst/>
                <a:uLnTx/>
                <a:uFillTx/>
                <a:latin typeface="Arial"/>
                <a:cs typeface="Arial"/>
                <a:sym typeface="Arial"/>
              </a:rPr>
              <a:t> – first ejaculation (around 13-14 years old).</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Growth spurts in both sexes.</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Girls reach their adult height by 16.</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Boys reach their adult height by 17.</a:t>
            </a:r>
          </a:p>
        </p:txBody>
      </p:sp>
      <p:pic>
        <p:nvPicPr>
          <p:cNvPr id="4" name="Picture 3">
            <a:extLst>
              <a:ext uri="{FF2B5EF4-FFF2-40B4-BE49-F238E27FC236}">
                <a16:creationId xmlns:a16="http://schemas.microsoft.com/office/drawing/2014/main" id="{785B86AA-C877-54CC-0B1B-5C8FEE50C169}"/>
              </a:ext>
            </a:extLst>
          </p:cNvPr>
          <p:cNvPicPr>
            <a:picLocks noChangeAspect="1"/>
          </p:cNvPicPr>
          <p:nvPr/>
        </p:nvPicPr>
        <p:blipFill>
          <a:blip r:embed="rId4"/>
          <a:stretch>
            <a:fillRect/>
          </a:stretch>
        </p:blipFill>
        <p:spPr>
          <a:xfrm>
            <a:off x="7846152" y="1645209"/>
            <a:ext cx="4142649" cy="2743200"/>
          </a:xfrm>
          <a:prstGeom prst="rect">
            <a:avLst/>
          </a:prstGeom>
        </p:spPr>
      </p:pic>
      <p:sp>
        <p:nvSpPr>
          <p:cNvPr id="7" name="Google Shape;318;p39">
            <a:extLst>
              <a:ext uri="{FF2B5EF4-FFF2-40B4-BE49-F238E27FC236}">
                <a16:creationId xmlns:a16="http://schemas.microsoft.com/office/drawing/2014/main" id="{519F640D-A2F6-ABEF-F181-C69CC8A83969}"/>
              </a:ext>
            </a:extLst>
          </p:cNvPr>
          <p:cNvSpPr txBox="1"/>
          <p:nvPr/>
        </p:nvSpPr>
        <p:spPr>
          <a:xfrm>
            <a:off x="8772185" y="4455102"/>
            <a:ext cx="1905052" cy="215444"/>
          </a:xfrm>
          <a:prstGeom prst="rect">
            <a:avLst/>
          </a:prstGeom>
          <a:noFill/>
          <a:ln>
            <a:noFill/>
          </a:ln>
        </p:spPr>
        <p:txBody>
          <a:bodyPr spcFirstLastPara="1" wrap="square" lIns="91425" tIns="45700" rIns="91425" bIns="45700" anchor="t" anchorCtr="0">
            <a:noAutofit/>
          </a:bodyPr>
          <a:lstStyle/>
          <a:p>
            <a:pPr>
              <a:buClr>
                <a:srgbClr val="000000"/>
              </a:buClr>
              <a:buFont typeface="Arial"/>
              <a:buNone/>
            </a:pPr>
            <a:r>
              <a:rPr lang="en-US" sz="800" kern="0" dirty="0">
                <a:solidFill>
                  <a:srgbClr val="000000"/>
                </a:solidFill>
                <a:latin typeface="Arial"/>
                <a:ea typeface="Arial"/>
                <a:cs typeface="Arial"/>
                <a:sym typeface="Arial"/>
              </a:rPr>
              <a:t>(Credit: Puberty – Evolving Sciences)</a:t>
            </a:r>
            <a:endParaRPr sz="800" kern="0"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6360132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00AE2-06E1-BB54-A4D2-3E564A30EB5B}"/>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Physical Development</a:t>
            </a:r>
          </a:p>
        </p:txBody>
      </p:sp>
      <p:sp>
        <p:nvSpPr>
          <p:cNvPr id="6" name="TextBox 5">
            <a:extLst>
              <a:ext uri="{FF2B5EF4-FFF2-40B4-BE49-F238E27FC236}">
                <a16:creationId xmlns:a16="http://schemas.microsoft.com/office/drawing/2014/main" id="{0B68E810-4ECE-AC3C-F808-DCBC1F7A94AB}"/>
              </a:ext>
            </a:extLst>
          </p:cNvPr>
          <p:cNvSpPr txBox="1"/>
          <p:nvPr/>
        </p:nvSpPr>
        <p:spPr>
          <a:xfrm>
            <a:off x="1066239" y="6628182"/>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691378FE-0DF6-7B1A-E635-A41B9355CF3E}"/>
              </a:ext>
            </a:extLst>
          </p:cNvPr>
          <p:cNvSpPr txBox="1"/>
          <p:nvPr/>
        </p:nvSpPr>
        <p:spPr>
          <a:xfrm>
            <a:off x="407634" y="1173052"/>
            <a:ext cx="5226547" cy="2539157"/>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b="0" i="0" u="none" strike="noStrike" kern="0" cap="none" spc="0" normalizeH="0" baseline="0" noProof="0" dirty="0">
                <a:ln>
                  <a:noFill/>
                </a:ln>
                <a:solidFill>
                  <a:srgbClr val="000000"/>
                </a:solidFill>
                <a:effectLst/>
                <a:uLnTx/>
                <a:uFillTx/>
                <a:latin typeface="Arial"/>
                <a:cs typeface="Arial"/>
                <a:sym typeface="Arial"/>
              </a:rPr>
              <a:t>Brain growth continues into the early 20s.</a:t>
            </a:r>
          </a:p>
          <a:p>
            <a:pPr marL="742950" lvl="1" indent="-285750">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cs typeface="Arial"/>
                <a:sym typeface="Arial"/>
              </a:rPr>
              <a:t>The development of the frontal lobe is important during this stage.</a:t>
            </a: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r>
              <a:rPr kumimoji="0" lang="en-US" b="0" i="0" u="none" strike="noStrike" kern="0" cap="none" spc="0" normalizeH="0" baseline="0" noProof="0" dirty="0">
                <a:ln>
                  <a:noFill/>
                </a:ln>
                <a:solidFill>
                  <a:srgbClr val="000000"/>
                </a:solidFill>
                <a:effectLst/>
                <a:uLnTx/>
                <a:uFillTx/>
                <a:latin typeface="Arial"/>
                <a:cs typeface="Arial"/>
                <a:sym typeface="Arial"/>
              </a:rPr>
              <a:t>The frontal lobe is responsible for judgement, impulse control, and planning.</a:t>
            </a: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r>
              <a:rPr kumimoji="0" lang="en-US" b="0" i="0" u="none" strike="noStrike" kern="0" cap="none" spc="0" normalizeH="0" baseline="0" noProof="0" dirty="0">
                <a:ln>
                  <a:noFill/>
                </a:ln>
                <a:solidFill>
                  <a:srgbClr val="000000"/>
                </a:solidFill>
                <a:effectLst/>
                <a:uLnTx/>
                <a:uFillTx/>
                <a:latin typeface="Arial"/>
                <a:cs typeface="Arial"/>
                <a:sym typeface="Arial"/>
              </a:rPr>
              <a:t>May explain why adolescents engage in increased risk-taking behaviors and emotional outbursts.</a:t>
            </a:r>
          </a:p>
        </p:txBody>
      </p:sp>
      <p:pic>
        <p:nvPicPr>
          <p:cNvPr id="7" name="Picture 6">
            <a:extLst>
              <a:ext uri="{FF2B5EF4-FFF2-40B4-BE49-F238E27FC236}">
                <a16:creationId xmlns:a16="http://schemas.microsoft.com/office/drawing/2014/main" id="{23D57547-9FA0-D746-B190-5FC5822C2848}"/>
              </a:ext>
            </a:extLst>
          </p:cNvPr>
          <p:cNvPicPr>
            <a:picLocks noChangeAspect="1"/>
          </p:cNvPicPr>
          <p:nvPr/>
        </p:nvPicPr>
        <p:blipFill rotWithShape="1">
          <a:blip r:embed="rId4"/>
          <a:srcRect l="22078" t="32927" r="21859"/>
          <a:stretch/>
        </p:blipFill>
        <p:spPr>
          <a:xfrm>
            <a:off x="6224073" y="1327276"/>
            <a:ext cx="5043666" cy="3749040"/>
          </a:xfrm>
          <a:prstGeom prst="rect">
            <a:avLst/>
          </a:prstGeom>
        </p:spPr>
      </p:pic>
      <p:sp>
        <p:nvSpPr>
          <p:cNvPr id="4" name="TextBox 3">
            <a:extLst>
              <a:ext uri="{FF2B5EF4-FFF2-40B4-BE49-F238E27FC236}">
                <a16:creationId xmlns:a16="http://schemas.microsoft.com/office/drawing/2014/main" id="{9795D5F7-8280-8E8B-3530-77DB553585DE}"/>
              </a:ext>
            </a:extLst>
          </p:cNvPr>
          <p:cNvSpPr txBox="1"/>
          <p:nvPr/>
        </p:nvSpPr>
        <p:spPr>
          <a:xfrm>
            <a:off x="6096000" y="5252049"/>
            <a:ext cx="5588001"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9.16 Brain growth continues into the early 20s. The development of the frontal lobe is important during this stage.</a:t>
            </a:r>
          </a:p>
        </p:txBody>
      </p:sp>
      <p:sp>
        <p:nvSpPr>
          <p:cNvPr id="8" name="TextBox 7">
            <a:extLst>
              <a:ext uri="{FF2B5EF4-FFF2-40B4-BE49-F238E27FC236}">
                <a16:creationId xmlns:a16="http://schemas.microsoft.com/office/drawing/2014/main" id="{AA008FC9-5588-1D0F-B2C5-A36A040A3F84}"/>
              </a:ext>
            </a:extLst>
          </p:cNvPr>
          <p:cNvSpPr txBox="1"/>
          <p:nvPr/>
        </p:nvSpPr>
        <p:spPr>
          <a:xfrm>
            <a:off x="519706" y="4118642"/>
            <a:ext cx="4940221" cy="1348511"/>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200" b="1"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Link to Learning Video</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According to neuroscientist Jay </a:t>
            </a:r>
            <a:r>
              <a:rPr lang="en-US" sz="1200" dirty="0" err="1">
                <a:latin typeface="Arial" panose="020B0604020202020204" pitchFamily="34" charset="0"/>
                <a:cs typeface="Arial" panose="020B0604020202020204" pitchFamily="34" charset="0"/>
              </a:rPr>
              <a:t>Giedd</a:t>
            </a:r>
            <a:r>
              <a:rPr lang="en-US" sz="1200" dirty="0">
                <a:latin typeface="Arial" panose="020B0604020202020204" pitchFamily="34" charset="0"/>
                <a:cs typeface="Arial" panose="020B0604020202020204" pitchFamily="34" charset="0"/>
              </a:rPr>
              <a:t> in the Frontline video “Inside the Teenage Brain” (2013), “It’s sort of unfair to expect [teens] to have adult levels of organizational skills or decision-making before their brains are finished being built.” Watch this segment on </a:t>
            </a:r>
            <a:r>
              <a:rPr lang="en-US" sz="1200" dirty="0">
                <a:effectLst/>
                <a:latin typeface="Arial" panose="020B0604020202020204" pitchFamily="34" charset="0"/>
                <a:cs typeface="Arial" panose="020B0604020202020204" pitchFamily="34" charset="0"/>
                <a:hlinkClick r:id="rId5"/>
              </a:rPr>
              <a:t>“The Wiring of the Adolescent Brain”</a:t>
            </a:r>
            <a:r>
              <a:rPr lang="en-US" sz="1200" dirty="0">
                <a:effectLst/>
                <a:latin typeface="Arial" panose="020B0604020202020204" pitchFamily="34" charset="0"/>
                <a:cs typeface="Arial" panose="020B0604020202020204" pitchFamily="34" charset="0"/>
              </a:rPr>
              <a:t> to find out more about the developing brain during adolescence </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(5:09).</a:t>
            </a:r>
          </a:p>
        </p:txBody>
      </p:sp>
    </p:spTree>
    <p:extLst>
      <p:ext uri="{BB962C8B-B14F-4D97-AF65-F5344CB8AC3E}">
        <p14:creationId xmlns:p14="http://schemas.microsoft.com/office/powerpoint/2010/main" val="41807633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9B079-1DDC-2768-FE5F-6F9CAF844310}"/>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Cognitive Development</a:t>
            </a:r>
          </a:p>
        </p:txBody>
      </p:sp>
      <p:sp>
        <p:nvSpPr>
          <p:cNvPr id="5" name="TextBox 4">
            <a:extLst>
              <a:ext uri="{FF2B5EF4-FFF2-40B4-BE49-F238E27FC236}">
                <a16:creationId xmlns:a16="http://schemas.microsoft.com/office/drawing/2014/main" id="{C3D58475-DB24-0D16-F65A-F53AECA3FA82}"/>
              </a:ext>
            </a:extLst>
          </p:cNvPr>
          <p:cNvSpPr txBox="1"/>
          <p:nvPr/>
        </p:nvSpPr>
        <p:spPr>
          <a:xfrm>
            <a:off x="727789" y="6581804"/>
            <a:ext cx="110940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4" name="TextBox 3">
            <a:extLst>
              <a:ext uri="{FF2B5EF4-FFF2-40B4-BE49-F238E27FC236}">
                <a16:creationId xmlns:a16="http://schemas.microsoft.com/office/drawing/2014/main" id="{06693D5A-DCF7-5C41-1C90-F12EACB93973}"/>
              </a:ext>
            </a:extLst>
          </p:cNvPr>
          <p:cNvSpPr txBox="1"/>
          <p:nvPr/>
        </p:nvSpPr>
        <p:spPr>
          <a:xfrm>
            <a:off x="434811" y="1157232"/>
            <a:ext cx="11322375" cy="401648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Teenage thinking is characterized by the ability to reason logically and solve hypothetical problems such as how to design, plan, and build a structure. </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Some researchers believe this is due to an increase in mental capacity (development of new skills).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Some researchers believe this is due to increases in processing speed and efficiency (improvements to existing skills).</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i="0" u="sng" strike="noStrike" kern="0" cap="none" spc="0" normalizeH="0" baseline="0" noProof="0" dirty="0">
                <a:ln>
                  <a:noFill/>
                </a:ln>
                <a:solidFill>
                  <a:srgbClr val="000000"/>
                </a:solidFill>
                <a:effectLst/>
                <a:uLnTx/>
                <a:uFillTx/>
                <a:latin typeface="Arial"/>
                <a:ea typeface="Arial"/>
                <a:cs typeface="Arial"/>
                <a:sym typeface="Arial"/>
              </a:rPr>
              <a:t>Cognitive Empathy (theory of mind) </a:t>
            </a:r>
            <a:r>
              <a:rPr kumimoji="0" lang="en-US" i="0" u="none" strike="noStrike" kern="0" cap="none" spc="0" normalizeH="0" baseline="0" noProof="0" dirty="0">
                <a:ln>
                  <a:noFill/>
                </a:ln>
                <a:solidFill>
                  <a:srgbClr val="000000"/>
                </a:solidFill>
                <a:effectLst/>
                <a:uLnTx/>
                <a:uFillTx/>
                <a:latin typeface="Arial"/>
                <a:ea typeface="Arial"/>
                <a:cs typeface="Arial"/>
                <a:sym typeface="Arial"/>
              </a:rPr>
              <a:t>– the ability to take the perspective of others and feel concern for others.</a:t>
            </a: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ea typeface="Arial"/>
                <a:cs typeface="Arial"/>
                <a:sym typeface="Arial"/>
              </a:rPr>
              <a:t>Increases in adolescence.</a:t>
            </a: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ea typeface="Arial"/>
                <a:cs typeface="Arial"/>
                <a:sym typeface="Arial"/>
              </a:rPr>
              <a:t>An important part of social problem solving and conflict avoidance.</a:t>
            </a: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R="0" lvl="0" algn="l" defTabSz="914400" rtl="0" eaLnBrk="1" fontAlgn="auto" latinLnBrk="0" hangingPunct="1">
              <a:lnSpc>
                <a:spcPct val="100000"/>
              </a:lnSpc>
              <a:spcBef>
                <a:spcPts val="1080"/>
              </a:spcBef>
              <a:spcAft>
                <a:spcPts val="0"/>
              </a:spcAft>
              <a:buClr>
                <a:srgbClr val="6CB255"/>
              </a:buClr>
              <a:buSzPts val="1700"/>
              <a:tabLst/>
              <a:defRPr/>
            </a:pPr>
            <a:endParaRPr kumimoji="0" lang="en-US" sz="20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TextBox 2">
            <a:extLst>
              <a:ext uri="{FF2B5EF4-FFF2-40B4-BE49-F238E27FC236}">
                <a16:creationId xmlns:a16="http://schemas.microsoft.com/office/drawing/2014/main" id="{50B260D2-4785-F9D5-883C-15C302F12628}"/>
              </a:ext>
            </a:extLst>
          </p:cNvPr>
          <p:cNvSpPr txBox="1"/>
          <p:nvPr/>
        </p:nvSpPr>
        <p:spPr>
          <a:xfrm>
            <a:off x="1216823" y="5586718"/>
            <a:ext cx="9376582"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Disarming: Cognitive Empathy</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demonstrates how cognitive empathy can help move a conversation in a positive direction (3:11).</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949878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D22A4-8A9A-21C1-E8B5-3AE33939234D}"/>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Psychosocial Development</a:t>
            </a:r>
          </a:p>
        </p:txBody>
      </p:sp>
      <p:sp>
        <p:nvSpPr>
          <p:cNvPr id="8" name="TextBox 7">
            <a:extLst>
              <a:ext uri="{FF2B5EF4-FFF2-40B4-BE49-F238E27FC236}">
                <a16:creationId xmlns:a16="http://schemas.microsoft.com/office/drawing/2014/main" id="{C1A98CEC-EE00-9C1D-52B8-D40BFF6FC6F7}"/>
              </a:ext>
            </a:extLst>
          </p:cNvPr>
          <p:cNvSpPr txBox="1"/>
          <p:nvPr/>
        </p:nvSpPr>
        <p:spPr>
          <a:xfrm>
            <a:off x="1094564" y="6617164"/>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13" name="TextBox 12">
            <a:extLst>
              <a:ext uri="{FF2B5EF4-FFF2-40B4-BE49-F238E27FC236}">
                <a16:creationId xmlns:a16="http://schemas.microsoft.com/office/drawing/2014/main" id="{825161F5-F4C5-819E-629B-5EEB3CA7483A}"/>
              </a:ext>
            </a:extLst>
          </p:cNvPr>
          <p:cNvSpPr txBox="1"/>
          <p:nvPr/>
        </p:nvSpPr>
        <p:spPr>
          <a:xfrm>
            <a:off x="5735782" y="4102164"/>
            <a:ext cx="720436" cy="369332"/>
          </a:xfrm>
          <a:prstGeom prst="rect">
            <a:avLst/>
          </a:prstGeom>
          <a:noFill/>
        </p:spPr>
        <p:txBody>
          <a:bodyPr wrap="square" rtlCol="0">
            <a:spAutoFit/>
          </a:bodyPr>
          <a:lstStyle/>
          <a:p>
            <a:endParaRPr lang="en-US" dirty="0"/>
          </a:p>
        </p:txBody>
      </p:sp>
      <p:sp>
        <p:nvSpPr>
          <p:cNvPr id="5" name="TextBox 4">
            <a:extLst>
              <a:ext uri="{FF2B5EF4-FFF2-40B4-BE49-F238E27FC236}">
                <a16:creationId xmlns:a16="http://schemas.microsoft.com/office/drawing/2014/main" id="{895D0F0B-6407-E8E6-C520-E002D6EF4E88}"/>
              </a:ext>
            </a:extLst>
          </p:cNvPr>
          <p:cNvSpPr txBox="1"/>
          <p:nvPr/>
        </p:nvSpPr>
        <p:spPr>
          <a:xfrm>
            <a:off x="523768" y="942568"/>
            <a:ext cx="11144463" cy="4924425"/>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u="none" strike="noStrike" kern="0" cap="none" spc="0" normalizeH="0" baseline="0" noProof="0" dirty="0">
                <a:ln>
                  <a:noFill/>
                </a:ln>
                <a:effectLst/>
                <a:uLnTx/>
                <a:uFillTx/>
                <a:latin typeface="Arial"/>
                <a:cs typeface="Arial"/>
                <a:sym typeface="Arial"/>
              </a:rPr>
              <a:t>Adolescents refine their sense of self as they relate to others.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1" u="none" strike="noStrike" kern="0" cap="none" spc="0" normalizeH="0" baseline="0" noProof="0" dirty="0">
                <a:ln>
                  <a:noFill/>
                </a:ln>
                <a:effectLst/>
                <a:uLnTx/>
                <a:uFillTx/>
                <a:latin typeface="Arial"/>
                <a:cs typeface="Arial"/>
                <a:sym typeface="Arial"/>
              </a:rPr>
              <a:t>Who am I?</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1" u="none" strike="noStrike" kern="0" cap="none" spc="0" normalizeH="0" baseline="0" noProof="0" dirty="0">
                <a:ln>
                  <a:noFill/>
                </a:ln>
                <a:effectLst/>
                <a:uLnTx/>
                <a:uFillTx/>
                <a:latin typeface="Arial"/>
                <a:cs typeface="Arial"/>
                <a:sym typeface="Arial"/>
              </a:rPr>
              <a:t>Who do I want to be?</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May adopt the values and roles that parents expect for them.</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May develop identities that are in opposition to their parents but align with a peer group.</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Peer relationships become a central focus in adolescents’ lives.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According to Erikson, adolescents are in the identity vs role confusion stage. Teens may experiment while they figure out their identity.</a:t>
            </a: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endParaRPr kumimoji="0" lang="en-US"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ea typeface="Arial"/>
                <a:cs typeface="Arial"/>
                <a:sym typeface="Arial"/>
              </a:rPr>
              <a:t>Parent-Child Relationships</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Font typeface="Wingdings" panose="05000000000000000000" pitchFamily="2" charset="2"/>
              <a:buChar char="ü"/>
              <a:defRPr/>
            </a:pPr>
            <a:r>
              <a:rPr kumimoji="0" lang="en-US" i="0" u="none" strike="noStrike" kern="0" cap="none" spc="0" normalizeH="0" baseline="0" noProof="0" dirty="0">
                <a:ln>
                  <a:noFill/>
                </a:ln>
                <a:effectLst/>
                <a:uLnTx/>
                <a:uFillTx/>
                <a:latin typeface="Arial"/>
                <a:ea typeface="Arial"/>
                <a:cs typeface="Arial"/>
                <a:sym typeface="Arial"/>
              </a:rPr>
              <a:t>Warm, healthy parent-child relationships have been associated with:</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ea typeface="Arial"/>
                <a:cs typeface="Arial"/>
                <a:sym typeface="Arial"/>
              </a:rPr>
              <a:t>Better grades.</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ea typeface="Arial"/>
                <a:cs typeface="Arial"/>
                <a:sym typeface="Arial"/>
              </a:rPr>
              <a:t>Fewer school behavior problems.</a:t>
            </a:r>
          </a:p>
        </p:txBody>
      </p:sp>
      <p:sp>
        <p:nvSpPr>
          <p:cNvPr id="18" name="TextBox 17">
            <a:extLst>
              <a:ext uri="{FF2B5EF4-FFF2-40B4-BE49-F238E27FC236}">
                <a16:creationId xmlns:a16="http://schemas.microsoft.com/office/drawing/2014/main" id="{F6FBD041-3B57-BDE4-7820-0DD572B37E76}"/>
              </a:ext>
            </a:extLst>
          </p:cNvPr>
          <p:cNvSpPr txBox="1"/>
          <p:nvPr/>
        </p:nvSpPr>
        <p:spPr>
          <a:xfrm>
            <a:off x="2475345" y="4747491"/>
            <a:ext cx="184731" cy="369332"/>
          </a:xfrm>
          <a:prstGeom prst="rect">
            <a:avLst/>
          </a:prstGeom>
          <a:noFill/>
        </p:spPr>
        <p:txBody>
          <a:bodyPr wrap="none" rtlCol="0">
            <a:spAutoFit/>
          </a:bodyPr>
          <a:lstStyle/>
          <a:p>
            <a:endParaRPr lang="en-US"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48133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CB5EF-CCFD-A977-B56B-F3E6146F86D9}"/>
              </a:ext>
            </a:extLst>
          </p:cNvPr>
          <p:cNvSpPr txBox="1">
            <a:spLocks/>
          </p:cNvSpPr>
          <p:nvPr/>
        </p:nvSpPr>
        <p:spPr>
          <a:xfrm>
            <a:off x="3771322" y="205223"/>
            <a:ext cx="4353791"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Emerging Adulthood</a:t>
            </a:r>
          </a:p>
        </p:txBody>
      </p:sp>
      <p:sp>
        <p:nvSpPr>
          <p:cNvPr id="7" name="TextBox 6">
            <a:extLst>
              <a:ext uri="{FF2B5EF4-FFF2-40B4-BE49-F238E27FC236}">
                <a16:creationId xmlns:a16="http://schemas.microsoft.com/office/drawing/2014/main" id="{348EB607-E631-5E17-85AF-37EA0AC81006}"/>
              </a:ext>
            </a:extLst>
          </p:cNvPr>
          <p:cNvSpPr txBox="1"/>
          <p:nvPr/>
        </p:nvSpPr>
        <p:spPr>
          <a:xfrm>
            <a:off x="637309" y="6437333"/>
            <a:ext cx="1062181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D7D1B10E-3691-5A8C-533B-451C8D87841E}"/>
              </a:ext>
            </a:extLst>
          </p:cNvPr>
          <p:cNvSpPr txBox="1"/>
          <p:nvPr/>
        </p:nvSpPr>
        <p:spPr>
          <a:xfrm>
            <a:off x="480291" y="897719"/>
            <a:ext cx="5080000" cy="523476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Emerging adulthood is a relatively newly defined period of lifespan development.</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18 years to mid 20s.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Identity exploration is focused on work and love.</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endParaRPr lang="en-US" kern="0" dirty="0">
              <a:solidFill>
                <a:srgbClr val="000000"/>
              </a:solidFill>
              <a:latin typeface="Arial"/>
              <a:cs typeface="Arial"/>
              <a:sym typeface="Arial"/>
            </a:endParaRPr>
          </a:p>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i="1" u="sng" strike="noStrike" kern="0" cap="none" spc="0" normalizeH="0" baseline="0" noProof="0" dirty="0">
                <a:ln>
                  <a:noFill/>
                </a:ln>
                <a:solidFill>
                  <a:srgbClr val="000000"/>
                </a:solidFill>
                <a:effectLst/>
                <a:uLnTx/>
                <a:uFillTx/>
                <a:latin typeface="Arial"/>
                <a:ea typeface="Arial"/>
                <a:cs typeface="Arial"/>
                <a:sym typeface="Arial"/>
              </a:rPr>
              <a:t>Why are people taking longer to grow up?</a:t>
            </a:r>
            <a:endParaRPr kumimoji="0" lang="en-US" i="0" u="sng"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ea typeface="Arial"/>
                <a:cs typeface="Arial"/>
                <a:sym typeface="Arial"/>
              </a:rPr>
              <a:t>Product of Western culture and current times.</a:t>
            </a: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ea typeface="Arial"/>
                <a:cs typeface="Arial"/>
                <a:sym typeface="Arial"/>
              </a:rPr>
              <a:t>People are living longer allowing them extra time to start a career and family.</a:t>
            </a: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ea typeface="Arial"/>
                <a:cs typeface="Arial"/>
                <a:sym typeface="Arial"/>
              </a:rPr>
              <a:t>Higher levels of education are required for careers.</a:t>
            </a: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ea typeface="Arial"/>
                <a:cs typeface="Arial"/>
                <a:sym typeface="Arial"/>
              </a:rPr>
              <a:t>Higher cultural value placed on taking time to explore options.</a:t>
            </a:r>
            <a:endParaRPr kumimoji="0" lang="en-US" i="0" u="none" strike="noStrike" kern="0" cap="none" spc="0" normalizeH="0" baseline="0" noProof="0" dirty="0">
              <a:ln>
                <a:noFill/>
              </a:ln>
              <a:solidFill>
                <a:srgbClr val="000000"/>
              </a:solidFill>
              <a:effectLst/>
              <a:uLnTx/>
              <a:uFillTx/>
              <a:latin typeface="Arial"/>
              <a:cs typeface="Arial"/>
              <a:sym typeface="Arial"/>
            </a:endParaRPr>
          </a:p>
        </p:txBody>
      </p:sp>
      <p:pic>
        <p:nvPicPr>
          <p:cNvPr id="4" name="Picture 3">
            <a:extLst>
              <a:ext uri="{FF2B5EF4-FFF2-40B4-BE49-F238E27FC236}">
                <a16:creationId xmlns:a16="http://schemas.microsoft.com/office/drawing/2014/main" id="{83B65EC7-004C-70EB-3CD4-D97C655D1052}"/>
              </a:ext>
            </a:extLst>
          </p:cNvPr>
          <p:cNvPicPr>
            <a:picLocks noChangeAspect="1"/>
          </p:cNvPicPr>
          <p:nvPr/>
        </p:nvPicPr>
        <p:blipFill rotWithShape="1">
          <a:blip r:embed="rId4"/>
          <a:srcRect t="11438" b="11450"/>
          <a:stretch/>
        </p:blipFill>
        <p:spPr>
          <a:xfrm>
            <a:off x="6252850" y="2057400"/>
            <a:ext cx="5335068" cy="2743200"/>
          </a:xfrm>
          <a:prstGeom prst="rect">
            <a:avLst/>
          </a:prstGeom>
        </p:spPr>
      </p:pic>
      <p:sp>
        <p:nvSpPr>
          <p:cNvPr id="6" name="TextBox 5">
            <a:extLst>
              <a:ext uri="{FF2B5EF4-FFF2-40B4-BE49-F238E27FC236}">
                <a16:creationId xmlns:a16="http://schemas.microsoft.com/office/drawing/2014/main" id="{8DD26983-02A1-8D61-92A2-67003FAD9B2D}"/>
              </a:ext>
            </a:extLst>
          </p:cNvPr>
          <p:cNvSpPr txBox="1"/>
          <p:nvPr/>
        </p:nvSpPr>
        <p:spPr>
          <a:xfrm>
            <a:off x="7576754" y="4982337"/>
            <a:ext cx="253947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Photo by flickr.com user </a:t>
            </a:r>
            <a:r>
              <a:rPr lang="en-US" sz="1000" dirty="0">
                <a:latin typeface="Arial" panose="020B0604020202020204" pitchFamily="34" charset="0"/>
                <a:cs typeface="Arial" panose="020B0604020202020204" pitchFamily="34" charset="0"/>
                <a:hlinkClick r:id="rId5"/>
              </a:rPr>
              <a:t>Carolien Coenen</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8538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769F1-2673-E2A0-2FCE-7AACECF01EFB}"/>
              </a:ext>
            </a:extLst>
          </p:cNvPr>
          <p:cNvSpPr txBox="1">
            <a:spLocks/>
          </p:cNvSpPr>
          <p:nvPr/>
        </p:nvSpPr>
        <p:spPr>
          <a:xfrm>
            <a:off x="1112982" y="302732"/>
            <a:ext cx="99660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Adulthood: Physical Development</a:t>
            </a:r>
          </a:p>
        </p:txBody>
      </p:sp>
      <p:sp>
        <p:nvSpPr>
          <p:cNvPr id="6" name="TextBox 5">
            <a:extLst>
              <a:ext uri="{FF2B5EF4-FFF2-40B4-BE49-F238E27FC236}">
                <a16:creationId xmlns:a16="http://schemas.microsoft.com/office/drawing/2014/main" id="{EBC5EA3E-3C84-EABC-2397-A8C2A5152AC0}"/>
              </a:ext>
            </a:extLst>
          </p:cNvPr>
          <p:cNvSpPr txBox="1"/>
          <p:nvPr/>
        </p:nvSpPr>
        <p:spPr>
          <a:xfrm>
            <a:off x="869599" y="6335733"/>
            <a:ext cx="1052483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9" name="TextBox 8">
            <a:extLst>
              <a:ext uri="{FF2B5EF4-FFF2-40B4-BE49-F238E27FC236}">
                <a16:creationId xmlns:a16="http://schemas.microsoft.com/office/drawing/2014/main" id="{5B02B945-594F-7675-EF01-EE8ADA41DEDC}"/>
              </a:ext>
            </a:extLst>
          </p:cNvPr>
          <p:cNvSpPr txBox="1"/>
          <p:nvPr/>
        </p:nvSpPr>
        <p:spPr>
          <a:xfrm>
            <a:off x="281413" y="1038217"/>
            <a:ext cx="6855321" cy="5098832"/>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Early Adulthood (20s-40s):  Physical abilities are at their peak.</a:t>
            </a:r>
          </a:p>
          <a:p>
            <a:pPr marL="285750" marR="0" lvl="0" indent="-285750" algn="l" defTabSz="914400" rtl="0" eaLnBrk="1" fontAlgn="auto" latinLnBrk="0" hangingPunct="1">
              <a:spcBef>
                <a:spcPts val="800"/>
              </a:spcBef>
              <a:spcAft>
                <a:spcPts val="0"/>
              </a:spcAft>
              <a:buClr>
                <a:schemeClr val="accent1">
                  <a:lumMod val="60000"/>
                  <a:lumOff val="40000"/>
                </a:schemeClr>
              </a:buClr>
              <a:buSzPts val="16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Middle Adulthood (40s-60s):</a:t>
            </a:r>
          </a:p>
          <a:p>
            <a:pPr marL="742950" lvl="1" indent="-285750">
              <a:spcBef>
                <a:spcPts val="80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Physical decline is gradual.</a:t>
            </a:r>
          </a:p>
          <a:p>
            <a:pPr marL="742950" lvl="1" indent="-285750">
              <a:spcBef>
                <a:spcPts val="80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Skin loses elasticity (wrinkles form).</a:t>
            </a:r>
          </a:p>
          <a:p>
            <a:pPr marL="742950" lvl="1" indent="-285750">
              <a:spcBef>
                <a:spcPts val="80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Visual acuity decreases.</a:t>
            </a:r>
          </a:p>
          <a:p>
            <a:pPr marL="742950" lvl="1" indent="-285750">
              <a:spcBef>
                <a:spcPts val="80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Women experience menopause.</a:t>
            </a:r>
          </a:p>
          <a:p>
            <a:pPr marL="742950" lvl="1" indent="-285750">
              <a:spcBef>
                <a:spcPts val="80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Men and women both tend to gain weight.</a:t>
            </a:r>
          </a:p>
          <a:p>
            <a:pPr marL="742950" lvl="1" indent="-285750">
              <a:spcBef>
                <a:spcPts val="80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Hair begins to thin and turn gray.</a:t>
            </a:r>
          </a:p>
          <a:p>
            <a:pPr marL="285750" marR="0" lvl="0" indent="-285750" algn="l" defTabSz="914400" rtl="0" eaLnBrk="1" fontAlgn="auto" latinLnBrk="0" hangingPunct="1">
              <a:spcBef>
                <a:spcPts val="0"/>
              </a:spcBef>
              <a:spcAft>
                <a:spcPts val="0"/>
              </a:spcAft>
              <a:buClr>
                <a:schemeClr val="accent1">
                  <a:lumMod val="60000"/>
                  <a:lumOff val="40000"/>
                </a:schemeClr>
              </a:buClr>
              <a:buSzTx/>
              <a:buFont typeface="Wingdings" panose="05000000000000000000" pitchFamily="2" charset="2"/>
              <a:buChar char="q"/>
              <a:tabLst/>
              <a:defRPr/>
            </a:pPr>
            <a:endParaRPr kumimoji="0" lang="en-US" i="0" u="none" strike="noStrike" kern="0" cap="none" spc="0" normalizeH="0" baseline="0" noProof="0" dirty="0">
              <a:ln>
                <a:noFill/>
              </a:ln>
              <a:effectLst/>
              <a:uLnTx/>
              <a:uFillTx/>
              <a:latin typeface="Arial"/>
              <a:ea typeface="Arial"/>
              <a:cs typeface="Arial"/>
              <a:sym typeface="Arial"/>
            </a:endParaRPr>
          </a:p>
          <a:p>
            <a:pPr marL="285750" marR="0" lvl="0" indent="-285750" algn="l" defTabSz="914400" rtl="0" eaLnBrk="1" fontAlgn="auto" latinLnBrk="0" hangingPunct="1">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ea typeface="Arial"/>
                <a:cs typeface="Arial"/>
                <a:sym typeface="Arial"/>
              </a:rPr>
              <a:t>Late Adulthood (60s +):</a:t>
            </a:r>
            <a:endParaRPr kumimoji="0" lang="en-US" i="0" u="sng" strike="noStrike" kern="0" cap="none" spc="0" normalizeH="0" baseline="0" noProof="0" dirty="0">
              <a:ln>
                <a:noFill/>
              </a:ln>
              <a:effectLst/>
              <a:uLnTx/>
              <a:uFillTx/>
              <a:latin typeface="Arial"/>
              <a:cs typeface="Arial"/>
              <a:sym typeface="Arial"/>
            </a:endParaRPr>
          </a:p>
          <a:p>
            <a:pPr marL="742950" lvl="1" indent="-285750">
              <a:spcBef>
                <a:spcPts val="80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ea typeface="Arial"/>
                <a:cs typeface="Arial"/>
                <a:sym typeface="Arial"/>
              </a:rPr>
              <a:t>Skin continues to lose elasticity.</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80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ea typeface="Arial"/>
                <a:cs typeface="Arial"/>
                <a:sym typeface="Arial"/>
              </a:rPr>
              <a:t>Reaction time slows further.</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80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ea typeface="Arial"/>
                <a:cs typeface="Arial"/>
                <a:sym typeface="Arial"/>
              </a:rPr>
              <a:t>Muscle strength diminishes.</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80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ea typeface="Arial"/>
                <a:cs typeface="Arial"/>
                <a:sym typeface="Arial"/>
              </a:rPr>
              <a:t>Smell, taste, hearing, vision decline.</a:t>
            </a:r>
            <a:endParaRPr kumimoji="0" lang="en-US" i="0" u="none" strike="noStrike" kern="0" cap="none" spc="0" normalizeH="0" baseline="0" noProof="0" dirty="0">
              <a:ln>
                <a:noFill/>
              </a:ln>
              <a:effectLst/>
              <a:uLnTx/>
              <a:uFillTx/>
              <a:latin typeface="Arial"/>
              <a:cs typeface="Arial"/>
              <a:sym typeface="Arial"/>
            </a:endParaRPr>
          </a:p>
        </p:txBody>
      </p:sp>
      <p:pic>
        <p:nvPicPr>
          <p:cNvPr id="3" name="Picture 2">
            <a:extLst>
              <a:ext uri="{FF2B5EF4-FFF2-40B4-BE49-F238E27FC236}">
                <a16:creationId xmlns:a16="http://schemas.microsoft.com/office/drawing/2014/main" id="{C59B2F72-9C2F-7932-E6F5-F351C824E839}"/>
              </a:ext>
            </a:extLst>
          </p:cNvPr>
          <p:cNvPicPr>
            <a:picLocks noChangeAspect="1"/>
          </p:cNvPicPr>
          <p:nvPr/>
        </p:nvPicPr>
        <p:blipFill rotWithShape="1">
          <a:blip r:embed="rId4"/>
          <a:srcRect l="20465" r="20648"/>
          <a:stretch/>
        </p:blipFill>
        <p:spPr>
          <a:xfrm>
            <a:off x="7698801" y="1084413"/>
            <a:ext cx="4090383" cy="3017520"/>
          </a:xfrm>
          <a:prstGeom prst="rect">
            <a:avLst/>
          </a:prstGeom>
        </p:spPr>
      </p:pic>
      <p:sp>
        <p:nvSpPr>
          <p:cNvPr id="5" name="TextBox 4">
            <a:extLst>
              <a:ext uri="{FF2B5EF4-FFF2-40B4-BE49-F238E27FC236}">
                <a16:creationId xmlns:a16="http://schemas.microsoft.com/office/drawing/2014/main" id="{A6A5B253-BFFE-B2A2-5365-7F8F68CA9003}"/>
              </a:ext>
            </a:extLst>
          </p:cNvPr>
          <p:cNvSpPr txBox="1"/>
          <p:nvPr/>
        </p:nvSpPr>
        <p:spPr>
          <a:xfrm>
            <a:off x="7719066" y="4208268"/>
            <a:ext cx="4049852" cy="738664"/>
          </a:xfrm>
          <a:prstGeom prst="rect">
            <a:avLst/>
          </a:prstGeom>
          <a:noFill/>
          <a:ln>
            <a:solidFill>
              <a:schemeClr val="accent1">
                <a:lumMod val="60000"/>
                <a:lumOff val="40000"/>
              </a:schemeClr>
            </a:solidFill>
          </a:ln>
        </p:spPr>
        <p:txBody>
          <a:bodyPr wrap="square">
            <a:spAutoFit/>
          </a:bodyPr>
          <a:lstStyle/>
          <a:p>
            <a:pPr marR="0" lvl="0" algn="l" defTabSz="914400" rtl="0" eaLnBrk="1" fontAlgn="auto" latinLnBrk="0" hangingPunct="1">
              <a:lnSpc>
                <a:spcPct val="100000"/>
              </a:lnSpc>
              <a:spcBef>
                <a:spcPts val="800"/>
              </a:spcBef>
              <a:spcAft>
                <a:spcPts val="0"/>
              </a:spcAft>
              <a:buClr>
                <a:srgbClr val="4472C4">
                  <a:lumMod val="60000"/>
                  <a:lumOff val="40000"/>
                </a:srgbClr>
              </a:buClr>
              <a:buSzTx/>
              <a:tabLst/>
              <a:defRPr/>
            </a:pPr>
            <a:r>
              <a:rPr kumimoji="0" lang="en-US" sz="1400" b="0" i="0" u="none" strike="noStrike" kern="0" cap="none" spc="0" normalizeH="0" baseline="0" noProof="0" dirty="0">
                <a:ln>
                  <a:noFill/>
                </a:ln>
                <a:solidFill>
                  <a:prstClr val="black"/>
                </a:solidFill>
                <a:effectLst/>
                <a:uLnTx/>
                <a:uFillTx/>
                <a:latin typeface="Arial"/>
                <a:ea typeface="Arial"/>
                <a:cs typeface="Arial"/>
                <a:sym typeface="Arial"/>
              </a:rPr>
              <a:t>Figure 9.18 Physical declines of middle and late adulthood can be minimized with proper exercise, nutrition, and an active lifestyle.</a:t>
            </a:r>
            <a:endParaRPr kumimoji="0" lang="en-US" sz="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sym typeface="Arial"/>
            </a:endParaRPr>
          </a:p>
        </p:txBody>
      </p:sp>
      <p:sp>
        <p:nvSpPr>
          <p:cNvPr id="7" name="TextBox 6">
            <a:extLst>
              <a:ext uri="{FF2B5EF4-FFF2-40B4-BE49-F238E27FC236}">
                <a16:creationId xmlns:a16="http://schemas.microsoft.com/office/drawing/2014/main" id="{06F3B0E0-0A9F-CDF2-3C01-7CF6614D93A1}"/>
              </a:ext>
            </a:extLst>
          </p:cNvPr>
          <p:cNvSpPr txBox="1"/>
          <p:nvPr/>
        </p:nvSpPr>
        <p:spPr>
          <a:xfrm>
            <a:off x="7450506" y="5231553"/>
            <a:ext cx="4586971" cy="928139"/>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200" b="1"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Link to Learning Video</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Aging doesn’t mean a person can’t explore new pursuits, learn new skills, and continue to grow. Watch this inspiring </a:t>
            </a:r>
            <a:r>
              <a:rPr lang="en-US" sz="1200" dirty="0">
                <a:latin typeface="Arial" panose="020B0604020202020204" pitchFamily="34" charset="0"/>
                <a:cs typeface="Arial" panose="020B0604020202020204" pitchFamily="34" charset="0"/>
                <a:hlinkClick r:id="rId5"/>
              </a:rPr>
              <a:t>story about Neil Unger who is a newbie to the world of skateboarding at 60 years old</a:t>
            </a:r>
            <a:r>
              <a:rPr lang="en-US" sz="1200" dirty="0">
                <a:latin typeface="Arial" panose="020B0604020202020204" pitchFamily="34" charset="0"/>
                <a:cs typeface="Arial" panose="020B0604020202020204" pitchFamily="34" charset="0"/>
              </a:rPr>
              <a:t> to learn more </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(2.41).</a:t>
            </a:r>
          </a:p>
        </p:txBody>
      </p:sp>
    </p:spTree>
    <p:extLst>
      <p:ext uri="{BB962C8B-B14F-4D97-AF65-F5344CB8AC3E}">
        <p14:creationId xmlns:p14="http://schemas.microsoft.com/office/powerpoint/2010/main" val="37555038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D623769-9BC2-F399-EB22-BD9F4297ABD8}"/>
              </a:ext>
            </a:extLst>
          </p:cNvPr>
          <p:cNvSpPr txBox="1">
            <a:spLocks/>
          </p:cNvSpPr>
          <p:nvPr/>
        </p:nvSpPr>
        <p:spPr>
          <a:xfrm>
            <a:off x="1112980" y="306823"/>
            <a:ext cx="99660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Adulthood: Cognitive Development</a:t>
            </a:r>
          </a:p>
        </p:txBody>
      </p:sp>
      <p:sp>
        <p:nvSpPr>
          <p:cNvPr id="7" name="TextBox 6">
            <a:extLst>
              <a:ext uri="{FF2B5EF4-FFF2-40B4-BE49-F238E27FC236}">
                <a16:creationId xmlns:a16="http://schemas.microsoft.com/office/drawing/2014/main" id="{C77290DA-4DD9-F248-EA2D-84AC0C0758F4}"/>
              </a:ext>
            </a:extLst>
          </p:cNvPr>
          <p:cNvSpPr txBox="1"/>
          <p:nvPr/>
        </p:nvSpPr>
        <p:spPr>
          <a:xfrm>
            <a:off x="770486" y="6335733"/>
            <a:ext cx="106510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9" name="TextBox 8">
            <a:extLst>
              <a:ext uri="{FF2B5EF4-FFF2-40B4-BE49-F238E27FC236}">
                <a16:creationId xmlns:a16="http://schemas.microsoft.com/office/drawing/2014/main" id="{A233615F-66AB-9EB1-6BD1-BC715F79F407}"/>
              </a:ext>
            </a:extLst>
          </p:cNvPr>
          <p:cNvSpPr txBox="1"/>
          <p:nvPr/>
        </p:nvSpPr>
        <p:spPr>
          <a:xfrm>
            <a:off x="544946" y="1242113"/>
            <a:ext cx="6342547" cy="231345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Cognitive abilities remain steady throughout early and middle adulthood.</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Crystalized intelligence </a:t>
            </a:r>
            <a:r>
              <a:rPr kumimoji="0" lang="en-US" i="0" u="none" strike="noStrike" kern="0" cap="none" spc="0" normalizeH="0" baseline="0" noProof="0" dirty="0">
                <a:ln>
                  <a:noFill/>
                </a:ln>
                <a:solidFill>
                  <a:srgbClr val="000000"/>
                </a:solidFill>
                <a:effectLst/>
                <a:uLnTx/>
                <a:uFillTx/>
                <a:latin typeface="Arial"/>
                <a:cs typeface="Arial"/>
                <a:sym typeface="Arial"/>
              </a:rPr>
              <a:t>(information, skills, and strategies gathered through experience) remains steady or </a:t>
            </a:r>
            <a:r>
              <a:rPr kumimoji="0" lang="en-US" i="0" u="sng" strike="noStrike" kern="0" cap="none" spc="0" normalizeH="0" baseline="0" noProof="0" dirty="0">
                <a:ln>
                  <a:noFill/>
                </a:ln>
                <a:solidFill>
                  <a:srgbClr val="000000"/>
                </a:solidFill>
                <a:effectLst/>
                <a:uLnTx/>
                <a:uFillTx/>
                <a:latin typeface="Arial"/>
                <a:cs typeface="Arial"/>
                <a:sym typeface="Arial"/>
              </a:rPr>
              <a:t>improves</a:t>
            </a:r>
            <a:r>
              <a:rPr kumimoji="0" lang="en-US" i="0" u="none" strike="noStrike" kern="0" cap="none" spc="0" normalizeH="0" baseline="0" noProof="0" dirty="0">
                <a:ln>
                  <a:noFill/>
                </a:ln>
                <a:solidFill>
                  <a:srgbClr val="000000"/>
                </a:solidFill>
                <a:effectLst/>
                <a:uLnTx/>
                <a:uFillTx/>
                <a:latin typeface="Arial"/>
                <a:cs typeface="Arial"/>
                <a:sym typeface="Arial"/>
              </a:rPr>
              <a:t>.</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cs typeface="Arial"/>
                <a:sym typeface="Arial"/>
              </a:rPr>
              <a:t>Fluid intelligence </a:t>
            </a:r>
            <a:r>
              <a:rPr kumimoji="0" lang="en-US" i="0" u="none" strike="noStrike" kern="0" cap="none" spc="0" normalizeH="0" baseline="0" noProof="0" dirty="0">
                <a:ln>
                  <a:noFill/>
                </a:ln>
                <a:solidFill>
                  <a:srgbClr val="000000"/>
                </a:solidFill>
                <a:effectLst/>
                <a:uLnTx/>
                <a:uFillTx/>
                <a:latin typeface="Arial"/>
                <a:cs typeface="Arial"/>
                <a:sym typeface="Arial"/>
              </a:rPr>
              <a:t>(information processing abilities, reasoning, and memory) begins to </a:t>
            </a:r>
            <a:r>
              <a:rPr kumimoji="0" lang="en-US" i="0" u="sng" strike="noStrike" kern="0" cap="none" spc="0" normalizeH="0" baseline="0" noProof="0" dirty="0">
                <a:ln>
                  <a:noFill/>
                </a:ln>
                <a:solidFill>
                  <a:srgbClr val="000000"/>
                </a:solidFill>
                <a:effectLst/>
                <a:uLnTx/>
                <a:uFillTx/>
                <a:latin typeface="Arial"/>
                <a:cs typeface="Arial"/>
                <a:sym typeface="Arial"/>
              </a:rPr>
              <a:t>decline</a:t>
            </a:r>
            <a:r>
              <a:rPr kumimoji="0" lang="en-US" i="0" u="none" strike="noStrike" kern="0" cap="none" spc="0" normalizeH="0" baseline="0" noProof="0" dirty="0">
                <a:ln>
                  <a:noFill/>
                </a:ln>
                <a:solidFill>
                  <a:srgbClr val="000000"/>
                </a:solidFill>
                <a:effectLst/>
                <a:uLnTx/>
                <a:uFillTx/>
                <a:latin typeface="Arial"/>
                <a:cs typeface="Arial"/>
                <a:sym typeface="Arial"/>
              </a:rPr>
              <a:t>.</a:t>
            </a:r>
          </a:p>
        </p:txBody>
      </p:sp>
      <p:pic>
        <p:nvPicPr>
          <p:cNvPr id="5" name="Picture 4">
            <a:extLst>
              <a:ext uri="{FF2B5EF4-FFF2-40B4-BE49-F238E27FC236}">
                <a16:creationId xmlns:a16="http://schemas.microsoft.com/office/drawing/2014/main" id="{19B17AB4-E696-76D9-CB48-BBEB148961D7}"/>
              </a:ext>
            </a:extLst>
          </p:cNvPr>
          <p:cNvPicPr>
            <a:picLocks noChangeAspect="1"/>
          </p:cNvPicPr>
          <p:nvPr/>
        </p:nvPicPr>
        <p:blipFill rotWithShape="1">
          <a:blip r:embed="rId4"/>
          <a:srcRect l="17400" r="17243"/>
          <a:stretch/>
        </p:blipFill>
        <p:spPr>
          <a:xfrm>
            <a:off x="7345974" y="1086267"/>
            <a:ext cx="4263714" cy="2834640"/>
          </a:xfrm>
          <a:prstGeom prst="rect">
            <a:avLst/>
          </a:prstGeom>
        </p:spPr>
      </p:pic>
      <p:sp>
        <p:nvSpPr>
          <p:cNvPr id="8" name="TextBox 7">
            <a:extLst>
              <a:ext uri="{FF2B5EF4-FFF2-40B4-BE49-F238E27FC236}">
                <a16:creationId xmlns:a16="http://schemas.microsoft.com/office/drawing/2014/main" id="{7B3EF88E-8D1D-79B7-2BB9-291F51871879}"/>
              </a:ext>
            </a:extLst>
          </p:cNvPr>
          <p:cNvSpPr txBox="1"/>
          <p:nvPr/>
        </p:nvSpPr>
        <p:spPr>
          <a:xfrm>
            <a:off x="7440062" y="4080693"/>
            <a:ext cx="4075537" cy="1169551"/>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Arial"/>
                <a:ea typeface="Arial"/>
                <a:cs typeface="Arial"/>
                <a:sym typeface="Arial"/>
              </a:rPr>
              <a:t>Figure 9.19 Cognitive activities such as playing mahjong, chess, or other games, can keep you mentally fit and delay cognitive decline. The same is true for solo pastimes like reading and completing crossword puzzles.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2" name="TextBox 1">
            <a:extLst>
              <a:ext uri="{FF2B5EF4-FFF2-40B4-BE49-F238E27FC236}">
                <a16:creationId xmlns:a16="http://schemas.microsoft.com/office/drawing/2014/main" id="{847310A6-3A64-10D4-CBED-C5731E07714D}"/>
              </a:ext>
            </a:extLst>
          </p:cNvPr>
          <p:cNvSpPr txBox="1"/>
          <p:nvPr/>
        </p:nvSpPr>
        <p:spPr>
          <a:xfrm>
            <a:off x="1112980" y="3921799"/>
            <a:ext cx="5295473" cy="499047"/>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200" b="1"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Link to Learning Video</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There is good news for the middle age brain. View this </a:t>
            </a:r>
            <a:r>
              <a:rPr lang="en-US" sz="1200" dirty="0">
                <a:latin typeface="Arial" panose="020B0604020202020204" pitchFamily="34" charset="0"/>
                <a:cs typeface="Arial" panose="020B0604020202020204" pitchFamily="34" charset="0"/>
                <a:hlinkClick r:id="rId5"/>
              </a:rPr>
              <a:t>brief video about the middle age brain</a:t>
            </a:r>
            <a:r>
              <a:rPr lang="en-US" sz="1200" dirty="0">
                <a:latin typeface="Arial" panose="020B0604020202020204" pitchFamily="34" charset="0"/>
                <a:cs typeface="Arial" panose="020B0604020202020204" pitchFamily="34" charset="0"/>
              </a:rPr>
              <a:t> to find out what it is </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(2.21).</a:t>
            </a:r>
          </a:p>
        </p:txBody>
      </p:sp>
    </p:spTree>
    <p:extLst>
      <p:ext uri="{BB962C8B-B14F-4D97-AF65-F5344CB8AC3E}">
        <p14:creationId xmlns:p14="http://schemas.microsoft.com/office/powerpoint/2010/main" val="4737637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F8080-52C2-8564-3C7F-F2A1E49D37CE}"/>
              </a:ext>
            </a:extLst>
          </p:cNvPr>
          <p:cNvSpPr txBox="1">
            <a:spLocks/>
          </p:cNvSpPr>
          <p:nvPr/>
        </p:nvSpPr>
        <p:spPr>
          <a:xfrm>
            <a:off x="3625981" y="146729"/>
            <a:ext cx="5808255"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Adulthood: Psychosocial Development</a:t>
            </a:r>
          </a:p>
        </p:txBody>
      </p:sp>
      <p:sp>
        <p:nvSpPr>
          <p:cNvPr id="4" name="TextBox 3">
            <a:extLst>
              <a:ext uri="{FF2B5EF4-FFF2-40B4-BE49-F238E27FC236}">
                <a16:creationId xmlns:a16="http://schemas.microsoft.com/office/drawing/2014/main" id="{897B651B-5052-A4ED-FE23-23F92AFCA0CA}"/>
              </a:ext>
            </a:extLst>
          </p:cNvPr>
          <p:cNvSpPr txBox="1"/>
          <p:nvPr/>
        </p:nvSpPr>
        <p:spPr>
          <a:xfrm>
            <a:off x="1086626" y="6495827"/>
            <a:ext cx="1001874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Google Shape;407;p47">
            <a:extLst>
              <a:ext uri="{FF2B5EF4-FFF2-40B4-BE49-F238E27FC236}">
                <a16:creationId xmlns:a16="http://schemas.microsoft.com/office/drawing/2014/main" id="{214F6D09-313A-F5EC-88D8-4DD90A6E5CF9}"/>
              </a:ext>
            </a:extLst>
          </p:cNvPr>
          <p:cNvSpPr txBox="1"/>
          <p:nvPr/>
        </p:nvSpPr>
        <p:spPr>
          <a:xfrm>
            <a:off x="268161" y="634233"/>
            <a:ext cx="7241003" cy="586159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u="none" strike="noStrike" kern="0" cap="none" spc="0" normalizeH="0" baseline="0" noProof="0" dirty="0">
                <a:ln>
                  <a:noFill/>
                </a:ln>
                <a:effectLst/>
                <a:uLnTx/>
                <a:uFillTx/>
                <a:latin typeface="Arial"/>
                <a:cs typeface="Arial"/>
                <a:sym typeface="Arial"/>
              </a:rPr>
              <a:t>Theorists believe that as we age, we need to continue to have meaning in our lives. Many adults define themselves by their job, or relationships with family.</a:t>
            </a: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Employment and Well-Being</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Job satisfaction is closely tied to work that:</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Involves contact with other people.</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Is interesting.</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Provides opportunities for advancement.</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Allows some independence.</a:t>
            </a: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Relationships and Well-Being</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Positive influences on well-being include:</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Having a stable marriage.</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Having children (initially stressful but rewarding later).</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Socioemotional selectivity theory – as we get older, our social support and friendships dwindle in number, but remain as close, if not closer than in our earlier years.</a:t>
            </a:r>
          </a:p>
        </p:txBody>
      </p:sp>
      <p:pic>
        <p:nvPicPr>
          <p:cNvPr id="3" name="Picture 2">
            <a:extLst>
              <a:ext uri="{FF2B5EF4-FFF2-40B4-BE49-F238E27FC236}">
                <a16:creationId xmlns:a16="http://schemas.microsoft.com/office/drawing/2014/main" id="{363DD6F3-A08A-2B9E-92BD-676F7EAB4716}"/>
              </a:ext>
            </a:extLst>
          </p:cNvPr>
          <p:cNvPicPr>
            <a:picLocks noChangeAspect="1"/>
          </p:cNvPicPr>
          <p:nvPr/>
        </p:nvPicPr>
        <p:blipFill rotWithShape="1">
          <a:blip r:embed="rId4"/>
          <a:srcRect l="17521" r="17576"/>
          <a:stretch/>
        </p:blipFill>
        <p:spPr>
          <a:xfrm>
            <a:off x="7738621" y="1005441"/>
            <a:ext cx="4240636" cy="2834640"/>
          </a:xfrm>
          <a:prstGeom prst="rect">
            <a:avLst/>
          </a:prstGeom>
        </p:spPr>
      </p:pic>
      <p:sp>
        <p:nvSpPr>
          <p:cNvPr id="8" name="TextBox 7">
            <a:extLst>
              <a:ext uri="{FF2B5EF4-FFF2-40B4-BE49-F238E27FC236}">
                <a16:creationId xmlns:a16="http://schemas.microsoft.com/office/drawing/2014/main" id="{5EDB987B-C77D-FD9C-E558-6A85A844D064}"/>
              </a:ext>
            </a:extLst>
          </p:cNvPr>
          <p:cNvSpPr txBox="1"/>
          <p:nvPr/>
        </p:nvSpPr>
        <p:spPr>
          <a:xfrm>
            <a:off x="7738621" y="3982901"/>
            <a:ext cx="4143388"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9.20 Social support is important as we age. </a:t>
            </a:r>
            <a:endParaRPr lang="en-US" sz="1400" dirty="0"/>
          </a:p>
        </p:txBody>
      </p:sp>
      <p:sp>
        <p:nvSpPr>
          <p:cNvPr id="9" name="TextBox 8">
            <a:extLst>
              <a:ext uri="{FF2B5EF4-FFF2-40B4-BE49-F238E27FC236}">
                <a16:creationId xmlns:a16="http://schemas.microsoft.com/office/drawing/2014/main" id="{4003D7A9-1F4F-E75C-F7E3-459F869F471F}"/>
              </a:ext>
            </a:extLst>
          </p:cNvPr>
          <p:cNvSpPr txBox="1"/>
          <p:nvPr/>
        </p:nvSpPr>
        <p:spPr>
          <a:xfrm>
            <a:off x="7965485" y="5052770"/>
            <a:ext cx="3786909" cy="503408"/>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200" b="1"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Link to Learning Video</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View this </a:t>
            </a:r>
            <a:r>
              <a:rPr lang="en-US" sz="1200" dirty="0">
                <a:latin typeface="Arial" panose="020B0604020202020204" pitchFamily="34" charset="0"/>
                <a:cs typeface="Arial" panose="020B0604020202020204" pitchFamily="34" charset="0"/>
                <a:hlinkClick r:id="rId5"/>
              </a:rPr>
              <a:t>video about aging in America</a:t>
            </a:r>
            <a:r>
              <a:rPr lang="en-US" sz="1200" dirty="0">
                <a:latin typeface="Arial" panose="020B0604020202020204" pitchFamily="34" charset="0"/>
                <a:cs typeface="Arial" panose="020B0604020202020204" pitchFamily="34" charset="0"/>
              </a:rPr>
              <a:t> to learn more </a:t>
            </a:r>
            <a:r>
              <a:rPr kumimoji="0" lang="en-US" sz="1200" b="0" i="0" u="none" strike="noStrike" kern="1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(7.22).</a:t>
            </a:r>
          </a:p>
        </p:txBody>
      </p:sp>
    </p:spTree>
    <p:extLst>
      <p:ext uri="{BB962C8B-B14F-4D97-AF65-F5344CB8AC3E}">
        <p14:creationId xmlns:p14="http://schemas.microsoft.com/office/powerpoint/2010/main" val="2527491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DB4BC13-1106-9B91-45E6-26777D531F83}"/>
              </a:ext>
            </a:extLst>
          </p:cNvPr>
          <p:cNvSpPr txBox="1"/>
          <p:nvPr/>
        </p:nvSpPr>
        <p:spPr>
          <a:xfrm>
            <a:off x="3476993" y="6642556"/>
            <a:ext cx="5436098" cy="215444"/>
          </a:xfrm>
          <a:prstGeom prst="rect">
            <a:avLst/>
          </a:prstGeom>
          <a:noFill/>
        </p:spPr>
        <p:txBody>
          <a:bodyPr wrap="square">
            <a:spAutoFit/>
          </a:bodyPr>
          <a:lstStyle/>
          <a:p>
            <a:r>
              <a:rPr lang="en-US" sz="800" dirty="0">
                <a:solidFill>
                  <a:prstClr val="black"/>
                </a:solidFill>
                <a:latin typeface="Arial"/>
              </a:rPr>
              <a:t>Image and Text: </a:t>
            </a:r>
            <a:r>
              <a:rPr lang="en-US" sz="800" dirty="0">
                <a:solidFill>
                  <a:prstClr val="black"/>
                </a:solidFill>
                <a:latin typeface="Arial"/>
                <a:hlinkClick r:id="rId2"/>
              </a:rPr>
              <a:t>OpenStax  Psychology 2E</a:t>
            </a:r>
            <a:r>
              <a:rPr lang="en-US" sz="800" dirty="0">
                <a:solidFill>
                  <a:prstClr val="black"/>
                </a:solidFill>
                <a:latin typeface="Arial"/>
              </a:rPr>
              <a:t> is licensed under </a:t>
            </a:r>
            <a:r>
              <a:rPr lang="en-US" sz="800" dirty="0">
                <a:solidFill>
                  <a:prstClr val="black"/>
                </a:solidFill>
                <a:latin typeface="Arial"/>
                <a:hlinkClick r:id="rId3"/>
              </a:rPr>
              <a:t>CC BY 4.0 </a:t>
            </a:r>
            <a:r>
              <a:rPr lang="en-US" sz="800" dirty="0">
                <a:solidFill>
                  <a:prstClr val="black"/>
                </a:solidFill>
                <a:latin typeface="Arial"/>
              </a:rPr>
              <a:t>International. Edited by Maria Pagano</a:t>
            </a:r>
          </a:p>
        </p:txBody>
      </p:sp>
      <p:sp>
        <p:nvSpPr>
          <p:cNvPr id="5" name="Title 1">
            <a:extLst>
              <a:ext uri="{FF2B5EF4-FFF2-40B4-BE49-F238E27FC236}">
                <a16:creationId xmlns:a16="http://schemas.microsoft.com/office/drawing/2014/main" id="{09ED50A3-BBEA-986C-C253-4C92AEE054F2}"/>
              </a:ext>
            </a:extLst>
          </p:cNvPr>
          <p:cNvSpPr txBox="1">
            <a:spLocks/>
          </p:cNvSpPr>
          <p:nvPr/>
        </p:nvSpPr>
        <p:spPr>
          <a:xfrm>
            <a:off x="2760935" y="54373"/>
            <a:ext cx="6670129"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Continuous vs. Discontinuous Development</a:t>
            </a:r>
          </a:p>
        </p:txBody>
      </p:sp>
      <p:sp>
        <p:nvSpPr>
          <p:cNvPr id="10" name="TextBox 9">
            <a:extLst>
              <a:ext uri="{FF2B5EF4-FFF2-40B4-BE49-F238E27FC236}">
                <a16:creationId xmlns:a16="http://schemas.microsoft.com/office/drawing/2014/main" id="{2AD4F6CE-28E1-30F9-C650-E417B09524F4}"/>
              </a:ext>
            </a:extLst>
          </p:cNvPr>
          <p:cNvSpPr txBox="1"/>
          <p:nvPr/>
        </p:nvSpPr>
        <p:spPr>
          <a:xfrm>
            <a:off x="350751" y="712033"/>
            <a:ext cx="11490496" cy="1500411"/>
          </a:xfrm>
          <a:prstGeom prst="rect">
            <a:avLst/>
          </a:prstGeom>
          <a:noFill/>
          <a:ln>
            <a:solidFill>
              <a:schemeClr val="accent1">
                <a:lumMod val="60000"/>
                <a:lumOff val="40000"/>
              </a:schemeClr>
            </a:solidFill>
          </a:ln>
        </p:spPr>
        <p:txBody>
          <a:bodyPr wrap="square">
            <a:spAutoFit/>
          </a:bodyPr>
          <a:lstStyle/>
          <a:p>
            <a:pPr marL="285750" lvl="0" indent="-285750" algn="l" rtl="0">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Developmental psychologists have different views on the process of lifespan development.</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Continuous development </a:t>
            </a:r>
            <a:r>
              <a:rPr lang="en-US" sz="1600" dirty="0">
                <a:latin typeface="Arial" panose="020B0604020202020204" pitchFamily="34" charset="0"/>
                <a:cs typeface="Arial" panose="020B0604020202020204" pitchFamily="34" charset="0"/>
              </a:rPr>
              <a:t>– views development as a cumulative process, gradually improving on existing skills.</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E.g. Adding inches to height each year.</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Discontinuous development </a:t>
            </a:r>
            <a:r>
              <a:rPr lang="en-US" sz="1600" dirty="0">
                <a:latin typeface="Arial" panose="020B0604020202020204" pitchFamily="34" charset="0"/>
                <a:cs typeface="Arial" panose="020B0604020202020204" pitchFamily="34" charset="0"/>
              </a:rPr>
              <a:t>– views development as occurring in unique stages (specific times or ages).</a:t>
            </a:r>
          </a:p>
        </p:txBody>
      </p:sp>
      <p:pic>
        <p:nvPicPr>
          <p:cNvPr id="2" name="Picture 1">
            <a:extLst>
              <a:ext uri="{FF2B5EF4-FFF2-40B4-BE49-F238E27FC236}">
                <a16:creationId xmlns:a16="http://schemas.microsoft.com/office/drawing/2014/main" id="{979B8D64-CA23-064E-9410-7FFE714E7F15}"/>
              </a:ext>
            </a:extLst>
          </p:cNvPr>
          <p:cNvPicPr>
            <a:picLocks noChangeAspect="1"/>
          </p:cNvPicPr>
          <p:nvPr/>
        </p:nvPicPr>
        <p:blipFill rotWithShape="1">
          <a:blip r:embed="rId4"/>
          <a:srcRect t="16851" b="16332"/>
          <a:stretch/>
        </p:blipFill>
        <p:spPr>
          <a:xfrm>
            <a:off x="2101885" y="2633374"/>
            <a:ext cx="7792154" cy="2260600"/>
          </a:xfrm>
          <a:prstGeom prst="rect">
            <a:avLst/>
          </a:prstGeom>
        </p:spPr>
      </p:pic>
      <p:sp>
        <p:nvSpPr>
          <p:cNvPr id="4" name="TextBox 3">
            <a:extLst>
              <a:ext uri="{FF2B5EF4-FFF2-40B4-BE49-F238E27FC236}">
                <a16:creationId xmlns:a16="http://schemas.microsoft.com/office/drawing/2014/main" id="{331596FB-C813-4EB6-DD63-0BE990E5F6C9}"/>
              </a:ext>
            </a:extLst>
          </p:cNvPr>
          <p:cNvSpPr txBox="1"/>
          <p:nvPr/>
        </p:nvSpPr>
        <p:spPr>
          <a:xfrm>
            <a:off x="990350" y="5180053"/>
            <a:ext cx="10409382"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9.2 The concept of continuous development can be visualized as a smooth slope of progression, whereas discontinuous development sees growth in more discrete stages.</a:t>
            </a:r>
          </a:p>
        </p:txBody>
      </p:sp>
      <p:sp>
        <p:nvSpPr>
          <p:cNvPr id="7" name="TextBox 6">
            <a:extLst>
              <a:ext uri="{FF2B5EF4-FFF2-40B4-BE49-F238E27FC236}">
                <a16:creationId xmlns:a16="http://schemas.microsoft.com/office/drawing/2014/main" id="{4BDB59D7-0B7A-4E80-2E5D-95CCF7DBC3CD}"/>
              </a:ext>
            </a:extLst>
          </p:cNvPr>
          <p:cNvSpPr txBox="1"/>
          <p:nvPr/>
        </p:nvSpPr>
        <p:spPr>
          <a:xfrm>
            <a:off x="587415" y="6119401"/>
            <a:ext cx="11215253"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Lifespan Development: Continuity &amp; Discontinuity</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discusses whether human developmental changes are gradual and continuous or sudden and discontinuous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(3:54).</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395102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3492893-273D-F8B7-790A-79C2AF46F5DF}"/>
              </a:ext>
            </a:extLst>
          </p:cNvPr>
          <p:cNvSpPr txBox="1"/>
          <p:nvPr/>
        </p:nvSpPr>
        <p:spPr>
          <a:xfrm>
            <a:off x="2916794" y="210079"/>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srgbClr val="4472C4">
                    <a:lumMod val="75000"/>
                  </a:srgbClr>
                </a:solidFill>
                <a:latin typeface="Arial" panose="020B0604020202020204" pitchFamily="34" charset="0"/>
                <a:cs typeface="Arial" panose="020B0604020202020204" pitchFamily="34" charset="0"/>
              </a:rPr>
              <a:t>Death and Dying</a:t>
            </a:r>
            <a:endPar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BA4A5D40-EFB0-83C9-8B59-B7D7411445BE}"/>
              </a:ext>
            </a:extLst>
          </p:cNvPr>
          <p:cNvSpPr txBox="1"/>
          <p:nvPr/>
        </p:nvSpPr>
        <p:spPr>
          <a:xfrm>
            <a:off x="785091" y="6473197"/>
            <a:ext cx="1062181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12" name="TextBox 11">
            <a:extLst>
              <a:ext uri="{FF2B5EF4-FFF2-40B4-BE49-F238E27FC236}">
                <a16:creationId xmlns:a16="http://schemas.microsoft.com/office/drawing/2014/main" id="{5C64379D-0F7A-C2FB-7083-C53B7805DC59}"/>
              </a:ext>
            </a:extLst>
          </p:cNvPr>
          <p:cNvSpPr txBox="1"/>
          <p:nvPr/>
        </p:nvSpPr>
        <p:spPr>
          <a:xfrm>
            <a:off x="300182" y="1726843"/>
            <a:ext cx="7176655" cy="3154710"/>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b="0" i="0" u="none" strike="noStrike" kern="0" cap="none" spc="0" normalizeH="0" baseline="0" noProof="0" dirty="0">
                <a:ln>
                  <a:noFill/>
                </a:ln>
                <a:solidFill>
                  <a:srgbClr val="000000"/>
                </a:solidFill>
                <a:effectLst/>
                <a:uLnTx/>
                <a:uFillTx/>
                <a:latin typeface="Arial"/>
                <a:ea typeface="Arial"/>
                <a:cs typeface="Arial"/>
                <a:sym typeface="Arial"/>
              </a:rPr>
              <a:t>The process of accepting one’s own death (Elizabeth Kubler-Ross (1969))</a:t>
            </a:r>
          </a:p>
          <a:p>
            <a:pPr marL="742950" lvl="1" indent="-285750">
              <a:spcBef>
                <a:spcPts val="1080"/>
              </a:spcBef>
              <a:buClr>
                <a:schemeClr val="accent1">
                  <a:lumMod val="60000"/>
                  <a:lumOff val="40000"/>
                </a:schemeClr>
              </a:buClr>
              <a:buFont typeface="Wingdings" panose="05000000000000000000" pitchFamily="2" charset="2"/>
              <a:buChar char="ü"/>
              <a:defRPr/>
            </a:pPr>
            <a:r>
              <a:rPr kumimoji="0" lang="en-US" i="0" u="sng" strike="noStrike" kern="0" cap="none" spc="0" normalizeH="0" baseline="0" noProof="0" dirty="0">
                <a:ln>
                  <a:noFill/>
                </a:ln>
                <a:solidFill>
                  <a:srgbClr val="000000"/>
                </a:solidFill>
                <a:effectLst/>
                <a:uLnTx/>
                <a:uFillTx/>
                <a:latin typeface="Arial"/>
                <a:ea typeface="Arial"/>
                <a:cs typeface="Arial"/>
                <a:sym typeface="Arial"/>
              </a:rPr>
              <a:t>5 stages of grief</a:t>
            </a:r>
            <a:r>
              <a:rPr kumimoji="0" lang="en-US" i="0" u="none" strike="noStrike" kern="0" cap="none" spc="0" normalizeH="0" baseline="0" noProof="0" dirty="0">
                <a:ln>
                  <a:noFill/>
                </a:ln>
                <a:solidFill>
                  <a:srgbClr val="000000"/>
                </a:solidFill>
                <a:effectLst/>
                <a:uLnTx/>
                <a:uFillTx/>
                <a:latin typeface="Arial"/>
                <a:ea typeface="Arial"/>
                <a:cs typeface="Arial"/>
                <a:sym typeface="Arial"/>
              </a:rPr>
              <a:t>:</a:t>
            </a: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L="1257300" lvl="2" indent="-342900">
              <a:spcBef>
                <a:spcPts val="1080"/>
              </a:spcBef>
              <a:buClr>
                <a:srgbClr val="000000"/>
              </a:buClr>
              <a:buSzPts val="1600"/>
              <a:buFont typeface="Arial"/>
              <a:buAutoNum type="arabicPeriod"/>
              <a:defRPr/>
            </a:pPr>
            <a:r>
              <a:rPr kumimoji="0" lang="en-US" i="0" u="none" strike="noStrike" kern="0" cap="none" spc="0" normalizeH="0" baseline="0" noProof="0" dirty="0">
                <a:ln>
                  <a:noFill/>
                </a:ln>
                <a:solidFill>
                  <a:srgbClr val="000000"/>
                </a:solidFill>
                <a:effectLst/>
                <a:uLnTx/>
                <a:uFillTx/>
                <a:latin typeface="Arial"/>
                <a:ea typeface="Arial"/>
                <a:cs typeface="Arial"/>
                <a:sym typeface="Arial"/>
              </a:rPr>
              <a:t>Denial</a:t>
            </a: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L="1257300" lvl="2" indent="-342900">
              <a:spcBef>
                <a:spcPts val="1080"/>
              </a:spcBef>
              <a:buClr>
                <a:srgbClr val="000000"/>
              </a:buClr>
              <a:buSzPts val="1600"/>
              <a:buFont typeface="Arial"/>
              <a:buAutoNum type="arabicPeriod"/>
              <a:defRPr/>
            </a:pPr>
            <a:r>
              <a:rPr kumimoji="0" lang="en-US" i="0" u="none" strike="noStrike" kern="0" cap="none" spc="0" normalizeH="0" baseline="0" noProof="0" dirty="0">
                <a:ln>
                  <a:noFill/>
                </a:ln>
                <a:solidFill>
                  <a:srgbClr val="000000"/>
                </a:solidFill>
                <a:effectLst/>
                <a:uLnTx/>
                <a:uFillTx/>
                <a:latin typeface="Arial"/>
                <a:ea typeface="Arial"/>
                <a:cs typeface="Arial"/>
                <a:sym typeface="Arial"/>
              </a:rPr>
              <a:t>Anger</a:t>
            </a: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L="1257300" lvl="2" indent="-342900">
              <a:spcBef>
                <a:spcPts val="1080"/>
              </a:spcBef>
              <a:buClr>
                <a:srgbClr val="000000"/>
              </a:buClr>
              <a:buSzPts val="1600"/>
              <a:buFont typeface="Arial"/>
              <a:buAutoNum type="arabicPeriod"/>
              <a:defRPr/>
            </a:pPr>
            <a:r>
              <a:rPr kumimoji="0" lang="en-US" i="0" u="none" strike="noStrike" kern="0" cap="none" spc="0" normalizeH="0" baseline="0" noProof="0" dirty="0">
                <a:ln>
                  <a:noFill/>
                </a:ln>
                <a:solidFill>
                  <a:srgbClr val="000000"/>
                </a:solidFill>
                <a:effectLst/>
                <a:uLnTx/>
                <a:uFillTx/>
                <a:latin typeface="Arial"/>
                <a:ea typeface="Arial"/>
                <a:cs typeface="Arial"/>
                <a:sym typeface="Arial"/>
              </a:rPr>
              <a:t>Bargaining</a:t>
            </a: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L="1257300" lvl="2" indent="-342900">
              <a:spcBef>
                <a:spcPts val="1080"/>
              </a:spcBef>
              <a:buClr>
                <a:srgbClr val="000000"/>
              </a:buClr>
              <a:buSzPts val="1600"/>
              <a:buFont typeface="Arial"/>
              <a:buAutoNum type="arabicPeriod"/>
              <a:defRPr/>
            </a:pPr>
            <a:r>
              <a:rPr kumimoji="0" lang="en-US" i="0" u="none" strike="noStrike" kern="0" cap="none" spc="0" normalizeH="0" baseline="0" noProof="0" dirty="0">
                <a:ln>
                  <a:noFill/>
                </a:ln>
                <a:solidFill>
                  <a:srgbClr val="000000"/>
                </a:solidFill>
                <a:effectLst/>
                <a:uLnTx/>
                <a:uFillTx/>
                <a:latin typeface="Arial"/>
                <a:ea typeface="Arial"/>
                <a:cs typeface="Arial"/>
                <a:sym typeface="Arial"/>
              </a:rPr>
              <a:t>Depression</a:t>
            </a:r>
            <a:endParaRPr kumimoji="0" lang="en-US" i="0" u="none" strike="noStrike" kern="0" cap="none" spc="0" normalizeH="0" baseline="0" noProof="0" dirty="0">
              <a:ln>
                <a:noFill/>
              </a:ln>
              <a:solidFill>
                <a:srgbClr val="000000"/>
              </a:solidFill>
              <a:effectLst/>
              <a:uLnTx/>
              <a:uFillTx/>
              <a:latin typeface="Arial"/>
              <a:cs typeface="Arial"/>
              <a:sym typeface="Arial"/>
            </a:endParaRPr>
          </a:p>
          <a:p>
            <a:pPr marL="1257300" lvl="2" indent="-342900">
              <a:spcBef>
                <a:spcPts val="1080"/>
              </a:spcBef>
              <a:buClr>
                <a:srgbClr val="000000"/>
              </a:buClr>
              <a:buSzPts val="1600"/>
              <a:buFont typeface="Arial"/>
              <a:buAutoNum type="arabicPeriod"/>
              <a:defRPr/>
            </a:pPr>
            <a:r>
              <a:rPr kumimoji="0" lang="en-US" i="0" u="none" strike="noStrike" kern="0" cap="none" spc="0" normalizeH="0" baseline="0" noProof="0" dirty="0">
                <a:ln>
                  <a:noFill/>
                </a:ln>
                <a:solidFill>
                  <a:srgbClr val="000000"/>
                </a:solidFill>
                <a:effectLst/>
                <a:uLnTx/>
                <a:uFillTx/>
                <a:latin typeface="Arial"/>
                <a:ea typeface="Arial"/>
                <a:cs typeface="Arial"/>
                <a:sym typeface="Arial"/>
              </a:rPr>
              <a:t>Acceptance</a:t>
            </a:r>
            <a:endParaRPr kumimoji="0" lang="en-US" i="0" u="none" strike="noStrike" kern="0" cap="none" spc="0" normalizeH="0" baseline="0" noProof="0" dirty="0">
              <a:ln>
                <a:noFill/>
              </a:ln>
              <a:solidFill>
                <a:srgbClr val="000000"/>
              </a:solidFill>
              <a:effectLst/>
              <a:uLnTx/>
              <a:uFillTx/>
              <a:latin typeface="Arial"/>
              <a:cs typeface="Arial"/>
              <a:sym typeface="Arial"/>
            </a:endParaRPr>
          </a:p>
        </p:txBody>
      </p:sp>
      <p:pic>
        <p:nvPicPr>
          <p:cNvPr id="2" name="Picture 1">
            <a:extLst>
              <a:ext uri="{FF2B5EF4-FFF2-40B4-BE49-F238E27FC236}">
                <a16:creationId xmlns:a16="http://schemas.microsoft.com/office/drawing/2014/main" id="{31D69E5F-AD8A-8937-393A-DE1B798A3DF2}"/>
              </a:ext>
            </a:extLst>
          </p:cNvPr>
          <p:cNvPicPr>
            <a:picLocks noChangeAspect="1"/>
          </p:cNvPicPr>
          <p:nvPr/>
        </p:nvPicPr>
        <p:blipFill>
          <a:blip r:embed="rId4"/>
          <a:stretch>
            <a:fillRect/>
          </a:stretch>
        </p:blipFill>
        <p:spPr>
          <a:xfrm>
            <a:off x="8020797" y="1145921"/>
            <a:ext cx="2990088" cy="4389120"/>
          </a:xfrm>
          <a:prstGeom prst="rect">
            <a:avLst/>
          </a:prstGeom>
        </p:spPr>
      </p:pic>
      <p:sp>
        <p:nvSpPr>
          <p:cNvPr id="4" name="TextBox 3">
            <a:extLst>
              <a:ext uri="{FF2B5EF4-FFF2-40B4-BE49-F238E27FC236}">
                <a16:creationId xmlns:a16="http://schemas.microsoft.com/office/drawing/2014/main" id="{44B8E04E-8792-F05B-AF59-353E42300EFD}"/>
              </a:ext>
            </a:extLst>
          </p:cNvPr>
          <p:cNvSpPr txBox="1"/>
          <p:nvPr/>
        </p:nvSpPr>
        <p:spPr>
          <a:xfrm>
            <a:off x="8074968" y="5665565"/>
            <a:ext cx="2881746" cy="338554"/>
          </a:xfrm>
          <a:prstGeom prst="rect">
            <a:avLst/>
          </a:prstGeom>
          <a:noFill/>
        </p:spPr>
        <p:txBody>
          <a:bodyPr wrap="square" rtlCol="0">
            <a:spAutoFit/>
          </a:bodyPr>
          <a:lstStyle/>
          <a:p>
            <a:r>
              <a:rPr lang="en-US" sz="800" i="1" dirty="0">
                <a:latin typeface="Arial" panose="020B0604020202020204" pitchFamily="34" charset="0"/>
                <a:cs typeface="Arial" panose="020B0604020202020204" pitchFamily="34" charset="0"/>
              </a:rPr>
              <a:t>5 Stages of Grief </a:t>
            </a:r>
            <a:r>
              <a:rPr lang="en-US" sz="800" dirty="0">
                <a:latin typeface="Arial" panose="020B0604020202020204" pitchFamily="34" charset="0"/>
                <a:cs typeface="Arial" panose="020B0604020202020204" pitchFamily="34" charset="0"/>
              </a:rPr>
              <a:t>from </a:t>
            </a:r>
            <a:r>
              <a:rPr lang="en-US" sz="800" dirty="0">
                <a:latin typeface="Arial" panose="020B0604020202020204" pitchFamily="34" charset="0"/>
                <a:cs typeface="Arial" panose="020B0604020202020204" pitchFamily="34" charset="0"/>
                <a:hlinkClick r:id="rId5"/>
              </a:rPr>
              <a:t>flickr</a:t>
            </a:r>
            <a:r>
              <a:rPr lang="en-US" sz="800" dirty="0">
                <a:latin typeface="Arial" panose="020B0604020202020204" pitchFamily="34" charset="0"/>
                <a:cs typeface="Arial" panose="020B0604020202020204" pitchFamily="34" charset="0"/>
              </a:rPr>
              <a:t> by </a:t>
            </a:r>
            <a:r>
              <a:rPr lang="en-US" sz="800" dirty="0" err="1">
                <a:latin typeface="Arial" panose="020B0604020202020204" pitchFamily="34" charset="0"/>
                <a:cs typeface="Arial" panose="020B0604020202020204" pitchFamily="34" charset="0"/>
              </a:rPr>
              <a:t>Cocomariposa</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6"/>
              </a:rPr>
              <a:t>CC BY 2.0 DEED</a:t>
            </a:r>
            <a:r>
              <a:rPr lang="en-US" sz="800" dirty="0">
                <a:latin typeface="Arial" panose="020B0604020202020204" pitchFamily="34" charset="0"/>
                <a:cs typeface="Arial" panose="020B0604020202020204" pitchFamily="34" charset="0"/>
              </a:rPr>
              <a:t>.</a:t>
            </a:r>
          </a:p>
        </p:txBody>
      </p:sp>
      <p:sp>
        <p:nvSpPr>
          <p:cNvPr id="5" name="TextBox 4">
            <a:extLst>
              <a:ext uri="{FF2B5EF4-FFF2-40B4-BE49-F238E27FC236}">
                <a16:creationId xmlns:a16="http://schemas.microsoft.com/office/drawing/2014/main" id="{A20F9CF1-16DB-77F0-571D-8CA317666050}"/>
              </a:ext>
            </a:extLst>
          </p:cNvPr>
          <p:cNvSpPr txBox="1"/>
          <p:nvPr/>
        </p:nvSpPr>
        <p:spPr>
          <a:xfrm>
            <a:off x="531091" y="5205110"/>
            <a:ext cx="6862618"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7"/>
              </a:rPr>
              <a:t>The 5 Stages of Grief</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looks at and explains the complex emotional response to loss (3:48).</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541629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DCE65F-509C-F156-E7EF-79F679ED227D}"/>
              </a:ext>
            </a:extLst>
          </p:cNvPr>
          <p:cNvSpPr txBox="1"/>
          <p:nvPr/>
        </p:nvSpPr>
        <p:spPr>
          <a:xfrm>
            <a:off x="852053" y="6494554"/>
            <a:ext cx="1048789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3" name="TextBox 2">
            <a:extLst>
              <a:ext uri="{FF2B5EF4-FFF2-40B4-BE49-F238E27FC236}">
                <a16:creationId xmlns:a16="http://schemas.microsoft.com/office/drawing/2014/main" id="{AE09023E-A65B-D1B6-8D83-86FC41A3572C}"/>
              </a:ext>
            </a:extLst>
          </p:cNvPr>
          <p:cNvSpPr txBox="1"/>
          <p:nvPr/>
        </p:nvSpPr>
        <p:spPr>
          <a:xfrm>
            <a:off x="4090954" y="351381"/>
            <a:ext cx="4194064"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Death and Dying</a:t>
            </a:r>
          </a:p>
        </p:txBody>
      </p:sp>
      <p:sp>
        <p:nvSpPr>
          <p:cNvPr id="10" name="TextBox 9">
            <a:extLst>
              <a:ext uri="{FF2B5EF4-FFF2-40B4-BE49-F238E27FC236}">
                <a16:creationId xmlns:a16="http://schemas.microsoft.com/office/drawing/2014/main" id="{9538DDB0-A938-8B1D-B8C6-884E1796652C}"/>
              </a:ext>
            </a:extLst>
          </p:cNvPr>
          <p:cNvSpPr txBox="1"/>
          <p:nvPr/>
        </p:nvSpPr>
        <p:spPr>
          <a:xfrm>
            <a:off x="1302744" y="4940919"/>
            <a:ext cx="9586510" cy="738664"/>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i="0" u="none" strike="noStrike" kern="0" cap="none" spc="0" normalizeH="0" baseline="0" noProof="0" dirty="0">
                <a:ln>
                  <a:noFill/>
                </a:ln>
                <a:solidFill>
                  <a:srgbClr val="424242"/>
                </a:solidFill>
                <a:effectLst/>
                <a:uLnTx/>
                <a:uFillTx/>
                <a:latin typeface="Arial" panose="020B0604020202020204" pitchFamily="34" charset="0"/>
                <a:cs typeface="Arial" panose="020B0604020202020204" pitchFamily="34" charset="0"/>
                <a:sym typeface="Arial"/>
              </a:rPr>
              <a:t>Figure 9.21 Different cultures, societies, and religions have varying practices surrounding death.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i="0" u="none" strike="noStrike" kern="0" cap="none" spc="0" normalizeH="0" baseline="0" noProof="0" dirty="0">
                <a:ln>
                  <a:noFill/>
                </a:ln>
                <a:solidFill>
                  <a:srgbClr val="424242"/>
                </a:solidFill>
                <a:effectLst/>
                <a:uLnTx/>
                <a:uFillTx/>
                <a:latin typeface="Arial" panose="020B0604020202020204" pitchFamily="34" charset="0"/>
                <a:cs typeface="Arial" panose="020B0604020202020204" pitchFamily="34" charset="0"/>
                <a:sym typeface="Arial"/>
              </a:rPr>
              <a:t>For example, people’s bodies may be (a) buried in a cemetery, (b) cremated and buried at sea as in this U.S. Navy ceremony, or (c) cremated such as in this Hindu ceremony in Bali.</a:t>
            </a:r>
          </a:p>
        </p:txBody>
      </p:sp>
      <p:pic>
        <p:nvPicPr>
          <p:cNvPr id="4" name="Picture 3">
            <a:extLst>
              <a:ext uri="{FF2B5EF4-FFF2-40B4-BE49-F238E27FC236}">
                <a16:creationId xmlns:a16="http://schemas.microsoft.com/office/drawing/2014/main" id="{9DA91C2F-2518-04E8-DD38-0B957CFDD1F3}"/>
              </a:ext>
            </a:extLst>
          </p:cNvPr>
          <p:cNvPicPr>
            <a:picLocks noChangeAspect="1"/>
          </p:cNvPicPr>
          <p:nvPr/>
        </p:nvPicPr>
        <p:blipFill rotWithShape="1">
          <a:blip r:embed="rId4"/>
          <a:srcRect t="3551"/>
          <a:stretch/>
        </p:blipFill>
        <p:spPr>
          <a:xfrm>
            <a:off x="1221114" y="1640082"/>
            <a:ext cx="9749770" cy="3200400"/>
          </a:xfrm>
          <a:prstGeom prst="rect">
            <a:avLst/>
          </a:prstGeom>
        </p:spPr>
      </p:pic>
    </p:spTree>
    <p:extLst>
      <p:ext uri="{BB962C8B-B14F-4D97-AF65-F5344CB8AC3E}">
        <p14:creationId xmlns:p14="http://schemas.microsoft.com/office/powerpoint/2010/main" val="3549674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33220-A514-40B4-21D6-40AC3085D9DA}"/>
              </a:ext>
            </a:extLst>
          </p:cNvPr>
          <p:cNvSpPr txBox="1">
            <a:spLocks/>
          </p:cNvSpPr>
          <p:nvPr/>
        </p:nvSpPr>
        <p:spPr>
          <a:xfrm>
            <a:off x="3207059" y="125949"/>
            <a:ext cx="5636385" cy="5226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One Course of Development or Many?</a:t>
            </a:r>
          </a:p>
        </p:txBody>
      </p:sp>
      <p:sp>
        <p:nvSpPr>
          <p:cNvPr id="7" name="Google Shape;88;p11">
            <a:extLst>
              <a:ext uri="{FF2B5EF4-FFF2-40B4-BE49-F238E27FC236}">
                <a16:creationId xmlns:a16="http://schemas.microsoft.com/office/drawing/2014/main" id="{541FABCD-1E58-86D3-4871-7C9A7CB9A888}"/>
              </a:ext>
            </a:extLst>
          </p:cNvPr>
          <p:cNvSpPr txBox="1"/>
          <p:nvPr/>
        </p:nvSpPr>
        <p:spPr>
          <a:xfrm>
            <a:off x="143345" y="725171"/>
            <a:ext cx="11798176" cy="3052501"/>
          </a:xfrm>
          <a:prstGeom prst="rect">
            <a:avLst/>
          </a:prstGeom>
          <a:noFill/>
          <a:ln w="9525" cap="flat" cmpd="sng">
            <a:solidFill>
              <a:schemeClr val="accent1">
                <a:lumMod val="60000"/>
                <a:lumOff val="40000"/>
              </a:schemeClr>
            </a:solidFill>
            <a:prstDash val="solid"/>
            <a:round/>
            <a:headEnd type="none" w="sm" len="sm"/>
            <a:tailEnd type="none" w="sm" len="sm"/>
          </a:ln>
        </p:spPr>
        <p:txBody>
          <a:bodyPr spcFirstLastPara="1" wrap="square" lIns="91425" tIns="45700" rIns="91425" bIns="45700" anchor="t" anchorCtr="0">
            <a:noAutofit/>
          </a:bodyPr>
          <a:lstStyle/>
          <a:p>
            <a:pPr marL="285750" indent="-285750">
              <a:lnSpc>
                <a:spcPct val="150000"/>
              </a:lnSpc>
              <a:spcBef>
                <a:spcPts val="700"/>
              </a:spcBef>
              <a:buClr>
                <a:schemeClr val="accent1">
                  <a:lumMod val="60000"/>
                  <a:lumOff val="40000"/>
                </a:schemeClr>
              </a:buClr>
              <a:buSzPts val="1600"/>
              <a:buFont typeface="Wingdings" panose="05000000000000000000" pitchFamily="2" charset="2"/>
              <a:buChar char="q"/>
            </a:pPr>
            <a:r>
              <a:rPr lang="en-US" sz="1600" dirty="0">
                <a:latin typeface="Arial" panose="020B0604020202020204" pitchFamily="34" charset="0"/>
                <a:cs typeface="Arial" panose="020B0604020202020204" pitchFamily="34" charset="0"/>
              </a:rPr>
              <a:t>Is  development universal for all children or is it individual and depends on each child’s genetics and environment?</a:t>
            </a:r>
          </a:p>
          <a:p>
            <a:pPr marL="742950" lvl="1" indent="-285750">
              <a:lnSpc>
                <a:spcPct val="150000"/>
              </a:lnSpc>
              <a:spcBef>
                <a:spcPts val="700"/>
              </a:spcBef>
              <a:buClr>
                <a:schemeClr val="accent1">
                  <a:lumMod val="60000"/>
                  <a:lumOff val="40000"/>
                </a:schemeClr>
              </a:buClr>
              <a:buSzPts val="1600"/>
              <a:buFont typeface="Wingdings" panose="05000000000000000000" pitchFamily="2" charset="2"/>
              <a:buChar char="ü"/>
            </a:pPr>
            <a:r>
              <a:rPr lang="en-US" sz="1600" dirty="0">
                <a:latin typeface="Arial" panose="020B0604020202020204" pitchFamily="34" charset="0"/>
                <a:cs typeface="Arial" panose="020B0604020202020204" pitchFamily="34" charset="0"/>
              </a:rPr>
              <a:t>Stage theories believe that the process of development is universal.</a:t>
            </a:r>
          </a:p>
          <a:p>
            <a:pPr marL="1200150" lvl="2" indent="-285750">
              <a:lnSpc>
                <a:spcPct val="150000"/>
              </a:lnSpc>
              <a:spcBef>
                <a:spcPts val="700"/>
              </a:spcBef>
              <a:buClr>
                <a:schemeClr val="accent1">
                  <a:lumMod val="60000"/>
                  <a:lumOff val="40000"/>
                </a:schemeClr>
              </a:buClr>
              <a:buSzPts val="1600"/>
              <a:buFont typeface="Wingdings" panose="05000000000000000000" pitchFamily="2" charset="2"/>
              <a:buChar char="ü"/>
            </a:pPr>
            <a:r>
              <a:rPr lang="en-US" sz="1600" dirty="0">
                <a:latin typeface="Arial" panose="020B0604020202020204" pitchFamily="34" charset="0"/>
                <a:cs typeface="Arial" panose="020B0604020202020204" pitchFamily="34" charset="0"/>
              </a:rPr>
              <a:t>Evidence for one course -</a:t>
            </a:r>
            <a:r>
              <a:rPr lang="en-US" sz="1600" b="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Studies show that children from all around the world reach language milestones in a similar sequence.</a:t>
            </a:r>
          </a:p>
          <a:p>
            <a:pPr marL="742950" lvl="1" indent="-285750">
              <a:lnSpc>
                <a:spcPct val="150000"/>
              </a:lnSpc>
              <a:spcBef>
                <a:spcPts val="700"/>
              </a:spcBef>
              <a:buClr>
                <a:schemeClr val="accent1">
                  <a:lumMod val="60000"/>
                  <a:lumOff val="40000"/>
                </a:schemeClr>
              </a:buClr>
              <a:buSzPts val="1600"/>
              <a:buFont typeface="Wingdings" panose="05000000000000000000" pitchFamily="2" charset="2"/>
              <a:buChar char="ü"/>
            </a:pPr>
            <a:r>
              <a:rPr lang="en-US" sz="1600" dirty="0">
                <a:latin typeface="Arial" panose="020B0604020202020204" pitchFamily="34" charset="0"/>
                <a:cs typeface="Arial" panose="020B0604020202020204" pitchFamily="34" charset="0"/>
              </a:rPr>
              <a:t>However, childcare practices vary by culture and by practice</a:t>
            </a:r>
          </a:p>
          <a:p>
            <a:pPr marL="1200150" lvl="2" indent="-285750">
              <a:lnSpc>
                <a:spcPct val="150000"/>
              </a:lnSpc>
              <a:spcBef>
                <a:spcPts val="700"/>
              </a:spcBef>
              <a:buClr>
                <a:schemeClr val="accent1">
                  <a:lumMod val="60000"/>
                  <a:lumOff val="40000"/>
                </a:schemeClr>
              </a:buClr>
              <a:buSzPts val="1600"/>
              <a:buFont typeface="Wingdings" panose="05000000000000000000" pitchFamily="2" charset="2"/>
              <a:buChar char="ü"/>
            </a:pPr>
            <a:r>
              <a:rPr lang="en-US" sz="1600" dirty="0">
                <a:latin typeface="Arial" panose="020B0604020202020204" pitchFamily="34" charset="0"/>
                <a:cs typeface="Arial" panose="020B0604020202020204" pitchFamily="34" charset="0"/>
              </a:rPr>
              <a:t>Evidence for many courses - Cultural differences in childcare practices – different practices can accelerate or inhibit achievement of developmental milestones.</a:t>
            </a:r>
          </a:p>
        </p:txBody>
      </p:sp>
      <p:sp>
        <p:nvSpPr>
          <p:cNvPr id="16" name="TextBox 15">
            <a:extLst>
              <a:ext uri="{FF2B5EF4-FFF2-40B4-BE49-F238E27FC236}">
                <a16:creationId xmlns:a16="http://schemas.microsoft.com/office/drawing/2014/main" id="{D796C1D0-A907-16C4-B3E2-2E5A1D3B8A6F}"/>
              </a:ext>
            </a:extLst>
          </p:cNvPr>
          <p:cNvSpPr txBox="1"/>
          <p:nvPr/>
        </p:nvSpPr>
        <p:spPr>
          <a:xfrm>
            <a:off x="3676071" y="6628873"/>
            <a:ext cx="5301673" cy="215444"/>
          </a:xfrm>
          <a:prstGeom prst="rect">
            <a:avLst/>
          </a:prstGeom>
          <a:noFill/>
        </p:spPr>
        <p:txBody>
          <a:bodyPr wrap="square">
            <a:spAutoFit/>
          </a:bodyPr>
          <a:lstStyle/>
          <a:p>
            <a:r>
              <a:rPr lang="en-US" sz="800" dirty="0">
                <a:solidFill>
                  <a:prstClr val="black"/>
                </a:solidFill>
                <a:latin typeface="Arial"/>
              </a:rPr>
              <a:t>Image and Text: </a:t>
            </a:r>
            <a:r>
              <a:rPr lang="en-US" sz="800" dirty="0">
                <a:solidFill>
                  <a:prstClr val="black"/>
                </a:solidFill>
                <a:latin typeface="Arial"/>
                <a:hlinkClick r:id="rId2"/>
              </a:rPr>
              <a:t>OpenStax  Psychology 2E</a:t>
            </a:r>
            <a:r>
              <a:rPr lang="en-US" sz="800" dirty="0">
                <a:solidFill>
                  <a:prstClr val="black"/>
                </a:solidFill>
                <a:latin typeface="Arial"/>
              </a:rPr>
              <a:t> is licensed under </a:t>
            </a:r>
            <a:r>
              <a:rPr lang="en-US" sz="800" dirty="0">
                <a:solidFill>
                  <a:prstClr val="black"/>
                </a:solidFill>
                <a:latin typeface="Arial"/>
                <a:hlinkClick r:id="rId3"/>
              </a:rPr>
              <a:t>CC BY 4.0 </a:t>
            </a:r>
            <a:r>
              <a:rPr lang="en-US" sz="800" dirty="0">
                <a:solidFill>
                  <a:prstClr val="black"/>
                </a:solidFill>
                <a:latin typeface="Arial"/>
              </a:rPr>
              <a:t>International. Edited by Maria Pagano</a:t>
            </a:r>
          </a:p>
        </p:txBody>
      </p:sp>
      <p:pic>
        <p:nvPicPr>
          <p:cNvPr id="4" name="Picture 3">
            <a:extLst>
              <a:ext uri="{FF2B5EF4-FFF2-40B4-BE49-F238E27FC236}">
                <a16:creationId xmlns:a16="http://schemas.microsoft.com/office/drawing/2014/main" id="{4C36DEEF-CB06-81B6-5B84-8218F114CBE8}"/>
              </a:ext>
            </a:extLst>
          </p:cNvPr>
          <p:cNvPicPr>
            <a:picLocks noChangeAspect="1"/>
          </p:cNvPicPr>
          <p:nvPr/>
        </p:nvPicPr>
        <p:blipFill rotWithShape="1">
          <a:blip r:embed="rId4"/>
          <a:srcRect t="6939" b="7277"/>
          <a:stretch/>
        </p:blipFill>
        <p:spPr>
          <a:xfrm>
            <a:off x="3089941" y="3854282"/>
            <a:ext cx="5904984" cy="2194560"/>
          </a:xfrm>
          <a:prstGeom prst="rect">
            <a:avLst/>
          </a:prstGeom>
        </p:spPr>
      </p:pic>
      <p:sp>
        <p:nvSpPr>
          <p:cNvPr id="6" name="TextBox 5">
            <a:extLst>
              <a:ext uri="{FF2B5EF4-FFF2-40B4-BE49-F238E27FC236}">
                <a16:creationId xmlns:a16="http://schemas.microsoft.com/office/drawing/2014/main" id="{CD85A1CB-93AE-B8E0-8A74-02BA64155160}"/>
              </a:ext>
            </a:extLst>
          </p:cNvPr>
          <p:cNvSpPr txBox="1"/>
          <p:nvPr/>
        </p:nvSpPr>
        <p:spPr>
          <a:xfrm>
            <a:off x="143345" y="6125453"/>
            <a:ext cx="11905307" cy="286232"/>
          </a:xfrm>
          <a:prstGeom prst="rect">
            <a:avLst/>
          </a:prstGeom>
          <a:noFill/>
          <a:ln>
            <a:solidFill>
              <a:schemeClr val="accent1">
                <a:lumMod val="60000"/>
                <a:lumOff val="40000"/>
              </a:schemeClr>
            </a:solidFill>
          </a:ln>
        </p:spPr>
        <p:txBody>
          <a:bodyPr wrap="square">
            <a:spAutoFit/>
          </a:bodyPr>
          <a:lstStyle/>
          <a:p>
            <a:pPr marL="0" marR="0" lvl="0" indent="0" algn="l" rtl="0">
              <a:lnSpc>
                <a:spcPct val="90000"/>
              </a:lnSpc>
              <a:spcBef>
                <a:spcPts val="0"/>
              </a:spcBef>
              <a:spcAft>
                <a:spcPts val="0"/>
              </a:spcAft>
              <a:buClr>
                <a:srgbClr val="6CB255"/>
              </a:buClr>
              <a:buSzPts val="1500"/>
              <a:buFont typeface="Arial"/>
              <a:buNone/>
            </a:pPr>
            <a:r>
              <a:rPr lang="en-US" sz="1400" b="0" dirty="0">
                <a:latin typeface="Arial" panose="020B0604020202020204" pitchFamily="34" charset="0"/>
                <a:ea typeface="Arial"/>
                <a:cs typeface="Arial" panose="020B0604020202020204" pitchFamily="34" charset="0"/>
                <a:sym typeface="Arial"/>
              </a:rPr>
              <a:t>Figure 9.3 All children across the world love to play. Whether in (a) Florida or (b) South Africa, children enjoy exploring sand, sunshine, and the sea. </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4761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3B1D-DEE5-37A8-42FE-CF994A7B8F75}"/>
              </a:ext>
            </a:extLst>
          </p:cNvPr>
          <p:cNvSpPr txBox="1">
            <a:spLocks/>
          </p:cNvSpPr>
          <p:nvPr/>
        </p:nvSpPr>
        <p:spPr>
          <a:xfrm>
            <a:off x="4996966" y="85044"/>
            <a:ext cx="3168892"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Nature vs. Nurture</a:t>
            </a:r>
          </a:p>
        </p:txBody>
      </p:sp>
      <p:sp>
        <p:nvSpPr>
          <p:cNvPr id="11" name="TextBox 10">
            <a:extLst>
              <a:ext uri="{FF2B5EF4-FFF2-40B4-BE49-F238E27FC236}">
                <a16:creationId xmlns:a16="http://schemas.microsoft.com/office/drawing/2014/main" id="{B9F48D69-FB77-A118-29E6-784261ED1B63}"/>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5" name="Google Shape;96;p12">
            <a:extLst>
              <a:ext uri="{FF2B5EF4-FFF2-40B4-BE49-F238E27FC236}">
                <a16:creationId xmlns:a16="http://schemas.microsoft.com/office/drawing/2014/main" id="{BB85F863-D456-E7DD-8A6D-01C666FC31C5}"/>
              </a:ext>
            </a:extLst>
          </p:cNvPr>
          <p:cNvSpPr txBox="1">
            <a:spLocks/>
          </p:cNvSpPr>
          <p:nvPr/>
        </p:nvSpPr>
        <p:spPr>
          <a:xfrm>
            <a:off x="216185" y="554958"/>
            <a:ext cx="7514195" cy="5929208"/>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indent="-285750">
              <a:lnSpc>
                <a:spcPct val="150000"/>
              </a:lnSpc>
              <a:spcBef>
                <a:spcPts val="0"/>
              </a:spcBef>
              <a:buClr>
                <a:schemeClr val="accent1">
                  <a:lumMod val="60000"/>
                  <a:lumOff val="40000"/>
                </a:schemeClr>
              </a:buClr>
              <a:buSzPct val="100000"/>
              <a:buFont typeface="Wingdings" panose="05000000000000000000" pitchFamily="2" charset="2"/>
              <a:buChar char="q"/>
            </a:pPr>
            <a:r>
              <a:rPr lang="en-US" sz="1600" dirty="0">
                <a:latin typeface="Arial" panose="020B0604020202020204" pitchFamily="34" charset="0"/>
                <a:cs typeface="Arial" panose="020B0604020202020204" pitchFamily="34" charset="0"/>
              </a:rPr>
              <a:t>The nature vs nurture debate considers how our personalities and traits are the result of our genetics and biological factors, and how they are shaped by our environment.</a:t>
            </a:r>
          </a:p>
          <a:p>
            <a:pPr marL="0" indent="0">
              <a:lnSpc>
                <a:spcPct val="150000"/>
              </a:lnSpc>
              <a:spcBef>
                <a:spcPts val="0"/>
              </a:spcBef>
              <a:buClr>
                <a:schemeClr val="accent1">
                  <a:lumMod val="60000"/>
                  <a:lumOff val="40000"/>
                </a:schemeClr>
              </a:buClr>
              <a:buSzPct val="100000"/>
            </a:pPr>
            <a:endParaRPr lang="en-US" sz="1600" u="sng" dirty="0">
              <a:latin typeface="Arial" panose="020B0604020202020204" pitchFamily="34" charset="0"/>
              <a:cs typeface="Arial" panose="020B0604020202020204" pitchFamily="34" charset="0"/>
            </a:endParaRPr>
          </a:p>
          <a:p>
            <a:pPr marL="742950" lvl="1" indent="-285750">
              <a:lnSpc>
                <a:spcPct val="150000"/>
              </a:lnSpc>
              <a:spcBef>
                <a:spcPts val="0"/>
              </a:spcBef>
              <a:buClr>
                <a:schemeClr val="accent1">
                  <a:lumMod val="60000"/>
                  <a:lumOff val="40000"/>
                </a:schemeClr>
              </a:buClr>
              <a:buSzPct val="1000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Nature</a:t>
            </a:r>
            <a:r>
              <a:rPr lang="en-US" sz="1600" dirty="0">
                <a:latin typeface="Arial" panose="020B0604020202020204" pitchFamily="34" charset="0"/>
                <a:cs typeface="Arial" panose="020B0604020202020204" pitchFamily="34" charset="0"/>
              </a:rPr>
              <a:t> – biology and genetics.</a:t>
            </a:r>
          </a:p>
          <a:p>
            <a:pPr marL="742950" lvl="1" indent="-285750">
              <a:lnSpc>
                <a:spcPct val="150000"/>
              </a:lnSpc>
              <a:spcBef>
                <a:spcPts val="1080"/>
              </a:spcBef>
              <a:buClr>
                <a:schemeClr val="accent1">
                  <a:lumMod val="60000"/>
                  <a:lumOff val="40000"/>
                </a:schemeClr>
              </a:buClr>
              <a:buSzPct val="1000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Nurture</a:t>
            </a:r>
            <a:r>
              <a:rPr lang="en-US" sz="1600" dirty="0">
                <a:latin typeface="Arial" panose="020B0604020202020204" pitchFamily="34" charset="0"/>
                <a:cs typeface="Arial" panose="020B0604020202020204" pitchFamily="34" charset="0"/>
              </a:rPr>
              <a:t> – environment and culture.</a:t>
            </a:r>
          </a:p>
          <a:p>
            <a:pPr marL="285750" indent="-285750">
              <a:lnSpc>
                <a:spcPct val="150000"/>
              </a:lnSpc>
              <a:spcBef>
                <a:spcPts val="1080"/>
              </a:spcBef>
              <a:buClr>
                <a:schemeClr val="accent1">
                  <a:lumMod val="60000"/>
                  <a:lumOff val="40000"/>
                </a:schemeClr>
              </a:buClr>
              <a:buSzPct val="100000"/>
              <a:buFont typeface="Wingdings" panose="05000000000000000000" pitchFamily="2" charset="2"/>
              <a:buChar char="q"/>
            </a:pPr>
            <a:r>
              <a:rPr lang="en-US" sz="1600" dirty="0">
                <a:solidFill>
                  <a:schemeClr val="dk1"/>
                </a:solidFill>
                <a:latin typeface="Arial"/>
                <a:ea typeface="Arial"/>
                <a:cs typeface="Arial"/>
                <a:sym typeface="Arial"/>
              </a:rPr>
              <a:t>The following questions can be answered by looking at the </a:t>
            </a:r>
            <a:r>
              <a:rPr lang="en-US" sz="1600" u="sng" dirty="0">
                <a:solidFill>
                  <a:schemeClr val="dk1"/>
                </a:solidFill>
                <a:latin typeface="Arial"/>
                <a:ea typeface="Arial"/>
                <a:cs typeface="Arial"/>
                <a:sym typeface="Arial"/>
              </a:rPr>
              <a:t>interaction</a:t>
            </a:r>
            <a:r>
              <a:rPr lang="en-US" sz="1600" dirty="0">
                <a:solidFill>
                  <a:schemeClr val="dk1"/>
                </a:solidFill>
                <a:latin typeface="Arial"/>
                <a:ea typeface="Arial"/>
                <a:cs typeface="Arial"/>
                <a:sym typeface="Arial"/>
              </a:rPr>
              <a:t> between both nature and nurture, usually in </a:t>
            </a:r>
            <a:r>
              <a:rPr lang="en-US" sz="1600" u="sng" dirty="0">
                <a:solidFill>
                  <a:schemeClr val="dk1"/>
                </a:solidFill>
                <a:latin typeface="Arial"/>
                <a:ea typeface="Arial"/>
                <a:cs typeface="Arial"/>
                <a:sym typeface="Arial"/>
              </a:rPr>
              <a:t>twin and adoption studies.</a:t>
            </a:r>
            <a:endParaRPr lang="en-US" sz="1600" dirty="0">
              <a:latin typeface="Arial" panose="020B0604020202020204" pitchFamily="34" charset="0"/>
              <a:cs typeface="Arial" panose="020B0604020202020204" pitchFamily="34" charset="0"/>
            </a:endParaRPr>
          </a:p>
          <a:p>
            <a:pPr marL="742950" lvl="1" indent="-285750">
              <a:lnSpc>
                <a:spcPct val="150000"/>
              </a:lnSpc>
              <a:spcBef>
                <a:spcPts val="1080"/>
              </a:spcBef>
              <a:buClr>
                <a:schemeClr val="accent1">
                  <a:lumMod val="60000"/>
                  <a:lumOff val="40000"/>
                </a:schemeClr>
              </a:buClr>
              <a:buSzPct val="100000"/>
              <a:buFont typeface="Wingdings" panose="05000000000000000000" pitchFamily="2" charset="2"/>
              <a:buChar char="ü"/>
            </a:pPr>
            <a:r>
              <a:rPr lang="en-US" sz="1600" i="1" dirty="0">
                <a:latin typeface="Arial" panose="020B0604020202020204" pitchFamily="34" charset="0"/>
                <a:cs typeface="Arial" panose="020B0604020202020204" pitchFamily="34" charset="0"/>
              </a:rPr>
              <a:t>Why are siblings sometimes so different?</a:t>
            </a:r>
            <a:endParaRPr lang="en-US" sz="1600" dirty="0">
              <a:latin typeface="Arial" panose="020B0604020202020204" pitchFamily="34" charset="0"/>
              <a:cs typeface="Arial" panose="020B0604020202020204" pitchFamily="34" charset="0"/>
            </a:endParaRPr>
          </a:p>
          <a:p>
            <a:pPr marL="742950" lvl="1" indent="-285750">
              <a:lnSpc>
                <a:spcPct val="150000"/>
              </a:lnSpc>
              <a:spcBef>
                <a:spcPts val="1080"/>
              </a:spcBef>
              <a:buClr>
                <a:schemeClr val="accent1">
                  <a:lumMod val="60000"/>
                  <a:lumOff val="40000"/>
                </a:schemeClr>
              </a:buClr>
              <a:buSzPct val="100000"/>
              <a:buFont typeface="Wingdings" panose="05000000000000000000" pitchFamily="2" charset="2"/>
              <a:buChar char="ü"/>
            </a:pPr>
            <a:r>
              <a:rPr lang="en-US" sz="1600" i="1" dirty="0">
                <a:latin typeface="Arial" panose="020B0604020202020204" pitchFamily="34" charset="0"/>
                <a:cs typeface="Arial" panose="020B0604020202020204" pitchFamily="34" charset="0"/>
              </a:rPr>
              <a:t>Are adopted children more like their biological or adopted parents?</a:t>
            </a:r>
            <a:endParaRPr lang="en-US" sz="1600" dirty="0">
              <a:latin typeface="Arial" panose="020B0604020202020204" pitchFamily="34" charset="0"/>
              <a:cs typeface="Arial" panose="020B0604020202020204" pitchFamily="34" charset="0"/>
            </a:endParaRPr>
          </a:p>
          <a:p>
            <a:pPr marL="742950" lvl="1" indent="-285750">
              <a:lnSpc>
                <a:spcPct val="150000"/>
              </a:lnSpc>
              <a:spcBef>
                <a:spcPts val="1080"/>
              </a:spcBef>
              <a:buClr>
                <a:schemeClr val="accent1">
                  <a:lumMod val="60000"/>
                  <a:lumOff val="40000"/>
                </a:schemeClr>
              </a:buClr>
              <a:buSzPct val="100000"/>
              <a:buFont typeface="Wingdings" panose="05000000000000000000" pitchFamily="2" charset="2"/>
              <a:buChar char="ü"/>
            </a:pPr>
            <a:r>
              <a:rPr lang="en-US" sz="1600" i="1" dirty="0">
                <a:latin typeface="Arial" panose="020B0604020202020204" pitchFamily="34" charset="0"/>
                <a:cs typeface="Arial" panose="020B0604020202020204" pitchFamily="34" charset="0"/>
              </a:rPr>
              <a:t>Is intelligence inherited, is it shaped by our learning experiences or is it a combination of both?</a:t>
            </a:r>
          </a:p>
          <a:p>
            <a:pPr marL="285750" marR="0" lvl="0" indent="-285750" algn="l" rtl="0">
              <a:lnSpc>
                <a:spcPct val="150000"/>
              </a:lnSpc>
              <a:spcBef>
                <a:spcPts val="1080"/>
              </a:spcBef>
              <a:spcAft>
                <a:spcPts val="0"/>
              </a:spcAft>
              <a:buClr>
                <a:schemeClr val="accent1">
                  <a:lumMod val="60000"/>
                  <a:lumOff val="40000"/>
                </a:schemeClr>
              </a:buClr>
              <a:buSzPct val="100000"/>
              <a:buFont typeface="Wingdings" panose="05000000000000000000" pitchFamily="2" charset="2"/>
              <a:buChar char="q"/>
            </a:pPr>
            <a:r>
              <a:rPr lang="en-US" sz="1600" dirty="0">
                <a:solidFill>
                  <a:schemeClr val="dk1"/>
                </a:solidFill>
                <a:latin typeface="Arial"/>
                <a:ea typeface="Arial"/>
                <a:cs typeface="Arial"/>
                <a:sym typeface="Arial"/>
              </a:rPr>
              <a:t>Both nature and nurture are important in development, but psychologists debate the relative contributions of each.</a:t>
            </a:r>
            <a:endParaRPr lang="en-US" sz="1600" dirty="0"/>
          </a:p>
          <a:p>
            <a:pPr marL="0" marR="0" lvl="0" indent="0" algn="l" defTabSz="914400" rtl="0" eaLnBrk="1" fontAlgn="auto" latinLnBrk="0" hangingPunct="1">
              <a:lnSpc>
                <a:spcPct val="100000"/>
              </a:lnSpc>
              <a:spcBef>
                <a:spcPts val="108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E57AD6FC-3435-F8C1-7F72-B5F605C83053}"/>
              </a:ext>
            </a:extLst>
          </p:cNvPr>
          <p:cNvPicPr>
            <a:picLocks noChangeAspect="1"/>
          </p:cNvPicPr>
          <p:nvPr/>
        </p:nvPicPr>
        <p:blipFill>
          <a:blip r:embed="rId4"/>
          <a:stretch>
            <a:fillRect/>
          </a:stretch>
        </p:blipFill>
        <p:spPr>
          <a:xfrm>
            <a:off x="8021765" y="1922050"/>
            <a:ext cx="3783954" cy="2560320"/>
          </a:xfrm>
          <a:prstGeom prst="rect">
            <a:avLst/>
          </a:prstGeom>
        </p:spPr>
      </p:pic>
      <p:sp>
        <p:nvSpPr>
          <p:cNvPr id="4" name="TextBox 3">
            <a:extLst>
              <a:ext uri="{FF2B5EF4-FFF2-40B4-BE49-F238E27FC236}">
                <a16:creationId xmlns:a16="http://schemas.microsoft.com/office/drawing/2014/main" id="{8C360C2A-E7DB-D8E9-957C-FE27839D6831}"/>
              </a:ext>
            </a:extLst>
          </p:cNvPr>
          <p:cNvSpPr txBox="1"/>
          <p:nvPr/>
        </p:nvSpPr>
        <p:spPr>
          <a:xfrm>
            <a:off x="8601336" y="4737414"/>
            <a:ext cx="2777863" cy="715773"/>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Nature vs Nurture (Psychology Debate Explained)</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looks at the debate between nature and nurture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r>
              <a:rPr lang="en-US" sz="1200" kern="100" dirty="0">
                <a:latin typeface="Arial" panose="020B0604020202020204" pitchFamily="34" charset="0"/>
                <a:ea typeface="Calibri" panose="020F0502020204030204" pitchFamily="34" charset="0"/>
                <a:cs typeface="Times New Roman" panose="02020603050405020304" pitchFamily="18" charset="0"/>
              </a:rPr>
              <a:t>2:35</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3877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B60A406-C5F2-57A8-4D3C-F58390CFF670}"/>
              </a:ext>
            </a:extLst>
          </p:cNvPr>
          <p:cNvSpPr txBox="1"/>
          <p:nvPr/>
        </p:nvSpPr>
        <p:spPr>
          <a:xfrm>
            <a:off x="711201" y="6628873"/>
            <a:ext cx="1055716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3" name="Figure Legend">
            <a:extLst>
              <a:ext uri="{FF2B5EF4-FFF2-40B4-BE49-F238E27FC236}">
                <a16:creationId xmlns:a16="http://schemas.microsoft.com/office/drawing/2014/main" id="{FB08EF8E-4CAA-425D-A8C4-A4081915B5B1}"/>
              </a:ext>
            </a:extLst>
          </p:cNvPr>
          <p:cNvSpPr txBox="1">
            <a:spLocks/>
          </p:cNvSpPr>
          <p:nvPr/>
        </p:nvSpPr>
        <p:spPr>
          <a:xfrm>
            <a:off x="304800" y="952532"/>
            <a:ext cx="11610109" cy="1365156"/>
          </a:xfrm>
          <a:prstGeom prst="rect">
            <a:avLst/>
          </a:prstGeom>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endParaRPr kumimoji="0" lang="en-US" sz="1200" b="0" i="0" u="none" strike="noStrike" kern="1200" cap="none" spc="0" normalizeH="0" baseline="0" noProof="0" dirty="0">
              <a:ln>
                <a:noFill/>
              </a:ln>
              <a:solidFill>
                <a:srgbClr val="000000"/>
              </a:solidFill>
              <a:effectLst/>
              <a:uLnTx/>
              <a:uFillTx/>
              <a:latin typeface="Arial"/>
              <a:ea typeface="+mn-ea"/>
              <a:cs typeface="+mn-cs"/>
            </a:endParaRPr>
          </a:p>
        </p:txBody>
      </p:sp>
      <p:sp>
        <p:nvSpPr>
          <p:cNvPr id="2" name="Title 1">
            <a:extLst>
              <a:ext uri="{FF2B5EF4-FFF2-40B4-BE49-F238E27FC236}">
                <a16:creationId xmlns:a16="http://schemas.microsoft.com/office/drawing/2014/main" id="{52F98066-24D7-B43F-5487-EB6C42309D12}"/>
              </a:ext>
            </a:extLst>
          </p:cNvPr>
          <p:cNvSpPr txBox="1">
            <a:spLocks/>
          </p:cNvSpPr>
          <p:nvPr/>
        </p:nvSpPr>
        <p:spPr>
          <a:xfrm>
            <a:off x="4060178" y="164598"/>
            <a:ext cx="4591067"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Theories of Development</a:t>
            </a:r>
          </a:p>
        </p:txBody>
      </p:sp>
      <p:graphicFrame>
        <p:nvGraphicFramePr>
          <p:cNvPr id="16" name="TextBox 6">
            <a:extLst>
              <a:ext uri="{FF2B5EF4-FFF2-40B4-BE49-F238E27FC236}">
                <a16:creationId xmlns:a16="http://schemas.microsoft.com/office/drawing/2014/main" id="{BD283CE8-C780-A9F3-368C-0D0E520E762B}"/>
              </a:ext>
            </a:extLst>
          </p:cNvPr>
          <p:cNvGraphicFramePr/>
          <p:nvPr>
            <p:extLst>
              <p:ext uri="{D42A27DB-BD31-4B8C-83A1-F6EECF244321}">
                <p14:modId xmlns:p14="http://schemas.microsoft.com/office/powerpoint/2010/main" val="1895389593"/>
              </p:ext>
            </p:extLst>
          </p:nvPr>
        </p:nvGraphicFramePr>
        <p:xfrm>
          <a:off x="3102638" y="952532"/>
          <a:ext cx="6506149" cy="5486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08769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30249DD-2616-F193-AA3C-EE626C15E0F7}"/>
              </a:ext>
            </a:extLst>
          </p:cNvPr>
          <p:cNvSpPr txBox="1">
            <a:spLocks/>
          </p:cNvSpPr>
          <p:nvPr/>
        </p:nvSpPr>
        <p:spPr>
          <a:xfrm>
            <a:off x="1385454" y="229128"/>
            <a:ext cx="9882909" cy="54041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Psychosexual Theory (Freud)</a:t>
            </a:r>
          </a:p>
        </p:txBody>
      </p:sp>
      <p:sp>
        <p:nvSpPr>
          <p:cNvPr id="7" name="TextBox 6">
            <a:extLst>
              <a:ext uri="{FF2B5EF4-FFF2-40B4-BE49-F238E27FC236}">
                <a16:creationId xmlns:a16="http://schemas.microsoft.com/office/drawing/2014/main" id="{801BB501-31F6-BFA9-5D85-EAD52A080BB2}"/>
              </a:ext>
            </a:extLst>
          </p:cNvPr>
          <p:cNvSpPr txBox="1"/>
          <p:nvPr/>
        </p:nvSpPr>
        <p:spPr>
          <a:xfrm>
            <a:off x="650386" y="6574577"/>
            <a:ext cx="1061797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2" name="Google Shape;113;p14">
            <a:extLst>
              <a:ext uri="{FF2B5EF4-FFF2-40B4-BE49-F238E27FC236}">
                <a16:creationId xmlns:a16="http://schemas.microsoft.com/office/drawing/2014/main" id="{83343EC0-222B-4B24-5B1C-E640927DEACF}"/>
              </a:ext>
            </a:extLst>
          </p:cNvPr>
          <p:cNvSpPr txBox="1">
            <a:spLocks/>
          </p:cNvSpPr>
          <p:nvPr/>
        </p:nvSpPr>
        <p:spPr>
          <a:xfrm>
            <a:off x="205649" y="769546"/>
            <a:ext cx="7395878" cy="5449585"/>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lvl="0" indent="-285750" algn="l" rtl="0">
              <a:spcBef>
                <a:spcPts val="1080"/>
              </a:spcBef>
              <a:spcAft>
                <a:spcPts val="0"/>
              </a:spcAft>
              <a:buClr>
                <a:schemeClr val="accent1">
                  <a:lumMod val="60000"/>
                  <a:lumOff val="40000"/>
                </a:schemeClr>
              </a:buClr>
              <a:buSzPts val="1600"/>
              <a:buFont typeface="Wingdings" panose="05000000000000000000" pitchFamily="2" charset="2"/>
              <a:buChar char="q"/>
            </a:pPr>
            <a:r>
              <a:rPr lang="en-US" sz="1800" dirty="0">
                <a:latin typeface="Arial" panose="020B0604020202020204" pitchFamily="34" charset="0"/>
                <a:cs typeface="Arial" panose="020B0604020202020204" pitchFamily="34" charset="0"/>
              </a:rPr>
              <a:t>Believed that childhood experiences shape our personalities and behavior as adults.</a:t>
            </a:r>
          </a:p>
          <a:p>
            <a:pPr marL="285750" lvl="0" indent="-285750" algn="l" rtl="0">
              <a:spcBef>
                <a:spcPts val="1080"/>
              </a:spcBef>
              <a:spcAft>
                <a:spcPts val="0"/>
              </a:spcAft>
              <a:buClr>
                <a:schemeClr val="accent1">
                  <a:lumMod val="60000"/>
                  <a:lumOff val="40000"/>
                </a:schemeClr>
              </a:buClr>
              <a:buSzPts val="1600"/>
              <a:buFont typeface="Wingdings" panose="05000000000000000000" pitchFamily="2" charset="2"/>
              <a:buChar char="q"/>
            </a:pPr>
            <a:r>
              <a:rPr lang="en-US" sz="1800" dirty="0">
                <a:latin typeface="Arial" panose="020B0604020202020204" pitchFamily="34" charset="0"/>
                <a:cs typeface="Arial" panose="020B0604020202020204" pitchFamily="34" charset="0"/>
              </a:rPr>
              <a:t>Viewed development as discontinuous.</a:t>
            </a:r>
          </a:p>
          <a:p>
            <a:pPr marL="285750" lvl="0" indent="-285750" algn="l" rtl="0">
              <a:spcBef>
                <a:spcPts val="1080"/>
              </a:spcBef>
              <a:spcAft>
                <a:spcPts val="0"/>
              </a:spcAft>
              <a:buClr>
                <a:schemeClr val="accent1">
                  <a:lumMod val="60000"/>
                  <a:lumOff val="40000"/>
                </a:schemeClr>
              </a:buClr>
              <a:buSzPts val="1600"/>
              <a:buFont typeface="Wingdings" panose="05000000000000000000" pitchFamily="2" charset="2"/>
              <a:buChar char="q"/>
            </a:pPr>
            <a:r>
              <a:rPr lang="en-US" sz="1800" dirty="0">
                <a:latin typeface="Arial" panose="020B0604020202020204" pitchFamily="34" charset="0"/>
                <a:cs typeface="Arial" panose="020B0604020202020204" pitchFamily="34" charset="0"/>
              </a:rPr>
              <a:t>Believed lack of proper nurturance and parenting during a stage could lead to a child becoming stuck/fixated in that stage.</a:t>
            </a:r>
          </a:p>
          <a:p>
            <a:pPr marL="285750" indent="-285750">
              <a:spcBef>
                <a:spcPts val="1080"/>
              </a:spcBef>
              <a:buClr>
                <a:schemeClr val="accent1">
                  <a:lumMod val="60000"/>
                  <a:lumOff val="40000"/>
                </a:schemeClr>
              </a:buClr>
              <a:buSzPts val="1600"/>
              <a:buFont typeface="Wingdings" panose="05000000000000000000" pitchFamily="2" charset="2"/>
              <a:buChar char="q"/>
            </a:pPr>
            <a:r>
              <a:rPr lang="en-US" sz="1800" dirty="0">
                <a:latin typeface="Arial" panose="020B0604020202020204" pitchFamily="34" charset="0"/>
                <a:cs typeface="Arial" panose="020B0604020202020204" pitchFamily="34" charset="0"/>
              </a:rPr>
              <a:t>Developed stages of psychosexual development, which claimed that children’s pleasure-seeking urges are focused on different erogenous zones at each of the 5 stages of development.</a:t>
            </a:r>
          </a:p>
          <a:p>
            <a:pPr marL="800100" lvl="1" indent="-342900">
              <a:spcBef>
                <a:spcPts val="1080"/>
              </a:spcBef>
              <a:buClr>
                <a:schemeClr val="accent1">
                  <a:lumMod val="60000"/>
                  <a:lumOff val="40000"/>
                </a:schemeClr>
              </a:buClr>
              <a:buSzPts val="1600"/>
              <a:buFont typeface="Wingdings" panose="05000000000000000000" pitchFamily="2" charset="2"/>
              <a:buChar char="ü"/>
            </a:pPr>
            <a:r>
              <a:rPr lang="en-US" sz="1800" dirty="0">
                <a:latin typeface="Arial" panose="020B0604020202020204" pitchFamily="34" charset="0"/>
                <a:cs typeface="Arial" panose="020B0604020202020204" pitchFamily="34" charset="0"/>
              </a:rPr>
              <a:t>Oral</a:t>
            </a:r>
          </a:p>
          <a:p>
            <a:pPr marL="800100" lvl="1" indent="-342900">
              <a:spcBef>
                <a:spcPts val="1080"/>
              </a:spcBef>
              <a:buClr>
                <a:schemeClr val="accent1">
                  <a:lumMod val="60000"/>
                  <a:lumOff val="40000"/>
                </a:schemeClr>
              </a:buClr>
              <a:buSzPts val="1600"/>
              <a:buFont typeface="Wingdings" panose="05000000000000000000" pitchFamily="2" charset="2"/>
              <a:buChar char="ü"/>
            </a:pPr>
            <a:r>
              <a:rPr lang="en-US" sz="1800" dirty="0">
                <a:latin typeface="Arial" panose="020B0604020202020204" pitchFamily="34" charset="0"/>
                <a:cs typeface="Arial" panose="020B0604020202020204" pitchFamily="34" charset="0"/>
              </a:rPr>
              <a:t>Anal</a:t>
            </a:r>
          </a:p>
          <a:p>
            <a:pPr marL="800100" lvl="1" indent="-342900">
              <a:spcBef>
                <a:spcPts val="1080"/>
              </a:spcBef>
              <a:buClr>
                <a:schemeClr val="accent1">
                  <a:lumMod val="60000"/>
                  <a:lumOff val="40000"/>
                </a:schemeClr>
              </a:buClr>
              <a:buSzPts val="1600"/>
              <a:buFont typeface="Wingdings" panose="05000000000000000000" pitchFamily="2" charset="2"/>
              <a:buChar char="ü"/>
            </a:pPr>
            <a:r>
              <a:rPr lang="en-US" sz="1800" dirty="0">
                <a:latin typeface="Arial" panose="020B0604020202020204" pitchFamily="34" charset="0"/>
                <a:cs typeface="Arial" panose="020B0604020202020204" pitchFamily="34" charset="0"/>
              </a:rPr>
              <a:t>Phallic</a:t>
            </a:r>
          </a:p>
          <a:p>
            <a:pPr marL="800100" lvl="1" indent="-342900">
              <a:spcBef>
                <a:spcPts val="1080"/>
              </a:spcBef>
              <a:buClr>
                <a:schemeClr val="accent1">
                  <a:lumMod val="60000"/>
                  <a:lumOff val="40000"/>
                </a:schemeClr>
              </a:buClr>
              <a:buSzPts val="1600"/>
              <a:buFont typeface="Wingdings" panose="05000000000000000000" pitchFamily="2" charset="2"/>
              <a:buChar char="ü"/>
            </a:pPr>
            <a:r>
              <a:rPr lang="en-US" sz="1800" dirty="0">
                <a:latin typeface="Arial" panose="020B0604020202020204" pitchFamily="34" charset="0"/>
                <a:cs typeface="Arial" panose="020B0604020202020204" pitchFamily="34" charset="0"/>
              </a:rPr>
              <a:t>Latency</a:t>
            </a:r>
          </a:p>
          <a:p>
            <a:pPr marL="800100" lvl="1" indent="-342900">
              <a:spcBef>
                <a:spcPts val="1080"/>
              </a:spcBef>
              <a:buClr>
                <a:schemeClr val="accent1">
                  <a:lumMod val="60000"/>
                  <a:lumOff val="40000"/>
                </a:schemeClr>
              </a:buClr>
              <a:buSzPts val="1600"/>
              <a:buFont typeface="Wingdings" panose="05000000000000000000" pitchFamily="2" charset="2"/>
              <a:buChar char="ü"/>
            </a:pPr>
            <a:r>
              <a:rPr lang="en-US" sz="1800" dirty="0">
                <a:latin typeface="Arial" panose="020B0604020202020204" pitchFamily="34" charset="0"/>
                <a:cs typeface="Arial" panose="020B0604020202020204" pitchFamily="34" charset="0"/>
              </a:rPr>
              <a:t>Genital</a:t>
            </a:r>
          </a:p>
        </p:txBody>
      </p:sp>
      <p:sp>
        <p:nvSpPr>
          <p:cNvPr id="3" name="TextBox 2">
            <a:extLst>
              <a:ext uri="{FF2B5EF4-FFF2-40B4-BE49-F238E27FC236}">
                <a16:creationId xmlns:a16="http://schemas.microsoft.com/office/drawing/2014/main" id="{AC58AAD1-D610-BADF-8AE6-26F481DD2AAD}"/>
              </a:ext>
            </a:extLst>
          </p:cNvPr>
          <p:cNvSpPr txBox="1"/>
          <p:nvPr/>
        </p:nvSpPr>
        <p:spPr>
          <a:xfrm>
            <a:off x="3458040" y="5372681"/>
            <a:ext cx="3936374" cy="715773"/>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Freud's 5 Stages of Psychosexual Development</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discusses each of Freud’s five stages of personality development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(9:00).</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FB685396-54AF-20A2-07F7-E29ED582E28A}"/>
              </a:ext>
            </a:extLst>
          </p:cNvPr>
          <p:cNvPicPr>
            <a:picLocks noChangeAspect="1"/>
          </p:cNvPicPr>
          <p:nvPr/>
        </p:nvPicPr>
        <p:blipFill>
          <a:blip r:embed="rId5"/>
          <a:stretch>
            <a:fillRect/>
          </a:stretch>
        </p:blipFill>
        <p:spPr>
          <a:xfrm>
            <a:off x="8205198" y="900291"/>
            <a:ext cx="3427633" cy="4663440"/>
          </a:xfrm>
          <a:prstGeom prst="rect">
            <a:avLst/>
          </a:prstGeom>
        </p:spPr>
      </p:pic>
      <p:sp>
        <p:nvSpPr>
          <p:cNvPr id="9" name="TextBox 8">
            <a:extLst>
              <a:ext uri="{FF2B5EF4-FFF2-40B4-BE49-F238E27FC236}">
                <a16:creationId xmlns:a16="http://schemas.microsoft.com/office/drawing/2014/main" id="{F6097383-F4D1-48D2-96A8-4F2AF92C32C2}"/>
              </a:ext>
            </a:extLst>
          </p:cNvPr>
          <p:cNvSpPr txBox="1"/>
          <p:nvPr/>
        </p:nvSpPr>
        <p:spPr>
          <a:xfrm>
            <a:off x="8453723" y="5619155"/>
            <a:ext cx="3458452"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Sigmund Freud (1856-1939) circa 1921.  Image from </a:t>
            </a:r>
            <a:r>
              <a:rPr lang="en-US" sz="800" dirty="0">
                <a:latin typeface="Arial" panose="020B0604020202020204" pitchFamily="34" charset="0"/>
                <a:cs typeface="Arial" panose="020B0604020202020204" pitchFamily="34" charset="0"/>
                <a:hlinkClick r:id="rId6"/>
              </a:rPr>
              <a:t>Wikimedia Commons</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Public Domain</a:t>
            </a:r>
            <a:r>
              <a:rPr lang="en-US" sz="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525359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420B379-1FD8-013F-4305-5ECDF9AF9BA2}"/>
              </a:ext>
            </a:extLst>
          </p:cNvPr>
          <p:cNvSpPr txBox="1">
            <a:spLocks/>
          </p:cNvSpPr>
          <p:nvPr/>
        </p:nvSpPr>
        <p:spPr>
          <a:xfrm>
            <a:off x="1201321" y="103506"/>
            <a:ext cx="9882909" cy="5132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Psychosocial Theory  (Erikson)</a:t>
            </a:r>
          </a:p>
        </p:txBody>
      </p:sp>
      <p:sp>
        <p:nvSpPr>
          <p:cNvPr id="8" name="TextBox 7">
            <a:extLst>
              <a:ext uri="{FF2B5EF4-FFF2-40B4-BE49-F238E27FC236}">
                <a16:creationId xmlns:a16="http://schemas.microsoft.com/office/drawing/2014/main" id="{077925C8-251C-67CC-BFFC-FE63366FFD05}"/>
              </a:ext>
            </a:extLst>
          </p:cNvPr>
          <p:cNvSpPr txBox="1"/>
          <p:nvPr/>
        </p:nvSpPr>
        <p:spPr>
          <a:xfrm>
            <a:off x="751438" y="6620348"/>
            <a:ext cx="105169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1A55B7EE-AF46-612E-ACE5-F4CFDFECDA69}"/>
              </a:ext>
            </a:extLst>
          </p:cNvPr>
          <p:cNvSpPr txBox="1"/>
          <p:nvPr/>
        </p:nvSpPr>
        <p:spPr>
          <a:xfrm>
            <a:off x="444693" y="1897609"/>
            <a:ext cx="6934501" cy="2454518"/>
          </a:xfrm>
          <a:prstGeom prst="rect">
            <a:avLst/>
          </a:prstGeom>
          <a:noFill/>
          <a:ln>
            <a:solidFill>
              <a:schemeClr val="accent1">
                <a:lumMod val="60000"/>
                <a:lumOff val="40000"/>
              </a:schemeClr>
            </a:solidFill>
          </a:ln>
        </p:spPr>
        <p:txBody>
          <a:bodyPr wrap="square">
            <a:spAutoFit/>
          </a:bodyPr>
          <a:lstStyle/>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800" dirty="0">
                <a:solidFill>
                  <a:schemeClr val="dk1"/>
                </a:solidFill>
                <a:latin typeface="Arial" panose="020B0604020202020204" pitchFamily="34" charset="0"/>
                <a:cs typeface="Arial" panose="020B0604020202020204" pitchFamily="34" charset="0"/>
              </a:rPr>
              <a:t>Emphasizes the social nature of development.</a:t>
            </a:r>
            <a:endParaRPr lang="en-US" dirty="0">
              <a:latin typeface="Arial" panose="020B0604020202020204" pitchFamily="34" charset="0"/>
              <a:cs typeface="Arial" panose="020B0604020202020204" pitchFamily="34" charset="0"/>
            </a:endParaRPr>
          </a:p>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800" dirty="0">
                <a:solidFill>
                  <a:schemeClr val="dk1"/>
                </a:solidFill>
                <a:latin typeface="Arial" panose="020B0604020202020204" pitchFamily="34" charset="0"/>
                <a:cs typeface="Arial" panose="020B0604020202020204" pitchFamily="34" charset="0"/>
              </a:rPr>
              <a:t>Argues that personality development takes place across the lifespan, not just in childhood.</a:t>
            </a:r>
            <a:endParaRPr lang="en-US" dirty="0">
              <a:latin typeface="Arial" panose="020B0604020202020204" pitchFamily="34" charset="0"/>
              <a:cs typeface="Arial" panose="020B0604020202020204" pitchFamily="34" charset="0"/>
            </a:endParaRPr>
          </a:p>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800" dirty="0">
                <a:solidFill>
                  <a:schemeClr val="dk1"/>
                </a:solidFill>
                <a:latin typeface="Arial" panose="020B0604020202020204" pitchFamily="34" charset="0"/>
                <a:cs typeface="Arial" panose="020B0604020202020204" pitchFamily="34" charset="0"/>
              </a:rPr>
              <a:t>Based on his belief that social interactions affect our sense of self </a:t>
            </a:r>
            <a:r>
              <a:rPr lang="en-US" sz="1800" u="sng" dirty="0">
                <a:solidFill>
                  <a:schemeClr val="dk1"/>
                </a:solidFill>
                <a:latin typeface="Arial" panose="020B0604020202020204" pitchFamily="34" charset="0"/>
                <a:cs typeface="Arial" panose="020B0604020202020204" pitchFamily="34" charset="0"/>
              </a:rPr>
              <a:t>(ego identity).</a:t>
            </a:r>
          </a:p>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800" dirty="0">
                <a:solidFill>
                  <a:schemeClr val="dk1"/>
                </a:solidFill>
                <a:latin typeface="Arial" panose="020B0604020202020204" pitchFamily="34" charset="0"/>
                <a:cs typeface="Arial" panose="020B0604020202020204" pitchFamily="34" charset="0"/>
              </a:rPr>
              <a:t>In each of Erikson’s 8 stages</a:t>
            </a:r>
            <a:r>
              <a:rPr lang="en-US" dirty="0">
                <a:solidFill>
                  <a:schemeClr val="dk1"/>
                </a:solidFill>
                <a:latin typeface="Arial" panose="020B0604020202020204" pitchFamily="34" charset="0"/>
                <a:cs typeface="Arial" panose="020B0604020202020204" pitchFamily="34" charset="0"/>
              </a:rPr>
              <a:t> </a:t>
            </a:r>
            <a:r>
              <a:rPr lang="en-US" sz="1800" dirty="0">
                <a:solidFill>
                  <a:schemeClr val="dk1"/>
                </a:solidFill>
                <a:latin typeface="Arial" panose="020B0604020202020204" pitchFamily="34" charset="0"/>
                <a:cs typeface="Arial" panose="020B0604020202020204" pitchFamily="34" charset="0"/>
              </a:rPr>
              <a:t>there is a psychosocial task that we must master in order to feel a sense of competence.</a:t>
            </a:r>
            <a:endParaRPr lang="en-US"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5F9B2CDC-A80A-4FF9-5CA0-7FF6BBF41D27}"/>
              </a:ext>
            </a:extLst>
          </p:cNvPr>
          <p:cNvPicPr>
            <a:picLocks noChangeAspect="1"/>
          </p:cNvPicPr>
          <p:nvPr/>
        </p:nvPicPr>
        <p:blipFill>
          <a:blip r:embed="rId4"/>
          <a:stretch>
            <a:fillRect/>
          </a:stretch>
        </p:blipFill>
        <p:spPr>
          <a:xfrm>
            <a:off x="8591838" y="1616108"/>
            <a:ext cx="2426589" cy="3017520"/>
          </a:xfrm>
          <a:prstGeom prst="rect">
            <a:avLst/>
          </a:prstGeom>
        </p:spPr>
      </p:pic>
      <p:sp>
        <p:nvSpPr>
          <p:cNvPr id="3" name="TextBox 2">
            <a:extLst>
              <a:ext uri="{FF2B5EF4-FFF2-40B4-BE49-F238E27FC236}">
                <a16:creationId xmlns:a16="http://schemas.microsoft.com/office/drawing/2014/main" id="{1D4C1591-85B1-53C4-908A-4D9A0A67D30C}"/>
              </a:ext>
            </a:extLst>
          </p:cNvPr>
          <p:cNvSpPr txBox="1"/>
          <p:nvPr/>
        </p:nvSpPr>
        <p:spPr>
          <a:xfrm>
            <a:off x="8369748" y="4788730"/>
            <a:ext cx="3038574"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Eric Erikson (1902-1994).  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6"/>
              </a:rPr>
              <a:t>Public Domain</a:t>
            </a:r>
            <a:r>
              <a:rPr lang="en-US" sz="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066553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22863</TotalTime>
  <Words>6313</Words>
  <Application>Microsoft Office PowerPoint</Application>
  <PresentationFormat>Widescreen</PresentationFormat>
  <Paragraphs>479</Paragraphs>
  <Slides>41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Calibri Light</vt:lpstr>
      <vt:lpstr>UniversLight</vt:lpstr>
      <vt:lpstr>Wingdings</vt:lpstr>
      <vt:lpstr>Office Theme</vt:lpstr>
      <vt:lpstr>Chapter 9  Lifespan Development</vt:lpstr>
      <vt:lpstr>Lifespan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 to Psychology</dc:title>
  <dc:creator>Maria Pagano</dc:creator>
  <cp:lastModifiedBy>Maria Pagano</cp:lastModifiedBy>
  <cp:revision>48</cp:revision>
  <dcterms:created xsi:type="dcterms:W3CDTF">2023-11-20T16:20:52Z</dcterms:created>
  <dcterms:modified xsi:type="dcterms:W3CDTF">2024-07-05T01:24:12Z</dcterms:modified>
</cp:coreProperties>
</file>