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9" r:id="rId2"/>
    <p:sldId id="268" r:id="rId3"/>
    <p:sldId id="269" r:id="rId4"/>
    <p:sldId id="275" r:id="rId5"/>
    <p:sldId id="270" r:id="rId6"/>
    <p:sldId id="271" r:id="rId7"/>
    <p:sldId id="272" r:id="rId8"/>
    <p:sldId id="301" r:id="rId9"/>
    <p:sldId id="302" r:id="rId10"/>
    <p:sldId id="303" r:id="rId11"/>
    <p:sldId id="304" r:id="rId12"/>
    <p:sldId id="276" r:id="rId13"/>
    <p:sldId id="26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4E5B59-1A64-4089-BCC3-7E86AECBF0F3}" v="708" dt="2022-03-16T13:21:22.8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8568" autoAdjust="0"/>
  </p:normalViewPr>
  <p:slideViewPr>
    <p:cSldViewPr snapToGrid="0">
      <p:cViewPr varScale="1">
        <p:scale>
          <a:sx n="76" d="100"/>
          <a:sy n="76" d="100"/>
        </p:scale>
        <p:origin x="94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8C4E5B59-1A64-4089-BCC3-7E86AECBF0F3}"/>
    <pc:docChg chg="undo redo custSel addSld delSld modSld">
      <pc:chgData name="Tom Smith" userId="eac52e5223bf4258" providerId="LiveId" clId="{8C4E5B59-1A64-4089-BCC3-7E86AECBF0F3}" dt="2022-03-16T13:21:22.802" v="1592"/>
      <pc:docMkLst>
        <pc:docMk/>
      </pc:docMkLst>
      <pc:sldChg chg="modSp mod">
        <pc:chgData name="Tom Smith" userId="eac52e5223bf4258" providerId="LiveId" clId="{8C4E5B59-1A64-4089-BCC3-7E86AECBF0F3}" dt="2022-03-15T15:46:46.200" v="61" actId="20577"/>
        <pc:sldMkLst>
          <pc:docMk/>
          <pc:sldMk cId="3355501316" sldId="259"/>
        </pc:sldMkLst>
        <pc:spChg chg="mod">
          <ac:chgData name="Tom Smith" userId="eac52e5223bf4258" providerId="LiveId" clId="{8C4E5B59-1A64-4089-BCC3-7E86AECBF0F3}" dt="2022-03-15T15:46:46.200" v="61" actId="20577"/>
          <ac:spMkLst>
            <pc:docMk/>
            <pc:sldMk cId="3355501316" sldId="259"/>
            <ac:spMk id="3" creationId="{00000000-0000-0000-0000-000000000000}"/>
          </ac:spMkLst>
        </pc:spChg>
      </pc:sldChg>
      <pc:sldChg chg="modSp mod">
        <pc:chgData name="Tom Smith" userId="eac52e5223bf4258" providerId="LiveId" clId="{8C4E5B59-1A64-4089-BCC3-7E86AECBF0F3}" dt="2022-03-15T16:46:50.201" v="1230" actId="1038"/>
        <pc:sldMkLst>
          <pc:docMk/>
          <pc:sldMk cId="2222755150" sldId="260"/>
        </pc:sldMkLst>
        <pc:spChg chg="mod">
          <ac:chgData name="Tom Smith" userId="eac52e5223bf4258" providerId="LiveId" clId="{8C4E5B59-1A64-4089-BCC3-7E86AECBF0F3}" dt="2022-03-15T16:46:41.956" v="1226" actId="20577"/>
          <ac:spMkLst>
            <pc:docMk/>
            <pc:sldMk cId="2222755150" sldId="260"/>
            <ac:spMk id="3" creationId="{00000000-0000-0000-0000-000000000000}"/>
          </ac:spMkLst>
        </pc:spChg>
        <pc:picChg chg="mod">
          <ac:chgData name="Tom Smith" userId="eac52e5223bf4258" providerId="LiveId" clId="{8C4E5B59-1A64-4089-BCC3-7E86AECBF0F3}" dt="2022-03-15T16:46:50.201" v="1230" actId="1038"/>
          <ac:picMkLst>
            <pc:docMk/>
            <pc:sldMk cId="2222755150" sldId="260"/>
            <ac:picMk id="5122" creationId="{00000000-0000-0000-0000-000000000000}"/>
          </ac:picMkLst>
        </pc:picChg>
      </pc:sldChg>
      <pc:sldChg chg="modSp modAnim">
        <pc:chgData name="Tom Smith" userId="eac52e5223bf4258" providerId="LiveId" clId="{8C4E5B59-1A64-4089-BCC3-7E86AECBF0F3}" dt="2022-03-16T13:21:22.802" v="1592"/>
        <pc:sldMkLst>
          <pc:docMk/>
          <pc:sldMk cId="225524446" sldId="268"/>
        </pc:sldMkLst>
        <pc:spChg chg="mod">
          <ac:chgData name="Tom Smith" userId="eac52e5223bf4258" providerId="LiveId" clId="{8C4E5B59-1A64-4089-BCC3-7E86AECBF0F3}" dt="2022-03-16T13:21:18.368" v="1591" actId="20577"/>
          <ac:spMkLst>
            <pc:docMk/>
            <pc:sldMk cId="225524446" sldId="268"/>
            <ac:spMk id="3" creationId="{00000000-0000-0000-0000-000000000000}"/>
          </ac:spMkLst>
        </pc:spChg>
      </pc:sldChg>
      <pc:sldChg chg="modSp mod modAnim">
        <pc:chgData name="Tom Smith" userId="eac52e5223bf4258" providerId="LiveId" clId="{8C4E5B59-1A64-4089-BCC3-7E86AECBF0F3}" dt="2022-03-15T15:58:22.964" v="126" actId="20577"/>
        <pc:sldMkLst>
          <pc:docMk/>
          <pc:sldMk cId="3346773486" sldId="275"/>
        </pc:sldMkLst>
        <pc:spChg chg="mod">
          <ac:chgData name="Tom Smith" userId="eac52e5223bf4258" providerId="LiveId" clId="{8C4E5B59-1A64-4089-BCC3-7E86AECBF0F3}" dt="2022-03-15T15:58:22.964" v="126" actId="20577"/>
          <ac:spMkLst>
            <pc:docMk/>
            <pc:sldMk cId="3346773486" sldId="275"/>
            <ac:spMk id="3" creationId="{00000000-0000-0000-0000-000000000000}"/>
          </ac:spMkLst>
        </pc:spChg>
      </pc:sldChg>
      <pc:sldChg chg="addSp delSp modSp mod">
        <pc:chgData name="Tom Smith" userId="eac52e5223bf4258" providerId="LiveId" clId="{8C4E5B59-1A64-4089-BCC3-7E86AECBF0F3}" dt="2022-03-15T16:42:05.405" v="1140" actId="113"/>
        <pc:sldMkLst>
          <pc:docMk/>
          <pc:sldMk cId="4229500951" sldId="276"/>
        </pc:sldMkLst>
        <pc:spChg chg="mod">
          <ac:chgData name="Tom Smith" userId="eac52e5223bf4258" providerId="LiveId" clId="{8C4E5B59-1A64-4089-BCC3-7E86AECBF0F3}" dt="2022-03-15T16:39:11.848" v="1139" actId="20577"/>
          <ac:spMkLst>
            <pc:docMk/>
            <pc:sldMk cId="4229500951" sldId="276"/>
            <ac:spMk id="2" creationId="{D3CB057D-6EBF-4281-8FDE-BEEBE7B1F69B}"/>
          </ac:spMkLst>
        </pc:spChg>
        <pc:spChg chg="mod">
          <ac:chgData name="Tom Smith" userId="eac52e5223bf4258" providerId="LiveId" clId="{8C4E5B59-1A64-4089-BCC3-7E86AECBF0F3}" dt="2022-03-15T16:42:05.405" v="1140" actId="113"/>
          <ac:spMkLst>
            <pc:docMk/>
            <pc:sldMk cId="4229500951" sldId="276"/>
            <ac:spMk id="3" creationId="{F4423274-56BF-4E77-87E8-4A7DDF3E248C}"/>
          </ac:spMkLst>
        </pc:spChg>
        <pc:spChg chg="add del">
          <ac:chgData name="Tom Smith" userId="eac52e5223bf4258" providerId="LiveId" clId="{8C4E5B59-1A64-4089-BCC3-7E86AECBF0F3}" dt="2022-03-15T16:37:09.127" v="1131" actId="26606"/>
          <ac:spMkLst>
            <pc:docMk/>
            <pc:sldMk cId="4229500951" sldId="276"/>
            <ac:spMk id="71" creationId="{86C7B4A1-154A-4DF0-AC46-F88D75A2E0FD}"/>
          </ac:spMkLst>
        </pc:spChg>
        <pc:spChg chg="add del">
          <ac:chgData name="Tom Smith" userId="eac52e5223bf4258" providerId="LiveId" clId="{8C4E5B59-1A64-4089-BCC3-7E86AECBF0F3}" dt="2022-03-15T16:37:09.101" v="1130" actId="26606"/>
          <ac:spMkLst>
            <pc:docMk/>
            <pc:sldMk cId="4229500951" sldId="276"/>
            <ac:spMk id="137" creationId="{B2DD41CD-8F47-4F56-AD12-4E2FF7696987}"/>
          </ac:spMkLst>
        </pc:spChg>
        <pc:spChg chg="add del">
          <ac:chgData name="Tom Smith" userId="eac52e5223bf4258" providerId="LiveId" clId="{8C4E5B59-1A64-4089-BCC3-7E86AECBF0F3}" dt="2022-03-15T16:37:09.101" v="1130" actId="26606"/>
          <ac:spMkLst>
            <pc:docMk/>
            <pc:sldMk cId="4229500951" sldId="276"/>
            <ac:spMk id="1028" creationId="{45D37F4E-DDB4-456B-97E0-9937730A039F}"/>
          </ac:spMkLst>
        </pc:spChg>
        <pc:spChg chg="add">
          <ac:chgData name="Tom Smith" userId="eac52e5223bf4258" providerId="LiveId" clId="{8C4E5B59-1A64-4089-BCC3-7E86AECBF0F3}" dt="2022-03-15T16:37:09.127" v="1131" actId="26606"/>
          <ac:spMkLst>
            <pc:docMk/>
            <pc:sldMk cId="4229500951" sldId="276"/>
            <ac:spMk id="1030" creationId="{2C61293E-6EBE-43EF-A52C-9BEBFD7679D4}"/>
          </ac:spMkLst>
        </pc:spChg>
        <pc:spChg chg="add">
          <ac:chgData name="Tom Smith" userId="eac52e5223bf4258" providerId="LiveId" clId="{8C4E5B59-1A64-4089-BCC3-7E86AECBF0F3}" dt="2022-03-15T16:37:09.127" v="1131" actId="26606"/>
          <ac:spMkLst>
            <pc:docMk/>
            <pc:sldMk cId="4229500951" sldId="276"/>
            <ac:spMk id="1031" creationId="{21540236-BFD5-4A9D-8840-4703E7F76825}"/>
          </ac:spMkLst>
        </pc:spChg>
        <pc:picChg chg="mod ord">
          <ac:chgData name="Tom Smith" userId="eac52e5223bf4258" providerId="LiveId" clId="{8C4E5B59-1A64-4089-BCC3-7E86AECBF0F3}" dt="2022-03-15T16:37:09.127" v="1131" actId="26606"/>
          <ac:picMkLst>
            <pc:docMk/>
            <pc:sldMk cId="4229500951" sldId="276"/>
            <ac:picMk id="1026" creationId="{B326907B-6AE3-4312-88F1-4C0D417E92F3}"/>
          </ac:picMkLst>
        </pc:picChg>
        <pc:cxnChg chg="add del">
          <ac:chgData name="Tom Smith" userId="eac52e5223bf4258" providerId="LiveId" clId="{8C4E5B59-1A64-4089-BCC3-7E86AECBF0F3}" dt="2022-03-15T16:36:40.353" v="1128" actId="26606"/>
          <ac:cxnSpMkLst>
            <pc:docMk/>
            <pc:sldMk cId="4229500951" sldId="276"/>
            <ac:cxnSpMk id="135" creationId="{A7F400EE-A8A5-48AF-B4D6-291B52C6F0B0}"/>
          </ac:cxnSpMkLst>
        </pc:cxnChg>
      </pc:sldChg>
      <pc:sldChg chg="del">
        <pc:chgData name="Tom Smith" userId="eac52e5223bf4258" providerId="LiveId" clId="{8C4E5B59-1A64-4089-BCC3-7E86AECBF0F3}" dt="2022-03-15T15:58:58.162" v="127" actId="2696"/>
        <pc:sldMkLst>
          <pc:docMk/>
          <pc:sldMk cId="1777530066" sldId="277"/>
        </pc:sldMkLst>
      </pc:sldChg>
      <pc:sldChg chg="addSp delSp modSp add del mod setBg delDesignElem">
        <pc:chgData name="Tom Smith" userId="eac52e5223bf4258" providerId="LiveId" clId="{8C4E5B59-1A64-4089-BCC3-7E86AECBF0F3}" dt="2022-03-15T16:05:29.915" v="165" actId="20577"/>
        <pc:sldMkLst>
          <pc:docMk/>
          <pc:sldMk cId="1177999052" sldId="301"/>
        </pc:sldMkLst>
        <pc:spChg chg="mod">
          <ac:chgData name="Tom Smith" userId="eac52e5223bf4258" providerId="LiveId" clId="{8C4E5B59-1A64-4089-BCC3-7E86AECBF0F3}" dt="2022-03-15T16:05:29.915" v="165" actId="20577"/>
          <ac:spMkLst>
            <pc:docMk/>
            <pc:sldMk cId="1177999052" sldId="301"/>
            <ac:spMk id="3" creationId="{0AAA5DD0-46C1-4CCA-8FE4-3E93D4A132A3}"/>
          </ac:spMkLst>
        </pc:spChg>
        <pc:spChg chg="add del">
          <ac:chgData name="Tom Smith" userId="eac52e5223bf4258" providerId="LiveId" clId="{8C4E5B59-1A64-4089-BCC3-7E86AECBF0F3}" dt="2022-03-15T16:04:01.742" v="130"/>
          <ac:spMkLst>
            <pc:docMk/>
            <pc:sldMk cId="1177999052" sldId="301"/>
            <ac:spMk id="8" creationId="{943CAA20-3569-4189-9E48-239A229A86CA}"/>
          </ac:spMkLst>
        </pc:spChg>
        <pc:spChg chg="add del">
          <ac:chgData name="Tom Smith" userId="eac52e5223bf4258" providerId="LiveId" clId="{8C4E5B59-1A64-4089-BCC3-7E86AECBF0F3}" dt="2022-03-15T16:04:01.742" v="130"/>
          <ac:spMkLst>
            <pc:docMk/>
            <pc:sldMk cId="1177999052" sldId="301"/>
            <ac:spMk id="10" creationId="{DA542B6D-E775-4832-91DC-2D20F857813A}"/>
          </ac:spMkLst>
        </pc:spChg>
      </pc:sldChg>
      <pc:sldChg chg="addSp delSp modSp new mod setBg modClrScheme modAnim chgLayout">
        <pc:chgData name="Tom Smith" userId="eac52e5223bf4258" providerId="LiveId" clId="{8C4E5B59-1A64-4089-BCC3-7E86AECBF0F3}" dt="2022-03-15T16:35:35.586" v="1126" actId="255"/>
        <pc:sldMkLst>
          <pc:docMk/>
          <pc:sldMk cId="3498686409" sldId="302"/>
        </pc:sldMkLst>
        <pc:spChg chg="del mod ord">
          <ac:chgData name="Tom Smith" userId="eac52e5223bf4258" providerId="LiveId" clId="{8C4E5B59-1A64-4089-BCC3-7E86AECBF0F3}" dt="2022-03-15T16:07:55.433" v="167" actId="700"/>
          <ac:spMkLst>
            <pc:docMk/>
            <pc:sldMk cId="3498686409" sldId="302"/>
            <ac:spMk id="2" creationId="{F91AD479-E025-41B8-80AD-892F58EB0602}"/>
          </ac:spMkLst>
        </pc:spChg>
        <pc:spChg chg="del mod ord">
          <ac:chgData name="Tom Smith" userId="eac52e5223bf4258" providerId="LiveId" clId="{8C4E5B59-1A64-4089-BCC3-7E86AECBF0F3}" dt="2022-03-15T16:07:55.433" v="167" actId="700"/>
          <ac:spMkLst>
            <pc:docMk/>
            <pc:sldMk cId="3498686409" sldId="302"/>
            <ac:spMk id="3" creationId="{700E28F1-5084-4029-907D-B2C840B44868}"/>
          </ac:spMkLst>
        </pc:spChg>
        <pc:spChg chg="add mod ord">
          <ac:chgData name="Tom Smith" userId="eac52e5223bf4258" providerId="LiveId" clId="{8C4E5B59-1A64-4089-BCC3-7E86AECBF0F3}" dt="2022-03-15T16:28:14.244" v="778" actId="26606"/>
          <ac:spMkLst>
            <pc:docMk/>
            <pc:sldMk cId="3498686409" sldId="302"/>
            <ac:spMk id="4" creationId="{C37E9F61-FA82-4625-8D58-91A4FACB73CB}"/>
          </ac:spMkLst>
        </pc:spChg>
        <pc:spChg chg="add mod ord">
          <ac:chgData name="Tom Smith" userId="eac52e5223bf4258" providerId="LiveId" clId="{8C4E5B59-1A64-4089-BCC3-7E86AECBF0F3}" dt="2022-03-15T16:35:35.586" v="1126" actId="255"/>
          <ac:spMkLst>
            <pc:docMk/>
            <pc:sldMk cId="3498686409" sldId="302"/>
            <ac:spMk id="5" creationId="{F713DCCC-05AA-472C-943C-9A4F24A62CC5}"/>
          </ac:spMkLst>
        </pc:spChg>
        <pc:spChg chg="add del mod ord">
          <ac:chgData name="Tom Smith" userId="eac52e5223bf4258" providerId="LiveId" clId="{8C4E5B59-1A64-4089-BCC3-7E86AECBF0F3}" dt="2022-03-15T16:27:31.523" v="739" actId="700"/>
          <ac:spMkLst>
            <pc:docMk/>
            <pc:sldMk cId="3498686409" sldId="302"/>
            <ac:spMk id="6" creationId="{38F9C803-507F-4224-890B-196CA3B60FC1}"/>
          </ac:spMkLst>
        </pc:spChg>
        <pc:spChg chg="add">
          <ac:chgData name="Tom Smith" userId="eac52e5223bf4258" providerId="LiveId" clId="{8C4E5B59-1A64-4089-BCC3-7E86AECBF0F3}" dt="2022-03-15T16:28:14.244" v="778" actId="26606"/>
          <ac:spMkLst>
            <pc:docMk/>
            <pc:sldMk cId="3498686409" sldId="302"/>
            <ac:spMk id="73" creationId="{45D37F4E-DDB4-456B-97E0-9937730A039F}"/>
          </ac:spMkLst>
        </pc:spChg>
        <pc:spChg chg="add">
          <ac:chgData name="Tom Smith" userId="eac52e5223bf4258" providerId="LiveId" clId="{8C4E5B59-1A64-4089-BCC3-7E86AECBF0F3}" dt="2022-03-15T16:28:14.244" v="778" actId="26606"/>
          <ac:spMkLst>
            <pc:docMk/>
            <pc:sldMk cId="3498686409" sldId="302"/>
            <ac:spMk id="75" creationId="{B2DD41CD-8F47-4F56-AD12-4E2FF7696987}"/>
          </ac:spMkLst>
        </pc:spChg>
        <pc:picChg chg="add del mod">
          <ac:chgData name="Tom Smith" userId="eac52e5223bf4258" providerId="LiveId" clId="{8C4E5B59-1A64-4089-BCC3-7E86AECBF0F3}" dt="2022-03-15T16:24:38.046" v="716" actId="478"/>
          <ac:picMkLst>
            <pc:docMk/>
            <pc:sldMk cId="3498686409" sldId="302"/>
            <ac:picMk id="1026" creationId="{8F7A08C5-66A4-4D61-AC99-06FDCDECACAD}"/>
          </ac:picMkLst>
        </pc:picChg>
        <pc:picChg chg="add mod">
          <ac:chgData name="Tom Smith" userId="eac52e5223bf4258" providerId="LiveId" clId="{8C4E5B59-1A64-4089-BCC3-7E86AECBF0F3}" dt="2022-03-15T16:28:14.244" v="778" actId="26606"/>
          <ac:picMkLst>
            <pc:docMk/>
            <pc:sldMk cId="3498686409" sldId="302"/>
            <ac:picMk id="1028" creationId="{31D4CE6A-3C33-4865-A941-51582E3C594E}"/>
          </ac:picMkLst>
        </pc:picChg>
      </pc:sldChg>
      <pc:sldChg chg="addSp delSp modSp new mod setBg modClrScheme modAnim chgLayout">
        <pc:chgData name="Tom Smith" userId="eac52e5223bf4258" providerId="LiveId" clId="{8C4E5B59-1A64-4089-BCC3-7E86AECBF0F3}" dt="2022-03-15T16:54:01.704" v="1341" actId="20577"/>
        <pc:sldMkLst>
          <pc:docMk/>
          <pc:sldMk cId="3045077181" sldId="303"/>
        </pc:sldMkLst>
        <pc:spChg chg="del mod ord">
          <ac:chgData name="Tom Smith" userId="eac52e5223bf4258" providerId="LiveId" clId="{8C4E5B59-1A64-4089-BCC3-7E86AECBF0F3}" dt="2022-03-15T16:27:01.040" v="735" actId="700"/>
          <ac:spMkLst>
            <pc:docMk/>
            <pc:sldMk cId="3045077181" sldId="303"/>
            <ac:spMk id="2" creationId="{C54FDF0D-131A-406F-ABD3-43DE4BDDCD99}"/>
          </ac:spMkLst>
        </pc:spChg>
        <pc:spChg chg="del mod ord">
          <ac:chgData name="Tom Smith" userId="eac52e5223bf4258" providerId="LiveId" clId="{8C4E5B59-1A64-4089-BCC3-7E86AECBF0F3}" dt="2022-03-15T16:27:01.040" v="735" actId="700"/>
          <ac:spMkLst>
            <pc:docMk/>
            <pc:sldMk cId="3045077181" sldId="303"/>
            <ac:spMk id="3" creationId="{DF8561E3-ABA6-4AE8-BD37-B0E87E1F1795}"/>
          </ac:spMkLst>
        </pc:spChg>
        <pc:spChg chg="del">
          <ac:chgData name="Tom Smith" userId="eac52e5223bf4258" providerId="LiveId" clId="{8C4E5B59-1A64-4089-BCC3-7E86AECBF0F3}" dt="2022-03-15T16:27:01.040" v="735" actId="700"/>
          <ac:spMkLst>
            <pc:docMk/>
            <pc:sldMk cId="3045077181" sldId="303"/>
            <ac:spMk id="4" creationId="{7CA0D25B-BE62-43AB-983C-344DB77AA126}"/>
          </ac:spMkLst>
        </pc:spChg>
        <pc:spChg chg="add mod ord">
          <ac:chgData name="Tom Smith" userId="eac52e5223bf4258" providerId="LiveId" clId="{8C4E5B59-1A64-4089-BCC3-7E86AECBF0F3}" dt="2022-03-15T16:29:42.762" v="800" actId="26606"/>
          <ac:spMkLst>
            <pc:docMk/>
            <pc:sldMk cId="3045077181" sldId="303"/>
            <ac:spMk id="5" creationId="{B9692767-7042-4272-8D6C-22C5E12570D3}"/>
          </ac:spMkLst>
        </pc:spChg>
        <pc:spChg chg="add mod ord">
          <ac:chgData name="Tom Smith" userId="eac52e5223bf4258" providerId="LiveId" clId="{8C4E5B59-1A64-4089-BCC3-7E86AECBF0F3}" dt="2022-03-15T16:54:01.704" v="1341" actId="20577"/>
          <ac:spMkLst>
            <pc:docMk/>
            <pc:sldMk cId="3045077181" sldId="303"/>
            <ac:spMk id="6" creationId="{9A5753A1-0C0C-47AD-A853-2486235E1C56}"/>
          </ac:spMkLst>
        </pc:spChg>
        <pc:spChg chg="add del">
          <ac:chgData name="Tom Smith" userId="eac52e5223bf4258" providerId="LiveId" clId="{8C4E5B59-1A64-4089-BCC3-7E86AECBF0F3}" dt="2022-03-15T16:29:27.500" v="798" actId="22"/>
          <ac:spMkLst>
            <pc:docMk/>
            <pc:sldMk cId="3045077181" sldId="303"/>
            <ac:spMk id="8" creationId="{4FF59C47-47DF-4CBD-95FF-50E845F24B46}"/>
          </ac:spMkLst>
        </pc:spChg>
        <pc:spChg chg="add">
          <ac:chgData name="Tom Smith" userId="eac52e5223bf4258" providerId="LiveId" clId="{8C4E5B59-1A64-4089-BCC3-7E86AECBF0F3}" dt="2022-03-15T16:29:42.762" v="800" actId="26606"/>
          <ac:spMkLst>
            <pc:docMk/>
            <pc:sldMk cId="3045077181" sldId="303"/>
            <ac:spMk id="14" creationId="{45D37F4E-DDB4-456B-97E0-9937730A039F}"/>
          </ac:spMkLst>
        </pc:spChg>
        <pc:spChg chg="add">
          <ac:chgData name="Tom Smith" userId="eac52e5223bf4258" providerId="LiveId" clId="{8C4E5B59-1A64-4089-BCC3-7E86AECBF0F3}" dt="2022-03-15T16:29:42.762" v="800" actId="26606"/>
          <ac:spMkLst>
            <pc:docMk/>
            <pc:sldMk cId="3045077181" sldId="303"/>
            <ac:spMk id="16" creationId="{B2DD41CD-8F47-4F56-AD12-4E2FF7696987}"/>
          </ac:spMkLst>
        </pc:spChg>
        <pc:picChg chg="add mod">
          <ac:chgData name="Tom Smith" userId="eac52e5223bf4258" providerId="LiveId" clId="{8C4E5B59-1A64-4089-BCC3-7E86AECBF0F3}" dt="2022-03-15T16:29:36.074" v="799"/>
          <ac:picMkLst>
            <pc:docMk/>
            <pc:sldMk cId="3045077181" sldId="303"/>
            <ac:picMk id="9" creationId="{DD3EDDE2-6C52-458E-9C24-FD0975BE332B}"/>
          </ac:picMkLst>
        </pc:picChg>
      </pc:sldChg>
      <pc:sldChg chg="modSp add mod modAnim">
        <pc:chgData name="Tom Smith" userId="eac52e5223bf4258" providerId="LiveId" clId="{8C4E5B59-1A64-4089-BCC3-7E86AECBF0F3}" dt="2022-03-15T16:53:27.168" v="1333" actId="20577"/>
        <pc:sldMkLst>
          <pc:docMk/>
          <pc:sldMk cId="144583166" sldId="304"/>
        </pc:sldMkLst>
        <pc:spChg chg="mod">
          <ac:chgData name="Tom Smith" userId="eac52e5223bf4258" providerId="LiveId" clId="{8C4E5B59-1A64-4089-BCC3-7E86AECBF0F3}" dt="2022-03-15T16:53:27.168" v="1333" actId="20577"/>
          <ac:spMkLst>
            <pc:docMk/>
            <pc:sldMk cId="144583166" sldId="304"/>
            <ac:spMk id="6" creationId="{9A5753A1-0C0C-47AD-A853-2486235E1C5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3/16/2022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a:t>
            </a:fld>
            <a:endParaRPr lang="en-US"/>
          </a:p>
        </p:txBody>
      </p:sp>
    </p:spTree>
    <p:extLst>
      <p:ext uri="{BB962C8B-B14F-4D97-AF65-F5344CB8AC3E}">
        <p14:creationId xmlns:p14="http://schemas.microsoft.com/office/powerpoint/2010/main" val="2910263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3</a:t>
            </a:fld>
            <a:endParaRPr lang="en-US"/>
          </a:p>
        </p:txBody>
      </p:sp>
    </p:spTree>
    <p:extLst>
      <p:ext uri="{BB962C8B-B14F-4D97-AF65-F5344CB8AC3E}">
        <p14:creationId xmlns:p14="http://schemas.microsoft.com/office/powerpoint/2010/main" val="4174229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4</a:t>
            </a:fld>
            <a:endParaRPr lang="en-US"/>
          </a:p>
        </p:txBody>
      </p:sp>
    </p:spTree>
    <p:extLst>
      <p:ext uri="{BB962C8B-B14F-4D97-AF65-F5344CB8AC3E}">
        <p14:creationId xmlns:p14="http://schemas.microsoft.com/office/powerpoint/2010/main" val="333798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519375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453062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173062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13</a:t>
            </a:fld>
            <a:endParaRPr lang="en-US"/>
          </a:p>
        </p:txBody>
      </p:sp>
    </p:spTree>
    <p:extLst>
      <p:ext uri="{BB962C8B-B14F-4D97-AF65-F5344CB8AC3E}">
        <p14:creationId xmlns:p14="http://schemas.microsoft.com/office/powerpoint/2010/main" val="4177603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3/16/2022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3/16/2022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3/16/2022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3/16/2022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1141</a:t>
            </a:r>
            <a:br>
              <a:rPr lang="en-US" sz="4400" dirty="0">
                <a:effectLst/>
                <a:ea typeface="Batang" panose="02030600000101010101" pitchFamily="18" charset="-127"/>
              </a:rPr>
            </a:br>
            <a:r>
              <a:rPr lang="en-US" b="1" dirty="0">
                <a:effectLst/>
                <a:ea typeface="Times New Roman" panose="02020603050405020304" pitchFamily="18" charset="0"/>
              </a:rPr>
              <a:t>Creative Writing</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Compare the narrators of “The First Day” and “The Wife’s Story”</a:t>
            </a:r>
          </a:p>
          <a:p>
            <a:r>
              <a:rPr lang="en-US" sz="4100" dirty="0">
                <a:cs typeface="Times New Roman" panose="02020603050405020304" pitchFamily="18" charset="0"/>
              </a:rPr>
              <a:t>Discuss Point of View in fiction</a:t>
            </a:r>
          </a:p>
          <a:p>
            <a:r>
              <a:rPr lang="en-US" sz="4100" dirty="0">
                <a:cs typeface="Times New Roman" panose="02020603050405020304" pitchFamily="18" charset="0"/>
              </a:rPr>
              <a:t>Write a Journal (to prep for 1</a:t>
            </a:r>
            <a:r>
              <a:rPr lang="en-US" sz="4100" baseline="30000" dirty="0">
                <a:cs typeface="Times New Roman" panose="02020603050405020304" pitchFamily="18" charset="0"/>
              </a:rPr>
              <a:t>st</a:t>
            </a:r>
            <a:r>
              <a:rPr lang="en-US" sz="4100" dirty="0">
                <a:cs typeface="Times New Roman" panose="02020603050405020304" pitchFamily="18" charset="0"/>
              </a:rPr>
              <a:t> short story)</a:t>
            </a: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B9692767-7042-4272-8D6C-22C5E12570D3}"/>
              </a:ext>
            </a:extLst>
          </p:cNvPr>
          <p:cNvSpPr>
            <a:spLocks noGrp="1"/>
          </p:cNvSpPr>
          <p:nvPr>
            <p:ph type="title"/>
          </p:nvPr>
        </p:nvSpPr>
        <p:spPr>
          <a:xfrm>
            <a:off x="572493" y="238539"/>
            <a:ext cx="11018520" cy="1434415"/>
          </a:xfrm>
        </p:spPr>
        <p:txBody>
          <a:bodyPr anchor="b">
            <a:normAutofit/>
          </a:bodyPr>
          <a:lstStyle/>
          <a:p>
            <a:r>
              <a:rPr lang="en-US" sz="5400"/>
              <a:t>Journal about Life</a:t>
            </a: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9A5753A1-0C0C-47AD-A853-2486235E1C56}"/>
              </a:ext>
            </a:extLst>
          </p:cNvPr>
          <p:cNvSpPr>
            <a:spLocks noGrp="1"/>
          </p:cNvSpPr>
          <p:nvPr>
            <p:ph idx="1"/>
          </p:nvPr>
        </p:nvSpPr>
        <p:spPr>
          <a:xfrm>
            <a:off x="572493" y="2071316"/>
            <a:ext cx="6713552" cy="4119172"/>
          </a:xfrm>
        </p:spPr>
        <p:txBody>
          <a:bodyPr anchor="t">
            <a:normAutofit lnSpcReduction="10000"/>
          </a:bodyPr>
          <a:lstStyle/>
          <a:p>
            <a:pPr marL="0" indent="0">
              <a:buNone/>
            </a:pPr>
            <a:r>
              <a:rPr lang="en-US" sz="2200" dirty="0"/>
              <a:t>For the next 40 minutes, we are going to write using one of these prompts. (The prompts can be found on the Assignment page for Week 7.)</a:t>
            </a:r>
          </a:p>
          <a:p>
            <a:pPr marL="0" indent="0">
              <a:buNone/>
            </a:pPr>
            <a:endParaRPr lang="en-US" sz="2200" dirty="0"/>
          </a:p>
          <a:p>
            <a:pPr marL="0" indent="0">
              <a:buNone/>
            </a:pPr>
            <a:r>
              <a:rPr lang="en-US" sz="2200" dirty="0"/>
              <a:t>IF you choose #2, you may leave the classroom to find a public space (the 1</a:t>
            </a:r>
            <a:r>
              <a:rPr lang="en-US" sz="2200" baseline="30000" dirty="0"/>
              <a:t>st</a:t>
            </a:r>
            <a:r>
              <a:rPr lang="en-US" sz="2200" dirty="0"/>
              <a:t> floor of the library, the atrium, or even outside on Tillary Street are prime people-watching spots)—however, if you choose to do this one, you may only be gone for 20 minutes, so don’t go far!</a:t>
            </a:r>
          </a:p>
          <a:p>
            <a:pPr marL="0" indent="0">
              <a:buNone/>
            </a:pPr>
            <a:endParaRPr lang="en-US" sz="2200" dirty="0"/>
          </a:p>
          <a:p>
            <a:pPr marL="0" indent="0">
              <a:buNone/>
            </a:pPr>
            <a:r>
              <a:rPr lang="en-US" sz="2200" dirty="0"/>
              <a:t>At the end of 40 minutes, we’ll briefly talk about what we wrote about and how to transpose these journals into our first short stories!</a:t>
            </a:r>
          </a:p>
          <a:p>
            <a:endParaRPr lang="en-US" sz="2200" dirty="0"/>
          </a:p>
        </p:txBody>
      </p:sp>
      <p:pic>
        <p:nvPicPr>
          <p:cNvPr id="9" name="Picture 4" descr="How People-Watching Makes You a Better Writer - Write It Sideways">
            <a:extLst>
              <a:ext uri="{FF2B5EF4-FFF2-40B4-BE49-F238E27FC236}">
                <a16:creationId xmlns:a16="http://schemas.microsoft.com/office/drawing/2014/main" id="{DD3EDDE2-6C52-458E-9C24-FD0975BE332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891" r="1589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077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B9692767-7042-4272-8D6C-22C5E12570D3}"/>
              </a:ext>
            </a:extLst>
          </p:cNvPr>
          <p:cNvSpPr>
            <a:spLocks noGrp="1"/>
          </p:cNvSpPr>
          <p:nvPr>
            <p:ph type="title"/>
          </p:nvPr>
        </p:nvSpPr>
        <p:spPr>
          <a:xfrm>
            <a:off x="572493" y="238539"/>
            <a:ext cx="11018520" cy="1434415"/>
          </a:xfrm>
        </p:spPr>
        <p:txBody>
          <a:bodyPr anchor="b">
            <a:normAutofit/>
          </a:bodyPr>
          <a:lstStyle/>
          <a:p>
            <a:r>
              <a:rPr lang="en-US" sz="5400"/>
              <a:t>Journal about Life</a:t>
            </a: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9A5753A1-0C0C-47AD-A853-2486235E1C56}"/>
              </a:ext>
            </a:extLst>
          </p:cNvPr>
          <p:cNvSpPr>
            <a:spLocks noGrp="1"/>
          </p:cNvSpPr>
          <p:nvPr>
            <p:ph idx="1"/>
          </p:nvPr>
        </p:nvSpPr>
        <p:spPr>
          <a:xfrm>
            <a:off x="572493" y="2071316"/>
            <a:ext cx="6713552" cy="4119172"/>
          </a:xfrm>
        </p:spPr>
        <p:txBody>
          <a:bodyPr anchor="t">
            <a:normAutofit/>
          </a:bodyPr>
          <a:lstStyle/>
          <a:p>
            <a:pPr marL="0" indent="0">
              <a:buNone/>
            </a:pPr>
            <a:r>
              <a:rPr lang="en-US" sz="2200" dirty="0"/>
              <a:t>Talk to a neighbor about what you wrote about:</a:t>
            </a:r>
          </a:p>
          <a:p>
            <a:pPr marL="0" indent="0">
              <a:buNone/>
            </a:pPr>
            <a:r>
              <a:rPr lang="en-US" sz="2200" dirty="0"/>
              <a:t>What did you end up writing/thinking about?</a:t>
            </a:r>
          </a:p>
          <a:p>
            <a:pPr marL="0" indent="0">
              <a:buNone/>
            </a:pPr>
            <a:r>
              <a:rPr lang="en-US" sz="2200" dirty="0"/>
              <a:t>Did anything surprise you? </a:t>
            </a:r>
          </a:p>
          <a:p>
            <a:pPr marL="0" indent="0">
              <a:buNone/>
            </a:pPr>
            <a:r>
              <a:rPr lang="en-US" sz="2200" dirty="0"/>
              <a:t>Any ideas about how to “fictionalize” this true story?</a:t>
            </a:r>
          </a:p>
          <a:p>
            <a:endParaRPr lang="en-US" sz="2200" dirty="0"/>
          </a:p>
        </p:txBody>
      </p:sp>
      <p:pic>
        <p:nvPicPr>
          <p:cNvPr id="9" name="Picture 4" descr="How People-Watching Makes You a Better Writer - Write It Sideways">
            <a:extLst>
              <a:ext uri="{FF2B5EF4-FFF2-40B4-BE49-F238E27FC236}">
                <a16:creationId xmlns:a16="http://schemas.microsoft.com/office/drawing/2014/main" id="{DD3EDDE2-6C52-458E-9C24-FD0975BE332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891" r="1589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83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0" name="Rectangle 134">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CB057D-6EBF-4281-8FDE-BEEBE7B1F69B}"/>
              </a:ext>
            </a:extLst>
          </p:cNvPr>
          <p:cNvSpPr>
            <a:spLocks noGrp="1"/>
          </p:cNvSpPr>
          <p:nvPr>
            <p:ph type="title"/>
          </p:nvPr>
        </p:nvSpPr>
        <p:spPr>
          <a:xfrm>
            <a:off x="5297762" y="329184"/>
            <a:ext cx="6251110" cy="1783080"/>
          </a:xfrm>
        </p:spPr>
        <p:txBody>
          <a:bodyPr anchor="b">
            <a:normAutofit/>
          </a:bodyPr>
          <a:lstStyle/>
          <a:p>
            <a:r>
              <a:rPr lang="en-US" sz="3800" b="0" i="0" dirty="0">
                <a:effectLst/>
                <a:latin typeface="Lato" panose="020F0502020204030203" pitchFamily="34" charset="0"/>
              </a:rPr>
              <a:t>How to write your first fictional short story, using </a:t>
            </a:r>
            <a:r>
              <a:rPr lang="en-US" sz="3800" b="1" i="0" dirty="0">
                <a:effectLst/>
                <a:latin typeface="Lato" panose="020F0502020204030203" pitchFamily="34" charset="0"/>
              </a:rPr>
              <a:t>Journal 4</a:t>
            </a:r>
            <a:r>
              <a:rPr lang="en-US" sz="3800" b="0" i="0" dirty="0">
                <a:effectLst/>
                <a:latin typeface="Lato" panose="020F0502020204030203" pitchFamily="34" charset="0"/>
              </a:rPr>
              <a:t>:</a:t>
            </a:r>
            <a:endParaRPr lang="en-US" sz="3800" dirty="0"/>
          </a:p>
        </p:txBody>
      </p:sp>
      <p:pic>
        <p:nvPicPr>
          <p:cNvPr id="1026" name="Picture 2" descr="Edmonds College: English - Writing Studio">
            <a:extLst>
              <a:ext uri="{FF2B5EF4-FFF2-40B4-BE49-F238E27FC236}">
                <a16:creationId xmlns:a16="http://schemas.microsoft.com/office/drawing/2014/main" id="{B326907B-6AE3-4312-88F1-4C0D417E92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940" r="31031"/>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3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4423274-56BF-4E77-87E8-4A7DDF3E248C}"/>
              </a:ext>
            </a:extLst>
          </p:cNvPr>
          <p:cNvSpPr>
            <a:spLocks noGrp="1"/>
          </p:cNvSpPr>
          <p:nvPr>
            <p:ph idx="1"/>
          </p:nvPr>
        </p:nvSpPr>
        <p:spPr>
          <a:xfrm>
            <a:off x="5297762" y="2706624"/>
            <a:ext cx="6251110" cy="4151376"/>
          </a:xfrm>
        </p:spPr>
        <p:txBody>
          <a:bodyPr>
            <a:normAutofit/>
          </a:bodyPr>
          <a:lstStyle/>
          <a:p>
            <a:pPr marL="457200" lvl="1" indent="0">
              <a:buNone/>
            </a:pPr>
            <a:r>
              <a:rPr lang="en-US" sz="1400" b="0" i="0" dirty="0">
                <a:effectLst/>
              </a:rPr>
              <a:t>If you used the </a:t>
            </a:r>
            <a:r>
              <a:rPr lang="en-US" sz="1400" b="1" i="0" dirty="0">
                <a:effectLst/>
              </a:rPr>
              <a:t>first option</a:t>
            </a:r>
            <a:r>
              <a:rPr lang="en-US" sz="1400" b="0" i="0" dirty="0">
                <a:effectLst/>
              </a:rPr>
              <a:t> (write about a constant disagreement you’ve had with someone), write about the disagreement from </a:t>
            </a:r>
            <a:r>
              <a:rPr lang="en-US" sz="1400" b="1" i="1" dirty="0">
                <a:effectLst/>
              </a:rPr>
              <a:t>their</a:t>
            </a:r>
            <a:r>
              <a:rPr lang="en-US" sz="1400" b="0" i="0" dirty="0">
                <a:effectLst/>
              </a:rPr>
              <a:t> POV. Focus on the character traits of this individual–action, dialogue, appearance, and thought–that explains why they may disagree with </a:t>
            </a:r>
            <a:r>
              <a:rPr lang="en-US" sz="1400" b="1" i="0" dirty="0">
                <a:effectLst/>
              </a:rPr>
              <a:t>you</a:t>
            </a:r>
            <a:r>
              <a:rPr lang="en-US" sz="1400" b="0" i="0" dirty="0">
                <a:effectLst/>
              </a:rPr>
              <a:t>–the opposition.</a:t>
            </a:r>
          </a:p>
          <a:p>
            <a:pPr marL="457200" lvl="1" indent="0">
              <a:buNone/>
            </a:pPr>
            <a:r>
              <a:rPr lang="en-US" sz="1400" b="0" i="0" dirty="0">
                <a:effectLst/>
              </a:rPr>
              <a:t>If you used the </a:t>
            </a:r>
            <a:r>
              <a:rPr lang="en-US" sz="1400" b="1" i="0" dirty="0">
                <a:effectLst/>
              </a:rPr>
              <a:t>second option</a:t>
            </a:r>
            <a:r>
              <a:rPr lang="en-US" sz="1400" b="0" i="0" dirty="0">
                <a:effectLst/>
              </a:rPr>
              <a:t> (go to a public space where you can practice social distancing and politely people watch for at least 10-15 minutes), choose one of the people you saw and create a “day in the life” of that person. Focus on plot–get the person up a tree, throw rocks at them, and then get the person down.</a:t>
            </a:r>
          </a:p>
          <a:p>
            <a:pPr marL="457200" lvl="1" indent="0">
              <a:buNone/>
            </a:pPr>
            <a:r>
              <a:rPr lang="en-US" sz="1400" b="0" i="0" dirty="0">
                <a:effectLst/>
              </a:rPr>
              <a:t>If you used the </a:t>
            </a:r>
            <a:r>
              <a:rPr lang="en-US" sz="1400" b="1" i="0" dirty="0">
                <a:effectLst/>
              </a:rPr>
              <a:t>third option</a:t>
            </a:r>
            <a:r>
              <a:rPr lang="en-US" sz="1400" b="0" i="0" dirty="0">
                <a:effectLst/>
              </a:rPr>
              <a:t> (who is in your clan/network/tribe/family?), choose two of those people and put them in a difficult situation together. A few ideas: out of gas in the middle of nowhere, locked out of their apartment, spending a holiday with just the two of them, waiting for another friend in the freezing cold or sweltering heat (you get the picture). You can focus on both the character traits and plot.</a:t>
            </a:r>
          </a:p>
          <a:p>
            <a:pPr marL="457200" lvl="1" indent="0">
              <a:buNone/>
            </a:pPr>
            <a:r>
              <a:rPr lang="en-US" sz="1400" b="1" i="0" dirty="0">
                <a:effectLst/>
              </a:rPr>
              <a:t>The only requirements are:</a:t>
            </a:r>
            <a:endParaRPr lang="en-US" sz="1400" b="0" i="0" dirty="0">
              <a:effectLst/>
            </a:endParaRPr>
          </a:p>
          <a:p>
            <a:pPr marL="914400" lvl="2" indent="0">
              <a:buNone/>
            </a:pPr>
            <a:r>
              <a:rPr lang="en-US" sz="1400" b="1" i="0" dirty="0">
                <a:effectLst/>
              </a:rPr>
              <a:t>The story must be at least 350-400 words long</a:t>
            </a:r>
            <a:endParaRPr lang="en-US" sz="1400" b="0" i="0" dirty="0">
              <a:effectLst/>
            </a:endParaRPr>
          </a:p>
          <a:p>
            <a:pPr marL="914400" lvl="2" indent="0">
              <a:buNone/>
            </a:pPr>
            <a:r>
              <a:rPr lang="en-US" sz="1400" b="1" i="0" dirty="0">
                <a:effectLst/>
              </a:rPr>
              <a:t>Told in the Third Person POV!</a:t>
            </a:r>
            <a:r>
              <a:rPr lang="en-US" sz="1400" b="0" i="0" dirty="0">
                <a:effectLst/>
              </a:rPr>
              <a:t> (No “I”–only “he/his,” “she/her,” or “they/their.”)</a:t>
            </a:r>
          </a:p>
          <a:p>
            <a:endParaRPr lang="en-US" sz="1200" dirty="0"/>
          </a:p>
        </p:txBody>
      </p:sp>
    </p:spTree>
    <p:extLst>
      <p:ext uri="{BB962C8B-B14F-4D97-AF65-F5344CB8AC3E}">
        <p14:creationId xmlns:p14="http://schemas.microsoft.com/office/powerpoint/2010/main" val="422950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81916"/>
            <a:ext cx="10515600" cy="5252991"/>
          </a:xfrm>
        </p:spPr>
        <p:txBody>
          <a:bodyPr>
            <a:normAutofit/>
          </a:bodyPr>
          <a:lstStyle/>
          <a:p>
            <a:pPr algn="l">
              <a:buFont typeface="Arial" panose="020B0604020202020204" pitchFamily="34" charset="0"/>
              <a:buChar char="•"/>
            </a:pPr>
            <a:r>
              <a:rPr lang="en-US" sz="2400" b="0" i="0" dirty="0">
                <a:solidFill>
                  <a:srgbClr val="444444"/>
                </a:solidFill>
                <a:effectLst/>
                <a:latin typeface="Lato"/>
              </a:rPr>
              <a:t>Revise your second memoir and post it under Memoir by 11:59 PM on Wednesday, March 16. You can revise the version you’ve already posted, just be sure to title it Full Name, Memoir 2 (Revised).</a:t>
            </a:r>
          </a:p>
          <a:p>
            <a:r>
              <a:rPr lang="en-US" sz="2400" b="0" i="0" dirty="0">
                <a:solidFill>
                  <a:srgbClr val="444444"/>
                </a:solidFill>
                <a:effectLst/>
                <a:latin typeface="Lato"/>
              </a:rPr>
              <a:t>Write a paragraph critique of Le </a:t>
            </a:r>
            <a:r>
              <a:rPr lang="en-US" sz="2400" b="0" i="0" dirty="0" err="1">
                <a:solidFill>
                  <a:srgbClr val="444444"/>
                </a:solidFill>
                <a:effectLst/>
                <a:latin typeface="Lato"/>
              </a:rPr>
              <a:t>Guin’s</a:t>
            </a:r>
            <a:r>
              <a:rPr lang="en-US" sz="2400" b="0" i="0" dirty="0">
                <a:solidFill>
                  <a:srgbClr val="444444"/>
                </a:solidFill>
                <a:effectLst/>
                <a:latin typeface="Lato"/>
              </a:rPr>
              <a:t> work. What did you enjoy? What questions/suggestions do you have for the author? Title it Full Name, Le </a:t>
            </a:r>
            <a:r>
              <a:rPr lang="en-US" sz="2400" b="0" i="0" dirty="0" err="1">
                <a:solidFill>
                  <a:srgbClr val="444444"/>
                </a:solidFill>
                <a:effectLst/>
                <a:latin typeface="Lato"/>
              </a:rPr>
              <a:t>Guin</a:t>
            </a:r>
            <a:r>
              <a:rPr lang="en-US" sz="2400" b="0" i="0" dirty="0">
                <a:solidFill>
                  <a:srgbClr val="444444"/>
                </a:solidFill>
                <a:effectLst/>
                <a:latin typeface="Lato"/>
              </a:rPr>
              <a:t> Critique. Post it under Discussions by class time on Wednesday, March 23.</a:t>
            </a:r>
          </a:p>
          <a:p>
            <a:r>
              <a:rPr lang="en-US" sz="2400" b="0" i="0" dirty="0">
                <a:solidFill>
                  <a:srgbClr val="444444"/>
                </a:solidFill>
                <a:effectLst/>
                <a:latin typeface="Lato"/>
              </a:rPr>
              <a:t>Finish your first short story. Use the guidelines on the Assignment page for Week 7. The first draft is due by class time on Wednesday, March 23.</a:t>
            </a:r>
            <a:endParaRPr lang="en-US" b="1" i="0" dirty="0">
              <a:solidFill>
                <a:srgbClr val="FF0000"/>
              </a:solidFill>
              <a:effectLst/>
              <a:latin typeface="Lato"/>
            </a:endParaRP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79397" y="4616551"/>
            <a:ext cx="1585672" cy="224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755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nteresting Photo of the Day: The Power of Point of View in Photography">
            <a:extLst>
              <a:ext uri="{FF2B5EF4-FFF2-40B4-BE49-F238E27FC236}">
                <a16:creationId xmlns:a16="http://schemas.microsoft.com/office/drawing/2014/main" id="{92860086-1FFD-4AE9-BECD-A54688BF44C4}"/>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17968" r="20030"/>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3" name="Content Placeholder 2"/>
          <p:cNvSpPr>
            <a:spLocks noGrp="1"/>
          </p:cNvSpPr>
          <p:nvPr>
            <p:ph idx="1"/>
          </p:nvPr>
        </p:nvSpPr>
        <p:spPr>
          <a:xfrm>
            <a:off x="804997" y="163286"/>
            <a:ext cx="4706803" cy="6574971"/>
          </a:xfrm>
        </p:spPr>
        <p:txBody>
          <a:bodyPr anchor="ctr">
            <a:normAutofit/>
          </a:bodyPr>
          <a:lstStyle/>
          <a:p>
            <a:pPr marL="0" lvl="0" indent="0">
              <a:buNone/>
            </a:pPr>
            <a:r>
              <a:rPr lang="en-US" sz="2000" dirty="0">
                <a:solidFill>
                  <a:srgbClr val="000000"/>
                </a:solidFill>
              </a:rPr>
              <a:t>“We don't see the world as it is, we see it as we are.” </a:t>
            </a:r>
          </a:p>
          <a:p>
            <a:pPr marL="0" lvl="0" indent="0">
              <a:buNone/>
            </a:pPr>
            <a:r>
              <a:rPr lang="en-US" sz="2000" dirty="0">
                <a:solidFill>
                  <a:srgbClr val="000000"/>
                </a:solidFill>
              </a:rPr>
              <a:t>– Origin of the quote is unclear</a:t>
            </a:r>
          </a:p>
          <a:p>
            <a:pPr marL="0" indent="0">
              <a:buNone/>
            </a:pPr>
            <a:endParaRPr lang="en-US" sz="2000" b="1" dirty="0">
              <a:solidFill>
                <a:srgbClr val="FF0000"/>
              </a:solidFill>
            </a:endParaRPr>
          </a:p>
          <a:p>
            <a:pPr marL="0" indent="0">
              <a:buNone/>
            </a:pPr>
            <a:r>
              <a:rPr lang="en-US" sz="2000" dirty="0"/>
              <a:t>Imagine that the narrator of “The First Day” is the </a:t>
            </a:r>
            <a:r>
              <a:rPr lang="en-US" sz="2000" i="1" dirty="0"/>
              <a:t>mother</a:t>
            </a:r>
            <a:r>
              <a:rPr lang="en-US" sz="2000" dirty="0"/>
              <a:t>, rather than the </a:t>
            </a:r>
            <a:r>
              <a:rPr lang="en-US" sz="2000" i="1" dirty="0"/>
              <a:t>daughter</a:t>
            </a:r>
            <a:r>
              <a:rPr lang="en-US" sz="2000" dirty="0"/>
              <a:t>. </a:t>
            </a:r>
          </a:p>
          <a:p>
            <a:pPr marL="0" indent="0">
              <a:buNone/>
            </a:pPr>
            <a:r>
              <a:rPr lang="en-US" sz="2000" dirty="0"/>
              <a:t>What would the mother tell us that her daughter didn’t? </a:t>
            </a:r>
          </a:p>
          <a:p>
            <a:pPr marL="0" indent="0">
              <a:buNone/>
            </a:pPr>
            <a:r>
              <a:rPr lang="en-US" sz="2000" dirty="0"/>
              <a:t>What about “The Wife’s Story”? What if the narrator was the </a:t>
            </a:r>
            <a:r>
              <a:rPr lang="en-US" sz="2000" i="1" dirty="0"/>
              <a:t>husband</a:t>
            </a:r>
            <a:r>
              <a:rPr lang="en-US" sz="2000" dirty="0"/>
              <a:t>, rather than the </a:t>
            </a:r>
            <a:r>
              <a:rPr lang="en-US" sz="2000" i="1" dirty="0"/>
              <a:t>wife</a:t>
            </a:r>
            <a:r>
              <a:rPr lang="en-US" sz="2000" dirty="0"/>
              <a:t>? </a:t>
            </a:r>
          </a:p>
          <a:p>
            <a:pPr marL="0" indent="0">
              <a:buNone/>
            </a:pPr>
            <a:r>
              <a:rPr lang="en-US" sz="2000" dirty="0"/>
              <a:t>What would the husband tell us that his wife didn’t? </a:t>
            </a:r>
          </a:p>
        </p:txBody>
      </p:sp>
    </p:spTree>
    <p:extLst>
      <p:ext uri="{BB962C8B-B14F-4D97-AF65-F5344CB8AC3E}">
        <p14:creationId xmlns:p14="http://schemas.microsoft.com/office/powerpoint/2010/main" val="225524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www.ulixetechnologies.com/upload/940x380/2107153673_slide_poinview_b.jpg"/>
          <p:cNvPicPr>
            <a:picLocks noChangeAspect="1" noChangeArrowheads="1"/>
          </p:cNvPicPr>
          <p:nvPr/>
        </p:nvPicPr>
        <p:blipFill rotWithShape="1">
          <a:blip r:embed="rId3">
            <a:extLst>
              <a:ext uri="{28A0092B-C50C-407E-A947-70E740481C1C}">
                <a14:useLocalDpi xmlns:a14="http://schemas.microsoft.com/office/drawing/2010/main" val="0"/>
              </a:ext>
            </a:extLst>
          </a:blip>
          <a:srcRect l="25375" t="5263" r="26127"/>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1094" y="1161288"/>
            <a:ext cx="3438144" cy="1124712"/>
          </a:xfrm>
        </p:spPr>
        <p:txBody>
          <a:bodyPr anchor="b">
            <a:normAutofit/>
          </a:bodyPr>
          <a:lstStyle/>
          <a:p>
            <a:r>
              <a:rPr lang="en-US" sz="2800"/>
              <a:t>Point of View</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371093" y="2718054"/>
            <a:ext cx="5326322" cy="3207258"/>
          </a:xfrm>
        </p:spPr>
        <p:txBody>
          <a:bodyPr anchor="t">
            <a:normAutofit/>
          </a:bodyPr>
          <a:lstStyle/>
          <a:p>
            <a:pPr marL="0" lvl="0" indent="0">
              <a:buNone/>
            </a:pPr>
            <a:r>
              <a:rPr lang="en-US" sz="1800" dirty="0"/>
              <a:t>Point of view is the eyes through which we see a story. </a:t>
            </a:r>
          </a:p>
          <a:p>
            <a:pPr marL="0" lvl="0" indent="0">
              <a:buNone/>
            </a:pPr>
            <a:r>
              <a:rPr lang="en-US" sz="1800" dirty="0"/>
              <a:t>Whether you’re reading literature, watching/reading/hearing the news, or listening to someone speak, ask yourself:</a:t>
            </a:r>
          </a:p>
          <a:p>
            <a:r>
              <a:rPr lang="en-US" sz="1800" dirty="0"/>
              <a:t>Who is telling this story? </a:t>
            </a:r>
          </a:p>
          <a:p>
            <a:r>
              <a:rPr lang="en-US" sz="1800" dirty="0"/>
              <a:t>What does this character see and know? </a:t>
            </a:r>
          </a:p>
          <a:p>
            <a:r>
              <a:rPr lang="en-US" sz="1800" dirty="0"/>
              <a:t>How does this character’s perspective shape my understanding of events? </a:t>
            </a:r>
          </a:p>
          <a:p>
            <a:pPr marL="0" indent="0">
              <a:buNone/>
            </a:pPr>
            <a:endParaRPr lang="en-US" sz="1400" dirty="0"/>
          </a:p>
          <a:p>
            <a:endParaRPr lang="en-US" sz="1400" dirty="0"/>
          </a:p>
        </p:txBody>
      </p:sp>
    </p:spTree>
    <p:extLst>
      <p:ext uri="{BB962C8B-B14F-4D97-AF65-F5344CB8AC3E}">
        <p14:creationId xmlns:p14="http://schemas.microsoft.com/office/powerpoint/2010/main" val="185372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www.ulixetechnologies.com/upload/940x380/2107153673_slide_poinview_b.jpg"/>
          <p:cNvPicPr>
            <a:picLocks noChangeAspect="1" noChangeArrowheads="1"/>
          </p:cNvPicPr>
          <p:nvPr/>
        </p:nvPicPr>
        <p:blipFill rotWithShape="1">
          <a:blip r:embed="rId3">
            <a:extLst>
              <a:ext uri="{28A0092B-C50C-407E-A947-70E740481C1C}">
                <a14:useLocalDpi xmlns:a14="http://schemas.microsoft.com/office/drawing/2010/main" val="0"/>
              </a:ext>
            </a:extLst>
          </a:blip>
          <a:srcRect l="25375" t="5263" r="26127"/>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1094" y="1161288"/>
            <a:ext cx="3438144" cy="1124712"/>
          </a:xfrm>
        </p:spPr>
        <p:txBody>
          <a:bodyPr anchor="b">
            <a:normAutofit/>
          </a:bodyPr>
          <a:lstStyle/>
          <a:p>
            <a:r>
              <a:rPr lang="en-US" sz="2800"/>
              <a:t>Point of View</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371093" y="2718054"/>
            <a:ext cx="7553707" cy="3985100"/>
          </a:xfrm>
        </p:spPr>
        <p:txBody>
          <a:bodyPr anchor="t">
            <a:normAutofit lnSpcReduction="10000"/>
          </a:bodyPr>
          <a:lstStyle/>
          <a:p>
            <a:pPr marL="0" lvl="0" indent="0">
              <a:buNone/>
            </a:pPr>
            <a:r>
              <a:rPr lang="en-US" sz="1800" dirty="0"/>
              <a:t>Go to the Google Doc I’ve emailed you: </a:t>
            </a:r>
          </a:p>
          <a:p>
            <a:pPr marL="0" lvl="0" indent="0">
              <a:buNone/>
            </a:pPr>
            <a:r>
              <a:rPr lang="en-US" sz="1800" dirty="0"/>
              <a:t>https://docs.google.com/document/d/1MCUMtl48xKOt8tvvF8KQU4zrrHFzcAKLTgD1H-NOsyo/edit?usp=sharing</a:t>
            </a:r>
          </a:p>
          <a:p>
            <a:pPr marL="0" lvl="0" indent="0">
              <a:buNone/>
            </a:pPr>
            <a:r>
              <a:rPr lang="en-US" sz="1800" dirty="0"/>
              <a:t>There are questions in red on this worksheet. There are three sections.</a:t>
            </a:r>
          </a:p>
          <a:p>
            <a:pPr marL="0" lvl="0" indent="0">
              <a:buNone/>
            </a:pPr>
            <a:r>
              <a:rPr lang="en-US" sz="1800" dirty="0"/>
              <a:t>I’ll give you a short amount of time to work individually before we discuss the answers as a class. </a:t>
            </a:r>
          </a:p>
          <a:p>
            <a:pPr marL="0" lvl="0" indent="0">
              <a:buNone/>
            </a:pPr>
            <a:r>
              <a:rPr lang="en-US" sz="1800" dirty="0"/>
              <a:t>Overall, I’m giving you 20 minutes for the entire worksheet. The times in blue are the </a:t>
            </a:r>
            <a:r>
              <a:rPr lang="en-US" sz="1800" b="1" dirty="0"/>
              <a:t>recommended</a:t>
            </a:r>
            <a:r>
              <a:rPr lang="en-US" sz="1800" dirty="0"/>
              <a:t> amount of time for each section. (Hint: don’t spend a ton of time on any section!)</a:t>
            </a:r>
          </a:p>
          <a:p>
            <a:pPr marL="0" lvl="0" indent="0">
              <a:buNone/>
            </a:pPr>
            <a:r>
              <a:rPr lang="en-US" sz="1800" dirty="0"/>
              <a:t>Be sure to write your name before each answer! (This will count as your attendance/participation points for the class.)</a:t>
            </a:r>
          </a:p>
          <a:p>
            <a:pPr marL="0" lvl="0" indent="0">
              <a:buNone/>
            </a:pPr>
            <a:r>
              <a:rPr lang="en-US" sz="1800" dirty="0"/>
              <a:t>If you’re using a pen/notebook for class today, write your answers in your notebook and email a screenshot to me.</a:t>
            </a:r>
          </a:p>
          <a:p>
            <a:pPr marL="0" lvl="0" indent="0">
              <a:buNone/>
            </a:pPr>
            <a:endParaRPr lang="en-US" sz="1800" dirty="0"/>
          </a:p>
          <a:p>
            <a:pPr marL="0" lvl="0" indent="0">
              <a:buNone/>
            </a:pPr>
            <a:endParaRPr lang="en-US" sz="1800" dirty="0"/>
          </a:p>
          <a:p>
            <a:pPr marL="0" indent="0">
              <a:buNone/>
            </a:pPr>
            <a:endParaRPr lang="en-US" sz="1400" dirty="0"/>
          </a:p>
          <a:p>
            <a:endParaRPr lang="en-US" sz="1400" dirty="0"/>
          </a:p>
        </p:txBody>
      </p:sp>
    </p:spTree>
    <p:extLst>
      <p:ext uri="{BB962C8B-B14F-4D97-AF65-F5344CB8AC3E}">
        <p14:creationId xmlns:p14="http://schemas.microsoft.com/office/powerpoint/2010/main" val="334677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2" descr="http://www.ulixetechnologies.com/upload/940x380/2107153673_slide_poinview_b.jpg"/>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37991" r="24248" b="-1"/>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p:cNvSpPr>
            <a:spLocks noGrp="1"/>
          </p:cNvSpPr>
          <p:nvPr>
            <p:ph type="title"/>
          </p:nvPr>
        </p:nvSpPr>
        <p:spPr>
          <a:xfrm>
            <a:off x="804998" y="798445"/>
            <a:ext cx="4803636" cy="1311664"/>
          </a:xfrm>
        </p:spPr>
        <p:txBody>
          <a:bodyPr>
            <a:normAutofit/>
          </a:bodyPr>
          <a:lstStyle/>
          <a:p>
            <a:r>
              <a:rPr lang="en-US">
                <a:solidFill>
                  <a:srgbClr val="000000"/>
                </a:solidFill>
              </a:rPr>
              <a:t>Point of View </a:t>
            </a:r>
          </a:p>
        </p:txBody>
      </p:sp>
      <p:sp>
        <p:nvSpPr>
          <p:cNvPr id="8" name="Content Placeholder 7"/>
          <p:cNvSpPr>
            <a:spLocks noGrp="1"/>
          </p:cNvSpPr>
          <p:nvPr>
            <p:ph idx="1"/>
          </p:nvPr>
        </p:nvSpPr>
        <p:spPr>
          <a:xfrm>
            <a:off x="804997" y="2272143"/>
            <a:ext cx="4706803" cy="3788830"/>
          </a:xfrm>
        </p:spPr>
        <p:txBody>
          <a:bodyPr anchor="ctr">
            <a:normAutofit lnSpcReduction="10000"/>
          </a:bodyPr>
          <a:lstStyle/>
          <a:p>
            <a:pPr marL="0" indent="0">
              <a:buNone/>
            </a:pPr>
            <a:r>
              <a:rPr lang="en-US" sz="2000" b="1" dirty="0">
                <a:solidFill>
                  <a:srgbClr val="000000"/>
                </a:solidFill>
              </a:rPr>
              <a:t>First  Person </a:t>
            </a:r>
          </a:p>
          <a:p>
            <a:r>
              <a:rPr lang="en-US" sz="2000" dirty="0">
                <a:solidFill>
                  <a:srgbClr val="000000"/>
                </a:solidFill>
              </a:rPr>
              <a:t>Example #1:</a:t>
            </a:r>
          </a:p>
          <a:p>
            <a:pPr lvl="1"/>
            <a:r>
              <a:rPr lang="en-US" sz="2000" dirty="0">
                <a:solidFill>
                  <a:srgbClr val="000000"/>
                </a:solidFill>
              </a:rPr>
              <a:t>What’s the present age of the narrator? Are they sharing the story right when it happens, or later?</a:t>
            </a:r>
          </a:p>
          <a:p>
            <a:r>
              <a:rPr lang="en-US" sz="2000" dirty="0">
                <a:solidFill>
                  <a:srgbClr val="000000"/>
                </a:solidFill>
              </a:rPr>
              <a:t>Example #2:</a:t>
            </a:r>
          </a:p>
          <a:p>
            <a:pPr lvl="1"/>
            <a:r>
              <a:rPr lang="en-US" sz="2000" dirty="0">
                <a:solidFill>
                  <a:srgbClr val="000000"/>
                </a:solidFill>
              </a:rPr>
              <a:t>What’s the present age of the narrator? Are they sharing the story right when it happens, or later?</a:t>
            </a:r>
          </a:p>
          <a:p>
            <a:pPr lvl="1"/>
            <a:r>
              <a:rPr lang="en-US" sz="2000" dirty="0">
                <a:solidFill>
                  <a:srgbClr val="000000"/>
                </a:solidFill>
              </a:rPr>
              <a:t>Why is the present age of the narrator and </a:t>
            </a:r>
            <a:r>
              <a:rPr lang="en-US" sz="2000" i="1" dirty="0">
                <a:solidFill>
                  <a:srgbClr val="000000"/>
                </a:solidFill>
              </a:rPr>
              <a:t>when</a:t>
            </a:r>
            <a:r>
              <a:rPr lang="en-US" sz="2000" dirty="0">
                <a:solidFill>
                  <a:srgbClr val="000000"/>
                </a:solidFill>
              </a:rPr>
              <a:t> they share the story important?</a:t>
            </a:r>
          </a:p>
          <a:p>
            <a:pPr lvl="1"/>
            <a:r>
              <a:rPr lang="en-US" sz="2000" dirty="0">
                <a:solidFill>
                  <a:srgbClr val="000000"/>
                </a:solidFill>
              </a:rPr>
              <a:t>Define “First Person.”</a:t>
            </a:r>
          </a:p>
          <a:p>
            <a:pPr marL="457200" lvl="1" indent="0">
              <a:buNone/>
            </a:pPr>
            <a:endParaRPr lang="en-US" sz="2000" dirty="0">
              <a:solidFill>
                <a:srgbClr val="000000"/>
              </a:solidFill>
            </a:endParaRPr>
          </a:p>
        </p:txBody>
      </p:sp>
    </p:spTree>
    <p:extLst>
      <p:ext uri="{BB962C8B-B14F-4D97-AF65-F5344CB8AC3E}">
        <p14:creationId xmlns:p14="http://schemas.microsoft.com/office/powerpoint/2010/main" val="78467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4" end="4"/>
                                            </p:txEl>
                                          </p:spTgt>
                                        </p:tgtEl>
                                        <p:attrNameLst>
                                          <p:attrName>style.visibility</p:attrName>
                                        </p:attrNameLst>
                                      </p:cBhvr>
                                      <p:to>
                                        <p:strVal val="visible"/>
                                      </p:to>
                                    </p:set>
                                    <p:animEffect transition="in" filter="fade">
                                      <p:cBhvr>
                                        <p:cTn id="12" dur="500"/>
                                        <p:tgtEl>
                                          <p:spTgt spid="8">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animEffect transition="in" filter="fade">
                                      <p:cBhvr>
                                        <p:cTn id="17" dur="500"/>
                                        <p:tgtEl>
                                          <p:spTgt spid="8">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Reliable vs. Unreliable Narrators </a:t>
            </a:r>
            <a:endParaRPr lang="en-US" dirty="0"/>
          </a:p>
        </p:txBody>
      </p:sp>
      <p:sp>
        <p:nvSpPr>
          <p:cNvPr id="3" name="Content Placeholder 2"/>
          <p:cNvSpPr>
            <a:spLocks noGrp="1"/>
          </p:cNvSpPr>
          <p:nvPr>
            <p:ph idx="1"/>
          </p:nvPr>
        </p:nvSpPr>
        <p:spPr>
          <a:xfrm>
            <a:off x="838201" y="1825625"/>
            <a:ext cx="7197968" cy="4351338"/>
          </a:xfrm>
        </p:spPr>
        <p:txBody>
          <a:bodyPr>
            <a:normAutofit lnSpcReduction="10000"/>
          </a:bodyPr>
          <a:lstStyle/>
          <a:p>
            <a:pPr marL="0" indent="0">
              <a:buNone/>
            </a:pPr>
            <a:r>
              <a:rPr lang="en-US" dirty="0"/>
              <a:t>With an unreliable first-person narrator, there’s a gap between what the </a:t>
            </a:r>
            <a:r>
              <a:rPr lang="en-US" b="1" dirty="0">
                <a:solidFill>
                  <a:srgbClr val="FF0000"/>
                </a:solidFill>
              </a:rPr>
              <a:t>narrator</a:t>
            </a:r>
            <a:r>
              <a:rPr lang="en-US" dirty="0"/>
              <a:t> </a:t>
            </a:r>
            <a:r>
              <a:rPr lang="en-US" b="1" dirty="0"/>
              <a:t>says</a:t>
            </a:r>
            <a:r>
              <a:rPr lang="en-US" dirty="0"/>
              <a:t> and what the </a:t>
            </a:r>
            <a:r>
              <a:rPr lang="en-US" b="1" dirty="0">
                <a:solidFill>
                  <a:srgbClr val="FF0000"/>
                </a:solidFill>
              </a:rPr>
              <a:t>reader</a:t>
            </a:r>
            <a:r>
              <a:rPr lang="en-US" dirty="0"/>
              <a:t> </a:t>
            </a:r>
            <a:r>
              <a:rPr lang="en-US" b="1" dirty="0"/>
              <a:t>believes </a:t>
            </a:r>
            <a:r>
              <a:rPr lang="en-US" dirty="0"/>
              <a:t>to be the truth. </a:t>
            </a:r>
          </a:p>
          <a:p>
            <a:pPr marL="0" indent="0">
              <a:buNone/>
            </a:pPr>
            <a:r>
              <a:rPr lang="en-US" dirty="0"/>
              <a:t>“Unreliable” doesn’t mean the narrator isn’t telling the truth. It means their version of the story may not be entirely accurate. (Of course, as in life, there may be unreliable narrators that are deliberately lying for various reasons.) </a:t>
            </a:r>
          </a:p>
          <a:p>
            <a:pPr marL="0" indent="0">
              <a:buNone/>
            </a:pPr>
            <a:r>
              <a:rPr lang="en-US" dirty="0"/>
              <a:t>“The First Day” and “The Wife’s Story” are told in first person. Are these narrators reliable or unreliable? Why?</a:t>
            </a:r>
          </a:p>
          <a:p>
            <a:pPr marL="0" indent="0">
              <a:buNone/>
            </a:pPr>
            <a:endParaRPr lang="en-US" dirty="0"/>
          </a:p>
          <a:p>
            <a:pPr marL="0" indent="0">
              <a:buNone/>
            </a:pPr>
            <a:endParaRPr lang="en-US" dirty="0"/>
          </a:p>
          <a:p>
            <a:pPr marL="0" indent="0">
              <a:buNone/>
            </a:pPr>
            <a:endParaRPr lang="en-US" dirty="0"/>
          </a:p>
        </p:txBody>
      </p:sp>
      <p:pic>
        <p:nvPicPr>
          <p:cNvPr id="1028" name="Picture 4" descr="Image result for reliable vs unreli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5837" y="1690688"/>
            <a:ext cx="3765794" cy="4085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061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2" descr="http://www.ulixetechnologies.com/upload/940x380/2107153673_slide_poinview_b.jpg"/>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37991" r="24248" b="-1"/>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p:cNvSpPr>
            <a:spLocks noGrp="1"/>
          </p:cNvSpPr>
          <p:nvPr>
            <p:ph type="title"/>
          </p:nvPr>
        </p:nvSpPr>
        <p:spPr>
          <a:xfrm>
            <a:off x="804998" y="798445"/>
            <a:ext cx="4803636" cy="1311664"/>
          </a:xfrm>
        </p:spPr>
        <p:txBody>
          <a:bodyPr>
            <a:normAutofit/>
          </a:bodyPr>
          <a:lstStyle/>
          <a:p>
            <a:r>
              <a:rPr lang="en-US">
                <a:solidFill>
                  <a:srgbClr val="000000"/>
                </a:solidFill>
              </a:rPr>
              <a:t>Point of View </a:t>
            </a:r>
          </a:p>
        </p:txBody>
      </p:sp>
      <p:sp>
        <p:nvSpPr>
          <p:cNvPr id="8" name="Content Placeholder 7"/>
          <p:cNvSpPr>
            <a:spLocks noGrp="1"/>
          </p:cNvSpPr>
          <p:nvPr>
            <p:ph idx="1"/>
          </p:nvPr>
        </p:nvSpPr>
        <p:spPr>
          <a:xfrm>
            <a:off x="804997" y="2272143"/>
            <a:ext cx="4706803" cy="3788830"/>
          </a:xfrm>
        </p:spPr>
        <p:txBody>
          <a:bodyPr anchor="ctr">
            <a:normAutofit/>
          </a:bodyPr>
          <a:lstStyle/>
          <a:p>
            <a:pPr marL="0" indent="0">
              <a:buNone/>
            </a:pPr>
            <a:r>
              <a:rPr lang="en-US" sz="2000" b="1">
                <a:solidFill>
                  <a:srgbClr val="000000"/>
                </a:solidFill>
              </a:rPr>
              <a:t>Third Person</a:t>
            </a:r>
          </a:p>
          <a:p>
            <a:r>
              <a:rPr lang="en-US" sz="2000">
                <a:solidFill>
                  <a:srgbClr val="000000"/>
                </a:solidFill>
              </a:rPr>
              <a:t>Example #1:</a:t>
            </a:r>
          </a:p>
          <a:p>
            <a:pPr lvl="1"/>
            <a:r>
              <a:rPr lang="en-US" sz="2000">
                <a:solidFill>
                  <a:srgbClr val="000000"/>
                </a:solidFill>
              </a:rPr>
              <a:t>How is this passage the same as the previous first-person examples? </a:t>
            </a:r>
          </a:p>
          <a:p>
            <a:pPr lvl="1"/>
            <a:r>
              <a:rPr lang="en-US" sz="2000">
                <a:solidFill>
                  <a:srgbClr val="000000"/>
                </a:solidFill>
              </a:rPr>
              <a:t>How is it different?</a:t>
            </a:r>
          </a:p>
          <a:p>
            <a:r>
              <a:rPr lang="en-US" sz="2000">
                <a:solidFill>
                  <a:srgbClr val="000000"/>
                </a:solidFill>
              </a:rPr>
              <a:t>Example #2:</a:t>
            </a:r>
          </a:p>
          <a:p>
            <a:pPr lvl="1"/>
            <a:r>
              <a:rPr lang="en-US" sz="2000">
                <a:solidFill>
                  <a:srgbClr val="000000"/>
                </a:solidFill>
              </a:rPr>
              <a:t>How is this passage different from the previous third-person example?</a:t>
            </a:r>
          </a:p>
          <a:p>
            <a:pPr lvl="1"/>
            <a:r>
              <a:rPr lang="en-US" sz="2000">
                <a:solidFill>
                  <a:srgbClr val="000000"/>
                </a:solidFill>
              </a:rPr>
              <a:t>Define “Third Person.”</a:t>
            </a:r>
          </a:p>
          <a:p>
            <a:pPr marL="0" indent="0">
              <a:buNone/>
            </a:pPr>
            <a:endParaRPr lang="en-US" sz="2000" b="1">
              <a:solidFill>
                <a:srgbClr val="000000"/>
              </a:solidFill>
            </a:endParaRPr>
          </a:p>
        </p:txBody>
      </p:sp>
    </p:spTree>
    <p:extLst>
      <p:ext uri="{BB962C8B-B14F-4D97-AF65-F5344CB8AC3E}">
        <p14:creationId xmlns:p14="http://schemas.microsoft.com/office/powerpoint/2010/main" val="863767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500"/>
                                        <p:tgtEl>
                                          <p:spTgt spid="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animEffect transition="in" filter="fade">
                                      <p:cBhvr>
                                        <p:cTn id="17" dur="500"/>
                                        <p:tgtEl>
                                          <p:spTgt spid="8">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DD05189-3853-4327-ACD3-D773A02E061E}"/>
              </a:ext>
            </a:extLst>
          </p:cNvPr>
          <p:cNvSpPr>
            <a:spLocks noGrp="1"/>
          </p:cNvSpPr>
          <p:nvPr>
            <p:ph type="title"/>
          </p:nvPr>
        </p:nvSpPr>
        <p:spPr>
          <a:xfrm>
            <a:off x="838200" y="451381"/>
            <a:ext cx="10512552" cy="4066540"/>
          </a:xfrm>
        </p:spPr>
        <p:txBody>
          <a:bodyPr vert="horz" lIns="91440" tIns="45720" rIns="91440" bIns="45720" rtlCol="0" anchor="b">
            <a:normAutofit/>
          </a:bodyPr>
          <a:lstStyle/>
          <a:p>
            <a:r>
              <a:rPr lang="en-US" sz="6600" kern="1200">
                <a:solidFill>
                  <a:schemeClr val="tx1"/>
                </a:solidFill>
                <a:latin typeface="+mj-lt"/>
                <a:ea typeface="+mj-ea"/>
                <a:cs typeface="+mj-cs"/>
              </a:rPr>
              <a:t>Let’s take a break!</a:t>
            </a:r>
          </a:p>
        </p:txBody>
      </p:sp>
      <p:sp>
        <p:nvSpPr>
          <p:cNvPr id="3" name="Text Placeholder 2">
            <a:extLst>
              <a:ext uri="{FF2B5EF4-FFF2-40B4-BE49-F238E27FC236}">
                <a16:creationId xmlns:a16="http://schemas.microsoft.com/office/drawing/2014/main" id="{0AAA5DD0-46C1-4CCA-8FE4-3E93D4A132A3}"/>
              </a:ext>
            </a:extLst>
          </p:cNvPr>
          <p:cNvSpPr>
            <a:spLocks noGrp="1"/>
          </p:cNvSpPr>
          <p:nvPr>
            <p:ph type="body" idx="1"/>
          </p:nvPr>
        </p:nvSpPr>
        <p:spPr>
          <a:xfrm>
            <a:off x="838199" y="4983276"/>
            <a:ext cx="10512552" cy="1126680"/>
          </a:xfrm>
        </p:spPr>
        <p:txBody>
          <a:bodyPr vert="horz" lIns="91440" tIns="45720" rIns="91440" bIns="45720" rtlCol="0">
            <a:normAutofit/>
          </a:bodyPr>
          <a:lstStyle/>
          <a:p>
            <a:r>
              <a:rPr lang="en-US" kern="1200" dirty="0">
                <a:solidFill>
                  <a:schemeClr val="tx1"/>
                </a:solidFill>
                <a:latin typeface="+mn-lt"/>
                <a:ea typeface="+mn-ea"/>
                <a:cs typeface="+mn-cs"/>
              </a:rPr>
              <a:t>For the next </a:t>
            </a:r>
            <a:r>
              <a:rPr lang="en-US" dirty="0">
                <a:solidFill>
                  <a:schemeClr val="tx1"/>
                </a:solidFill>
              </a:rPr>
              <a:t>15</a:t>
            </a:r>
            <a:r>
              <a:rPr lang="en-US" kern="1200" dirty="0">
                <a:solidFill>
                  <a:schemeClr val="tx1"/>
                </a:solidFill>
                <a:latin typeface="+mn-lt"/>
                <a:ea typeface="+mn-ea"/>
                <a:cs typeface="+mn-cs"/>
              </a:rPr>
              <a:t> minutes, you can stretch your legs, </a:t>
            </a:r>
            <a:r>
              <a:rPr lang="en-US" dirty="0">
                <a:solidFill>
                  <a:schemeClr val="tx1"/>
                </a:solidFill>
              </a:rPr>
              <a:t>wander the web, </a:t>
            </a:r>
            <a:r>
              <a:rPr lang="en-US" kern="1200" dirty="0">
                <a:solidFill>
                  <a:schemeClr val="tx1"/>
                </a:solidFill>
                <a:latin typeface="+mn-lt"/>
                <a:ea typeface="+mn-ea"/>
                <a:cs typeface="+mn-cs"/>
              </a:rPr>
              <a:t>eat a snack</a:t>
            </a:r>
            <a:r>
              <a:rPr lang="en-US" dirty="0">
                <a:solidFill>
                  <a:schemeClr val="tx1"/>
                </a:solidFill>
              </a:rPr>
              <a:t>, take a nap, </a:t>
            </a:r>
            <a:r>
              <a:rPr lang="en-US" kern="1200" dirty="0">
                <a:solidFill>
                  <a:schemeClr val="tx1"/>
                </a:solidFill>
                <a:latin typeface="+mn-lt"/>
                <a:ea typeface="+mn-ea"/>
                <a:cs typeface="+mn-cs"/>
              </a:rPr>
              <a:t>etc.</a:t>
            </a:r>
          </a:p>
        </p:txBody>
      </p:sp>
      <p:sp>
        <p:nvSpPr>
          <p:cNvPr id="10"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7999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C37E9F61-FA82-4625-8D58-91A4FACB73CB}"/>
              </a:ext>
            </a:extLst>
          </p:cNvPr>
          <p:cNvSpPr>
            <a:spLocks noGrp="1"/>
          </p:cNvSpPr>
          <p:nvPr>
            <p:ph type="title"/>
          </p:nvPr>
        </p:nvSpPr>
        <p:spPr>
          <a:xfrm>
            <a:off x="572493" y="238539"/>
            <a:ext cx="11018520" cy="1434415"/>
          </a:xfrm>
        </p:spPr>
        <p:txBody>
          <a:bodyPr anchor="b">
            <a:normAutofit/>
          </a:bodyPr>
          <a:lstStyle/>
          <a:p>
            <a:r>
              <a:rPr lang="en-US" sz="5400"/>
              <a:t>Journal about Life</a:t>
            </a:r>
          </a:p>
        </p:txBody>
      </p:sp>
      <p:sp>
        <p:nvSpPr>
          <p:cNvPr id="7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a:extLst>
              <a:ext uri="{FF2B5EF4-FFF2-40B4-BE49-F238E27FC236}">
                <a16:creationId xmlns:a16="http://schemas.microsoft.com/office/drawing/2014/main" id="{F713DCCC-05AA-472C-943C-9A4F24A62CC5}"/>
              </a:ext>
            </a:extLst>
          </p:cNvPr>
          <p:cNvSpPr>
            <a:spLocks noGrp="1"/>
          </p:cNvSpPr>
          <p:nvPr>
            <p:ph idx="1"/>
          </p:nvPr>
        </p:nvSpPr>
        <p:spPr>
          <a:xfrm>
            <a:off x="572493" y="2071316"/>
            <a:ext cx="6713552" cy="4119172"/>
          </a:xfrm>
        </p:spPr>
        <p:txBody>
          <a:bodyPr anchor="t">
            <a:noAutofit/>
          </a:bodyPr>
          <a:lstStyle/>
          <a:p>
            <a:pPr marL="0" indent="0">
              <a:buNone/>
            </a:pPr>
            <a:r>
              <a:rPr lang="en-US" sz="1500" b="0" i="0" dirty="0">
                <a:effectLst/>
              </a:rPr>
              <a:t>Choose </a:t>
            </a:r>
            <a:r>
              <a:rPr lang="en-US" sz="1500" b="1" i="1" dirty="0">
                <a:effectLst/>
              </a:rPr>
              <a:t>ONE </a:t>
            </a:r>
            <a:r>
              <a:rPr lang="en-US" sz="1500" b="0" i="0" dirty="0">
                <a:effectLst/>
              </a:rPr>
              <a:t>of these prompts; title it </a:t>
            </a:r>
            <a:r>
              <a:rPr lang="en-US" sz="1500" b="1" i="0" dirty="0">
                <a:effectLst/>
              </a:rPr>
              <a:t>Full Name, Journal #4</a:t>
            </a:r>
            <a:r>
              <a:rPr lang="en-US" sz="1500" b="0" i="0" dirty="0">
                <a:effectLst/>
              </a:rPr>
              <a:t> under </a:t>
            </a:r>
            <a:r>
              <a:rPr lang="en-US" sz="1500" b="1" i="0" dirty="0">
                <a:effectLst/>
              </a:rPr>
              <a:t>Journals</a:t>
            </a:r>
            <a:r>
              <a:rPr lang="en-US" sz="1500" b="0" i="0" dirty="0">
                <a:effectLst/>
              </a:rPr>
              <a:t>:</a:t>
            </a:r>
          </a:p>
          <a:p>
            <a:pPr marL="514350" indent="-514350">
              <a:buFont typeface="+mj-lt"/>
              <a:buAutoNum type="arabicParenR"/>
            </a:pPr>
            <a:r>
              <a:rPr lang="en-US" sz="1500" b="0" i="0" dirty="0">
                <a:effectLst/>
              </a:rPr>
              <a:t>Write about a constant disagreement you’ve had with someone. What is the basis of the disagreement? It can be large or small. (For example, my parents and I have different opinions about how to fry eggs.) When does this disagreement occur? What is usually/often said? How is it resolved–if at all? Share as many details as possible. (Approximately 300-400 words. Feel free to write more!)</a:t>
            </a:r>
          </a:p>
          <a:p>
            <a:pPr marL="514350" indent="-514350">
              <a:buFont typeface="+mj-lt"/>
              <a:buAutoNum type="arabicParenR"/>
            </a:pPr>
            <a:r>
              <a:rPr lang="en-US" sz="1500" b="0" i="0" dirty="0">
                <a:effectLst/>
              </a:rPr>
              <a:t>Go to a public space where you can practice social distancing and politely people watch for at least 10-15 minutes. Take notes about the people you see and if they say anything. When you get home to your computer or laptop, recreate the experience. Where were you? Who did you see? (What were they wearing? What were their ages? What were they doing?) What did they say–if anything? Be as detailed as possible. (Approximately 300-400 words. Feel free to write more!)</a:t>
            </a:r>
          </a:p>
          <a:p>
            <a:pPr marL="514350" indent="-514350">
              <a:buFont typeface="+mj-lt"/>
              <a:buAutoNum type="arabicParenR"/>
            </a:pPr>
            <a:r>
              <a:rPr lang="en-US" sz="1500" b="0" i="0" dirty="0">
                <a:effectLst/>
              </a:rPr>
              <a:t>The writer Jane Howard said: “Call it a clan, call it a network, call it a tribe, call it a family.  Whatever you call it, whoever you are, you need one.” Who is in your clan or network or tribe or family? Describe each member of that group of people in detail. Need help getting started? Use some (or all) of the four elements of character we’ve talked about: action, dialogue, appearance, and thought. (Approximately 300-400 words. Feel free to write more!)</a:t>
            </a:r>
          </a:p>
        </p:txBody>
      </p:sp>
      <p:pic>
        <p:nvPicPr>
          <p:cNvPr id="1028" name="Picture 4" descr="How People-Watching Makes You a Better Writer - Write It Sideways">
            <a:extLst>
              <a:ext uri="{FF2B5EF4-FFF2-40B4-BE49-F238E27FC236}">
                <a16:creationId xmlns:a16="http://schemas.microsoft.com/office/drawing/2014/main" id="{31D4CE6A-3C33-4865-A941-51582E3C59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891" r="1589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686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1104</TotalTime>
  <Words>1459</Words>
  <Application>Microsoft Office PowerPoint</Application>
  <PresentationFormat>Widescreen</PresentationFormat>
  <Paragraphs>86</Paragraphs>
  <Slides>13</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Lato</vt:lpstr>
      <vt:lpstr>Office Theme</vt:lpstr>
      <vt:lpstr>ENG 1141 Creative Writing</vt:lpstr>
      <vt:lpstr>PowerPoint Presentation</vt:lpstr>
      <vt:lpstr>Point of View</vt:lpstr>
      <vt:lpstr>Point of View</vt:lpstr>
      <vt:lpstr>Point of View </vt:lpstr>
      <vt:lpstr>Reliable vs. Unreliable Narrators </vt:lpstr>
      <vt:lpstr>Point of View </vt:lpstr>
      <vt:lpstr>Let’s take a break!</vt:lpstr>
      <vt:lpstr>Journal about Life</vt:lpstr>
      <vt:lpstr>Journal about Life</vt:lpstr>
      <vt:lpstr>Journal about Life</vt:lpstr>
      <vt:lpstr>How to write your first fictional short story, using Journal 4:</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83</cp:revision>
  <dcterms:created xsi:type="dcterms:W3CDTF">2020-01-25T02:18:25Z</dcterms:created>
  <dcterms:modified xsi:type="dcterms:W3CDTF">2022-03-16T13:21:30Z</dcterms:modified>
</cp:coreProperties>
</file>