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72DECD1-D94E-4E48-A02D-672BAAE200C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677D3B6-CDA4-427B-B3B6-6B66F5F9C33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B C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TOY DESIGNING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07304"/>
            <a:ext cx="63722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1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As a music lover I like when kids play with useful toy so I wanted to design a toy that is educational.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262437"/>
            <a:ext cx="68580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31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254837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  G   C        La  SOL  Do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63357" y="2403021"/>
            <a:ext cx="437968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0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The piano tiles are set just like the regular piano table. But when press the key the note will light up on the piano.</a:t>
            </a:r>
          </a:p>
          <a:p>
            <a:pPr algn="ctr"/>
            <a:r>
              <a:rPr lang="en-US" dirty="0" smtClean="0"/>
              <a:t>FOR AGE GROUP 3 AND UP.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FUNCTION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581400"/>
            <a:ext cx="5867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90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76500" y="38100"/>
            <a:ext cx="4800602" cy="716280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 SKETCH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56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4952999" cy="450377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 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47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800" dirty="0" smtClean="0"/>
              <a:t>It is fun to play but it is very beneficial when kids learn while playing. </a:t>
            </a:r>
          </a:p>
          <a:p>
            <a:pPr marL="0" indent="0" algn="ctr">
              <a:buNone/>
            </a:pPr>
            <a:r>
              <a:rPr lang="en-US" sz="2800" dirty="0" smtClean="0"/>
              <a:t>A great toy idea for the music lovers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287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IND 2313</a:t>
            </a:r>
          </a:p>
          <a:p>
            <a:pPr marL="0" indent="0">
              <a:buNone/>
            </a:pPr>
            <a:r>
              <a:rPr lang="en-US" dirty="0" smtClean="0"/>
              <a:t>FINAL PROJECT </a:t>
            </a:r>
          </a:p>
          <a:p>
            <a:pPr marL="0" indent="0">
              <a:buNone/>
            </a:pPr>
            <a:r>
              <a:rPr lang="en-US" dirty="0" smtClean="0"/>
              <a:t>PROF. </a:t>
            </a:r>
            <a:r>
              <a:rPr lang="en-US" dirty="0" smtClean="0"/>
              <a:t>M. NAKAMURA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ROSE-CLAIRE EMMANUELLE PYRAM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MERCI A TOUS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6946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126</TotalTime>
  <Words>113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Mylar</vt:lpstr>
      <vt:lpstr> TOY DESIGNING           </vt:lpstr>
      <vt:lpstr>THE IDEA</vt:lpstr>
      <vt:lpstr>A   G   C        La  SOL  Do </vt:lpstr>
      <vt:lpstr>THE FUNCTION</vt:lpstr>
      <vt:lpstr>HAND SKETCH</vt:lpstr>
      <vt:lpstr>CAD DRAWING</vt:lpstr>
      <vt:lpstr>CONCLUSION</vt:lpstr>
      <vt:lpstr>MERCI A TOUS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</dc:creator>
  <cp:lastModifiedBy>Labs</cp:lastModifiedBy>
  <cp:revision>8</cp:revision>
  <dcterms:created xsi:type="dcterms:W3CDTF">2016-12-15T18:10:29Z</dcterms:created>
  <dcterms:modified xsi:type="dcterms:W3CDTF">2016-12-15T20:16:34Z</dcterms:modified>
</cp:coreProperties>
</file>