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712" r:id="rId1"/>
  </p:sldMasterIdLst>
  <p:handoutMasterIdLst>
    <p:handoutMasterId r:id="rId10"/>
  </p:handoutMasterIdLst>
  <p:sldIdLst>
    <p:sldId id="257" r:id="rId2"/>
    <p:sldId id="261" r:id="rId3"/>
    <p:sldId id="279" r:id="rId4"/>
    <p:sldId id="277" r:id="rId5"/>
    <p:sldId id="280" r:id="rId6"/>
    <p:sldId id="281" r:id="rId7"/>
    <p:sldId id="282" r:id="rId8"/>
    <p:sldId id="278" r:id="rId9"/>
  </p:sldIdLst>
  <p:sldSz cx="12192000" cy="6858000"/>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4F4B55-7841-4626-81E4-89AE0ED1DFA1}" v="2" dt="2019-05-02T02:10:16.61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706"/>
    <p:restoredTop sz="94580"/>
  </p:normalViewPr>
  <p:slideViewPr>
    <p:cSldViewPr snapToGrid="0" snapToObjects="1">
      <p:cViewPr varScale="1">
        <p:scale>
          <a:sx n="113" d="100"/>
          <a:sy n="113" d="100"/>
        </p:scale>
        <p:origin x="126" y="1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6.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18/5/colors/Iconchunking_neutralicon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dgm:fillClrLst>
    <dgm:linClrLst meth="repeat">
      <a:schemeClr val="lt1">
        <a:alpha val="0"/>
      </a:schemeClr>
    </dgm:linClrLst>
    <dgm:effectClrLst/>
    <dgm:txLinClrLst/>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dgm:fillClrLst>
    <dgm:linClrLst meth="repeat">
      <a:schemeClr val="lt1">
        <a:alpha val="0"/>
      </a:schemeClr>
    </dgm:linClrLst>
    <dgm:effectClrLst/>
    <dgm:txLinClrLst/>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62DEA7-9DCD-4B2E-9DC5-BE121C266AFD}" type="doc">
      <dgm:prSet loTypeId="urn:microsoft.com/office/officeart/2018/5/layout/IconCircleLabelList" loCatId="icon" qsTypeId="urn:microsoft.com/office/officeart/2005/8/quickstyle/simple1" qsCatId="simple" csTypeId="urn:microsoft.com/office/officeart/2018/5/colors/Iconchunking_neutralicon_accent1_2" csCatId="accent1" phldr="1"/>
      <dgm:spPr/>
      <dgm:t>
        <a:bodyPr/>
        <a:lstStyle/>
        <a:p>
          <a:endParaRPr lang="en-US"/>
        </a:p>
      </dgm:t>
    </dgm:pt>
    <dgm:pt modelId="{41CDB9B8-E81E-41E7-AE89-8F6EDFC88D92}">
      <dgm:prSet/>
      <dgm:spPr/>
      <dgm:t>
        <a:bodyPr anchor="ctr"/>
        <a:lstStyle/>
        <a:p>
          <a:pPr>
            <a:lnSpc>
              <a:spcPct val="100000"/>
            </a:lnSpc>
            <a:defRPr cap="all"/>
          </a:pPr>
          <a:r>
            <a:rPr lang="en-US" cap="all">
              <a:latin typeface="Calibri"/>
              <a:cs typeface="Calibri"/>
            </a:rPr>
            <a:t>Dedication</a:t>
          </a:r>
          <a:endParaRPr lang="en-US" cap="all">
            <a:latin typeface="Century Gothic"/>
          </a:endParaRPr>
        </a:p>
      </dgm:t>
    </dgm:pt>
    <dgm:pt modelId="{5D2FF527-BA77-40BE-9414-16FAE46386BB}" type="parTrans" cxnId="{21EB7847-13AE-4881-9090-909F31360F4E}">
      <dgm:prSet/>
      <dgm:spPr/>
      <dgm:t>
        <a:bodyPr/>
        <a:lstStyle/>
        <a:p>
          <a:endParaRPr lang="en-US"/>
        </a:p>
      </dgm:t>
    </dgm:pt>
    <dgm:pt modelId="{BA791450-8D1E-4A6F-B71D-2984D9E245C4}" type="sibTrans" cxnId="{21EB7847-13AE-4881-9090-909F31360F4E}">
      <dgm:prSet/>
      <dgm:spPr/>
      <dgm:t>
        <a:bodyPr/>
        <a:lstStyle/>
        <a:p>
          <a:endParaRPr lang="en-US"/>
        </a:p>
      </dgm:t>
    </dgm:pt>
    <dgm:pt modelId="{8E185869-F0D4-43E2-B08A-2F3E83EE98F3}">
      <dgm:prSet/>
      <dgm:spPr/>
      <dgm:t>
        <a:bodyPr anchor="ctr"/>
        <a:lstStyle/>
        <a:p>
          <a:pPr>
            <a:lnSpc>
              <a:spcPct val="100000"/>
            </a:lnSpc>
            <a:defRPr cap="all"/>
          </a:pPr>
          <a:r>
            <a:rPr lang="en-US"/>
            <a:t>Curiosity</a:t>
          </a:r>
        </a:p>
      </dgm:t>
    </dgm:pt>
    <dgm:pt modelId="{7EE27099-92EA-4EDF-B176-0E355876D272}" type="parTrans" cxnId="{7F970F62-30E3-4F5B-A242-825013BF84A8}">
      <dgm:prSet/>
      <dgm:spPr/>
      <dgm:t>
        <a:bodyPr/>
        <a:lstStyle/>
        <a:p>
          <a:endParaRPr lang="en-US"/>
        </a:p>
      </dgm:t>
    </dgm:pt>
    <dgm:pt modelId="{77D0876E-2BA2-4E28-ADB5-9885FCB7156A}" type="sibTrans" cxnId="{7F970F62-30E3-4F5B-A242-825013BF84A8}">
      <dgm:prSet/>
      <dgm:spPr/>
      <dgm:t>
        <a:bodyPr/>
        <a:lstStyle/>
        <a:p>
          <a:endParaRPr lang="en-US"/>
        </a:p>
      </dgm:t>
    </dgm:pt>
    <dgm:pt modelId="{2B105627-3104-4598-9F18-E7ADDD4E5953}">
      <dgm:prSet/>
      <dgm:spPr/>
      <dgm:t>
        <a:bodyPr anchor="ctr"/>
        <a:lstStyle/>
        <a:p>
          <a:pPr>
            <a:lnSpc>
              <a:spcPct val="100000"/>
            </a:lnSpc>
            <a:defRPr cap="all"/>
          </a:pPr>
          <a:r>
            <a:rPr lang="en-US"/>
            <a:t>Progression</a:t>
          </a:r>
          <a:endParaRPr lang="en-US" cap="all">
            <a:latin typeface="Century Gothic"/>
          </a:endParaRPr>
        </a:p>
      </dgm:t>
    </dgm:pt>
    <dgm:pt modelId="{CB456518-C100-4849-BC5B-4B746CF6722E}" type="parTrans" cxnId="{7675EF37-261A-4206-BE7F-BCC17A408B4B}">
      <dgm:prSet/>
      <dgm:spPr/>
      <dgm:t>
        <a:bodyPr/>
        <a:lstStyle/>
        <a:p>
          <a:endParaRPr lang="en-US"/>
        </a:p>
      </dgm:t>
    </dgm:pt>
    <dgm:pt modelId="{A7A9AE64-DB37-4AC2-9B95-197B7AA37746}" type="sibTrans" cxnId="{7675EF37-261A-4206-BE7F-BCC17A408B4B}">
      <dgm:prSet/>
      <dgm:spPr/>
      <dgm:t>
        <a:bodyPr/>
        <a:lstStyle/>
        <a:p>
          <a:endParaRPr lang="en-US"/>
        </a:p>
      </dgm:t>
    </dgm:pt>
    <dgm:pt modelId="{7518773B-A26E-4D19-8EA2-5120143B9D63}" type="pres">
      <dgm:prSet presAssocID="{7B62DEA7-9DCD-4B2E-9DC5-BE121C266AFD}" presName="root" presStyleCnt="0">
        <dgm:presLayoutVars>
          <dgm:dir/>
          <dgm:resizeHandles val="exact"/>
        </dgm:presLayoutVars>
      </dgm:prSet>
      <dgm:spPr/>
      <dgm:t>
        <a:bodyPr/>
        <a:lstStyle/>
        <a:p>
          <a:endParaRPr lang="en-US"/>
        </a:p>
      </dgm:t>
    </dgm:pt>
    <dgm:pt modelId="{DEFC1613-1E98-4A61-A943-A38B4FF2F2F0}" type="pres">
      <dgm:prSet presAssocID="{41CDB9B8-E81E-41E7-AE89-8F6EDFC88D92}" presName="compNode" presStyleCnt="0"/>
      <dgm:spPr/>
    </dgm:pt>
    <dgm:pt modelId="{584272E6-41F7-4B55-8E67-CDDF1802DF67}" type="pres">
      <dgm:prSet presAssocID="{41CDB9B8-E81E-41E7-AE89-8F6EDFC88D92}" presName="iconBgRect" presStyleLbl="bgShp" presStyleIdx="0" presStyleCnt="3"/>
      <dgm:spPr/>
    </dgm:pt>
    <dgm:pt modelId="{F7AEC325-0968-4BD0-83AC-728F6D7C14A1}" type="pres">
      <dgm:prSet presAssocID="{41CDB9B8-E81E-41E7-AE89-8F6EDFC88D92}"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Ribbon"/>
        </a:ext>
      </dgm:extLst>
    </dgm:pt>
    <dgm:pt modelId="{395800B7-F6EC-4AAA-90A8-D346A9AD7668}" type="pres">
      <dgm:prSet presAssocID="{41CDB9B8-E81E-41E7-AE89-8F6EDFC88D92}" presName="spaceRect" presStyleCnt="0"/>
      <dgm:spPr/>
    </dgm:pt>
    <dgm:pt modelId="{2B86385B-9393-481A-8714-F8E2CE1CABF5}" type="pres">
      <dgm:prSet presAssocID="{41CDB9B8-E81E-41E7-AE89-8F6EDFC88D92}" presName="textRect" presStyleLbl="revTx" presStyleIdx="0" presStyleCnt="3">
        <dgm:presLayoutVars>
          <dgm:chMax val="1"/>
          <dgm:chPref val="1"/>
        </dgm:presLayoutVars>
      </dgm:prSet>
      <dgm:spPr/>
      <dgm:t>
        <a:bodyPr/>
        <a:lstStyle/>
        <a:p>
          <a:endParaRPr lang="en-US"/>
        </a:p>
      </dgm:t>
    </dgm:pt>
    <dgm:pt modelId="{E0AD28C5-C87C-4803-9E95-0730F0DAD334}" type="pres">
      <dgm:prSet presAssocID="{BA791450-8D1E-4A6F-B71D-2984D9E245C4}" presName="sibTrans" presStyleCnt="0"/>
      <dgm:spPr/>
    </dgm:pt>
    <dgm:pt modelId="{983D56D3-4B30-466D-9D80-8DFAFEBC884B}" type="pres">
      <dgm:prSet presAssocID="{2B105627-3104-4598-9F18-E7ADDD4E5953}" presName="compNode" presStyleCnt="0"/>
      <dgm:spPr/>
    </dgm:pt>
    <dgm:pt modelId="{D45516EB-7D00-4729-B2E9-F6F2D2882172}" type="pres">
      <dgm:prSet presAssocID="{2B105627-3104-4598-9F18-E7ADDD4E5953}" presName="iconBgRect" presStyleLbl="bgShp" presStyleIdx="1" presStyleCnt="3"/>
      <dgm:spPr/>
    </dgm:pt>
    <dgm:pt modelId="{75FD00CB-BD3D-4DA9-8B30-0A5EC5192E52}" type="pres">
      <dgm:prSet presAssocID="{2B105627-3104-4598-9F18-E7ADDD4E5953}"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orkflow"/>
        </a:ext>
      </dgm:extLst>
    </dgm:pt>
    <dgm:pt modelId="{7F461810-94FE-487D-BF43-F0B1560ED246}" type="pres">
      <dgm:prSet presAssocID="{2B105627-3104-4598-9F18-E7ADDD4E5953}" presName="spaceRect" presStyleCnt="0"/>
      <dgm:spPr/>
    </dgm:pt>
    <dgm:pt modelId="{E5DC9DA2-3DDB-4E63-87F8-9652CEDA87B8}" type="pres">
      <dgm:prSet presAssocID="{2B105627-3104-4598-9F18-E7ADDD4E5953}" presName="textRect" presStyleLbl="revTx" presStyleIdx="1" presStyleCnt="3">
        <dgm:presLayoutVars>
          <dgm:chMax val="1"/>
          <dgm:chPref val="1"/>
        </dgm:presLayoutVars>
      </dgm:prSet>
      <dgm:spPr/>
      <dgm:t>
        <a:bodyPr/>
        <a:lstStyle/>
        <a:p>
          <a:endParaRPr lang="en-US"/>
        </a:p>
      </dgm:t>
    </dgm:pt>
    <dgm:pt modelId="{08E7A720-D9D2-4ED7-9B23-F7E7F6B6CAD3}" type="pres">
      <dgm:prSet presAssocID="{A7A9AE64-DB37-4AC2-9B95-197B7AA37746}" presName="sibTrans" presStyleCnt="0"/>
      <dgm:spPr/>
    </dgm:pt>
    <dgm:pt modelId="{7DCE57F6-6A6D-4B30-89A4-F8EEE3211B46}" type="pres">
      <dgm:prSet presAssocID="{8E185869-F0D4-43E2-B08A-2F3E83EE98F3}" presName="compNode" presStyleCnt="0"/>
      <dgm:spPr/>
    </dgm:pt>
    <dgm:pt modelId="{B052D721-3787-4861-A40A-3120EA9C2F18}" type="pres">
      <dgm:prSet presAssocID="{8E185869-F0D4-43E2-B08A-2F3E83EE98F3}" presName="iconBgRect" presStyleLbl="bgShp" presStyleIdx="2" presStyleCnt="3"/>
      <dgm:spPr/>
    </dgm:pt>
    <dgm:pt modelId="{51F8297C-CFCC-4719-88DF-0DE887601AB1}" type="pres">
      <dgm:prSet presAssocID="{8E185869-F0D4-43E2-B08A-2F3E83EE98F3}"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gnifying glass"/>
        </a:ext>
      </dgm:extLst>
    </dgm:pt>
    <dgm:pt modelId="{9FEE57D4-6068-4A2E-8E57-86AD56AD7847}" type="pres">
      <dgm:prSet presAssocID="{8E185869-F0D4-43E2-B08A-2F3E83EE98F3}" presName="spaceRect" presStyleCnt="0"/>
      <dgm:spPr/>
    </dgm:pt>
    <dgm:pt modelId="{5530F613-20E1-48F9-A88B-7CC151C09C14}" type="pres">
      <dgm:prSet presAssocID="{8E185869-F0D4-43E2-B08A-2F3E83EE98F3}" presName="textRect" presStyleLbl="revTx" presStyleIdx="2" presStyleCnt="3">
        <dgm:presLayoutVars>
          <dgm:chMax val="1"/>
          <dgm:chPref val="1"/>
        </dgm:presLayoutVars>
      </dgm:prSet>
      <dgm:spPr/>
      <dgm:t>
        <a:bodyPr/>
        <a:lstStyle/>
        <a:p>
          <a:endParaRPr lang="en-US"/>
        </a:p>
      </dgm:t>
    </dgm:pt>
  </dgm:ptLst>
  <dgm:cxnLst>
    <dgm:cxn modelId="{7F970F62-30E3-4F5B-A242-825013BF84A8}" srcId="{7B62DEA7-9DCD-4B2E-9DC5-BE121C266AFD}" destId="{8E185869-F0D4-43E2-B08A-2F3E83EE98F3}" srcOrd="2" destOrd="0" parTransId="{7EE27099-92EA-4EDF-B176-0E355876D272}" sibTransId="{77D0876E-2BA2-4E28-ADB5-9885FCB7156A}"/>
    <dgm:cxn modelId="{B5CB414F-A4E8-4D5E-9268-BD192D1A0693}" type="presOf" srcId="{8E185869-F0D4-43E2-B08A-2F3E83EE98F3}" destId="{5530F613-20E1-48F9-A88B-7CC151C09C14}" srcOrd="0" destOrd="0" presId="urn:microsoft.com/office/officeart/2018/5/layout/IconCircleLabelList"/>
    <dgm:cxn modelId="{949A07F0-42C8-4F2B-B2C8-6AA4E04EA7FA}" type="presOf" srcId="{41CDB9B8-E81E-41E7-AE89-8F6EDFC88D92}" destId="{2B86385B-9393-481A-8714-F8E2CE1CABF5}" srcOrd="0" destOrd="0" presId="urn:microsoft.com/office/officeart/2018/5/layout/IconCircleLabelList"/>
    <dgm:cxn modelId="{7675EF37-261A-4206-BE7F-BCC17A408B4B}" srcId="{7B62DEA7-9DCD-4B2E-9DC5-BE121C266AFD}" destId="{2B105627-3104-4598-9F18-E7ADDD4E5953}" srcOrd="1" destOrd="0" parTransId="{CB456518-C100-4849-BC5B-4B746CF6722E}" sibTransId="{A7A9AE64-DB37-4AC2-9B95-197B7AA37746}"/>
    <dgm:cxn modelId="{6F52FF83-9B12-4FEE-8FDC-BC389A4E8C54}" type="presOf" srcId="{7B62DEA7-9DCD-4B2E-9DC5-BE121C266AFD}" destId="{7518773B-A26E-4D19-8EA2-5120143B9D63}" srcOrd="0" destOrd="0" presId="urn:microsoft.com/office/officeart/2018/5/layout/IconCircleLabelList"/>
    <dgm:cxn modelId="{01ACE398-6EFF-4BEC-ACDA-CFA9B61B98D8}" type="presOf" srcId="{2B105627-3104-4598-9F18-E7ADDD4E5953}" destId="{E5DC9DA2-3DDB-4E63-87F8-9652CEDA87B8}" srcOrd="0" destOrd="0" presId="urn:microsoft.com/office/officeart/2018/5/layout/IconCircleLabelList"/>
    <dgm:cxn modelId="{21EB7847-13AE-4881-9090-909F31360F4E}" srcId="{7B62DEA7-9DCD-4B2E-9DC5-BE121C266AFD}" destId="{41CDB9B8-E81E-41E7-AE89-8F6EDFC88D92}" srcOrd="0" destOrd="0" parTransId="{5D2FF527-BA77-40BE-9414-16FAE46386BB}" sibTransId="{BA791450-8D1E-4A6F-B71D-2984D9E245C4}"/>
    <dgm:cxn modelId="{69CED975-E2E4-4D7A-BD4F-56498A178EC0}" type="presParOf" srcId="{7518773B-A26E-4D19-8EA2-5120143B9D63}" destId="{DEFC1613-1E98-4A61-A943-A38B4FF2F2F0}" srcOrd="0" destOrd="0" presId="urn:microsoft.com/office/officeart/2018/5/layout/IconCircleLabelList"/>
    <dgm:cxn modelId="{2DA9A344-92DB-4307-A9AF-80D59CECA082}" type="presParOf" srcId="{DEFC1613-1E98-4A61-A943-A38B4FF2F2F0}" destId="{584272E6-41F7-4B55-8E67-CDDF1802DF67}" srcOrd="0" destOrd="0" presId="urn:microsoft.com/office/officeart/2018/5/layout/IconCircleLabelList"/>
    <dgm:cxn modelId="{30DBE4A2-5709-45BE-B435-3632F999D4B1}" type="presParOf" srcId="{DEFC1613-1E98-4A61-A943-A38B4FF2F2F0}" destId="{F7AEC325-0968-4BD0-83AC-728F6D7C14A1}" srcOrd="1" destOrd="0" presId="urn:microsoft.com/office/officeart/2018/5/layout/IconCircleLabelList"/>
    <dgm:cxn modelId="{16F683AB-1D4C-44A3-8BA9-BFE0CF79B165}" type="presParOf" srcId="{DEFC1613-1E98-4A61-A943-A38B4FF2F2F0}" destId="{395800B7-F6EC-4AAA-90A8-D346A9AD7668}" srcOrd="2" destOrd="0" presId="urn:microsoft.com/office/officeart/2018/5/layout/IconCircleLabelList"/>
    <dgm:cxn modelId="{2AC8CCC8-5EFB-461D-A025-4EAAF3044813}" type="presParOf" srcId="{DEFC1613-1E98-4A61-A943-A38B4FF2F2F0}" destId="{2B86385B-9393-481A-8714-F8E2CE1CABF5}" srcOrd="3" destOrd="0" presId="urn:microsoft.com/office/officeart/2018/5/layout/IconCircleLabelList"/>
    <dgm:cxn modelId="{53231F9D-6B34-48DD-BABA-319CB164F908}" type="presParOf" srcId="{7518773B-A26E-4D19-8EA2-5120143B9D63}" destId="{E0AD28C5-C87C-4803-9E95-0730F0DAD334}" srcOrd="1" destOrd="0" presId="urn:microsoft.com/office/officeart/2018/5/layout/IconCircleLabelList"/>
    <dgm:cxn modelId="{C49747C2-974C-497D-A5CD-72E00CBDB504}" type="presParOf" srcId="{7518773B-A26E-4D19-8EA2-5120143B9D63}" destId="{983D56D3-4B30-466D-9D80-8DFAFEBC884B}" srcOrd="2" destOrd="0" presId="urn:microsoft.com/office/officeart/2018/5/layout/IconCircleLabelList"/>
    <dgm:cxn modelId="{035F2912-CDEB-404A-9142-D3B52B403454}" type="presParOf" srcId="{983D56D3-4B30-466D-9D80-8DFAFEBC884B}" destId="{D45516EB-7D00-4729-B2E9-F6F2D2882172}" srcOrd="0" destOrd="0" presId="urn:microsoft.com/office/officeart/2018/5/layout/IconCircleLabelList"/>
    <dgm:cxn modelId="{A99FBD7A-829B-4747-B22E-9D62CA8CF36E}" type="presParOf" srcId="{983D56D3-4B30-466D-9D80-8DFAFEBC884B}" destId="{75FD00CB-BD3D-4DA9-8B30-0A5EC5192E52}" srcOrd="1" destOrd="0" presId="urn:microsoft.com/office/officeart/2018/5/layout/IconCircleLabelList"/>
    <dgm:cxn modelId="{B3A80CBE-707B-4ED9-B45E-DE7FED35CE8F}" type="presParOf" srcId="{983D56D3-4B30-466D-9D80-8DFAFEBC884B}" destId="{7F461810-94FE-487D-BF43-F0B1560ED246}" srcOrd="2" destOrd="0" presId="urn:microsoft.com/office/officeart/2018/5/layout/IconCircleLabelList"/>
    <dgm:cxn modelId="{43627908-E4C8-4C22-815D-D17C8760EF67}" type="presParOf" srcId="{983D56D3-4B30-466D-9D80-8DFAFEBC884B}" destId="{E5DC9DA2-3DDB-4E63-87F8-9652CEDA87B8}" srcOrd="3" destOrd="0" presId="urn:microsoft.com/office/officeart/2018/5/layout/IconCircleLabelList"/>
    <dgm:cxn modelId="{4D220963-EC14-49F3-8F8D-E128A016D37C}" type="presParOf" srcId="{7518773B-A26E-4D19-8EA2-5120143B9D63}" destId="{08E7A720-D9D2-4ED7-9B23-F7E7F6B6CAD3}" srcOrd="3" destOrd="0" presId="urn:microsoft.com/office/officeart/2018/5/layout/IconCircleLabelList"/>
    <dgm:cxn modelId="{F33E6220-E012-4B7D-9A79-84486AACFEE0}" type="presParOf" srcId="{7518773B-A26E-4D19-8EA2-5120143B9D63}" destId="{7DCE57F6-6A6D-4B30-89A4-F8EEE3211B46}" srcOrd="4" destOrd="0" presId="urn:microsoft.com/office/officeart/2018/5/layout/IconCircleLabelList"/>
    <dgm:cxn modelId="{01C7D392-E84F-4A6C-9129-DD0B643450E6}" type="presParOf" srcId="{7DCE57F6-6A6D-4B30-89A4-F8EEE3211B46}" destId="{B052D721-3787-4861-A40A-3120EA9C2F18}" srcOrd="0" destOrd="0" presId="urn:microsoft.com/office/officeart/2018/5/layout/IconCircleLabelList"/>
    <dgm:cxn modelId="{D29808A6-8AD9-458B-82F5-BFAFEBC4F4F5}" type="presParOf" srcId="{7DCE57F6-6A6D-4B30-89A4-F8EEE3211B46}" destId="{51F8297C-CFCC-4719-88DF-0DE887601AB1}" srcOrd="1" destOrd="0" presId="urn:microsoft.com/office/officeart/2018/5/layout/IconCircleLabelList"/>
    <dgm:cxn modelId="{370EA5AB-FC77-4AC2-9786-71C9F88C31A7}" type="presParOf" srcId="{7DCE57F6-6A6D-4B30-89A4-F8EEE3211B46}" destId="{9FEE57D4-6068-4A2E-8E57-86AD56AD7847}" srcOrd="2" destOrd="0" presId="urn:microsoft.com/office/officeart/2018/5/layout/IconCircleLabelList"/>
    <dgm:cxn modelId="{EE7A07BA-7E52-4458-84E3-EED2A9EC5721}" type="presParOf" srcId="{7DCE57F6-6A6D-4B30-89A4-F8EEE3211B46}" destId="{5530F613-20E1-48F9-A88B-7CC151C09C14}"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62DEA7-9DCD-4B2E-9DC5-BE121C266AFD}" type="doc">
      <dgm:prSet loTypeId="urn:microsoft.com/office/officeart/2008/layout/VerticalCurvedList" loCatId="list" qsTypeId="urn:microsoft.com/office/officeart/2005/8/quickstyle/simple1" qsCatId="simple" csTypeId="urn:microsoft.com/office/officeart/2018/5/colors/Iconchunking_neutralicon_accent1_2" csCatId="accent1" phldr="1"/>
      <dgm:spPr/>
      <dgm:t>
        <a:bodyPr/>
        <a:lstStyle/>
        <a:p>
          <a:endParaRPr lang="en-US"/>
        </a:p>
      </dgm:t>
    </dgm:pt>
    <dgm:pt modelId="{41CDB9B8-E81E-41E7-AE89-8F6EDFC88D92}">
      <dgm:prSet/>
      <dgm:spPr/>
      <dgm:t>
        <a:bodyPr anchor="ctr"/>
        <a:lstStyle/>
        <a:p>
          <a:pPr>
            <a:defRPr cap="all"/>
          </a:pPr>
          <a:r>
            <a:rPr lang="en-US">
              <a:solidFill>
                <a:schemeClr val="accent1"/>
              </a:solidFill>
            </a:rPr>
            <a:t>Brainstorm</a:t>
          </a:r>
        </a:p>
      </dgm:t>
    </dgm:pt>
    <dgm:pt modelId="{5D2FF527-BA77-40BE-9414-16FAE46386BB}" type="parTrans" cxnId="{21EB7847-13AE-4881-9090-909F31360F4E}">
      <dgm:prSet/>
      <dgm:spPr/>
      <dgm:t>
        <a:bodyPr/>
        <a:lstStyle/>
        <a:p>
          <a:endParaRPr lang="en-US" sz="1400"/>
        </a:p>
      </dgm:t>
    </dgm:pt>
    <dgm:pt modelId="{BA791450-8D1E-4A6F-B71D-2984D9E245C4}" type="sibTrans" cxnId="{21EB7847-13AE-4881-9090-909F31360F4E}">
      <dgm:prSet/>
      <dgm:spPr/>
      <dgm:t>
        <a:bodyPr/>
        <a:lstStyle/>
        <a:p>
          <a:endParaRPr lang="en-US"/>
        </a:p>
      </dgm:t>
    </dgm:pt>
    <dgm:pt modelId="{4D7D34C7-9466-4514-BF51-7396C17436B5}">
      <dgm:prSet/>
      <dgm:spPr/>
      <dgm:t>
        <a:bodyPr anchor="ctr"/>
        <a:lstStyle/>
        <a:p>
          <a:pPr>
            <a:defRPr cap="all"/>
          </a:pPr>
          <a:r>
            <a:rPr lang="en-US">
              <a:solidFill>
                <a:schemeClr val="accent1"/>
              </a:solidFill>
            </a:rPr>
            <a:t>Embrace</a:t>
          </a:r>
        </a:p>
      </dgm:t>
    </dgm:pt>
    <dgm:pt modelId="{37DD6CE0-C2AA-4EB6-9E7D-14AED2127C40}" type="parTrans" cxnId="{7EEBEB1B-497E-4365-84F9-FBB75D7759E5}">
      <dgm:prSet/>
      <dgm:spPr/>
      <dgm:t>
        <a:bodyPr/>
        <a:lstStyle/>
        <a:p>
          <a:endParaRPr lang="en-US" sz="1400"/>
        </a:p>
      </dgm:t>
    </dgm:pt>
    <dgm:pt modelId="{483498F9-A0C2-4668-85AB-D8E6E254F73B}" type="sibTrans" cxnId="{7EEBEB1B-497E-4365-84F9-FBB75D7759E5}">
      <dgm:prSet/>
      <dgm:spPr/>
      <dgm:t>
        <a:bodyPr/>
        <a:lstStyle/>
        <a:p>
          <a:endParaRPr lang="en-US"/>
        </a:p>
      </dgm:t>
    </dgm:pt>
    <dgm:pt modelId="{8E185869-F0D4-43E2-B08A-2F3E83EE98F3}">
      <dgm:prSet/>
      <dgm:spPr/>
      <dgm:t>
        <a:bodyPr anchor="ctr"/>
        <a:lstStyle/>
        <a:p>
          <a:pPr>
            <a:defRPr cap="all"/>
          </a:pPr>
          <a:r>
            <a:rPr lang="en-US">
              <a:solidFill>
                <a:schemeClr val="accent1"/>
              </a:solidFill>
            </a:rPr>
            <a:t>Remain</a:t>
          </a:r>
        </a:p>
      </dgm:t>
    </dgm:pt>
    <dgm:pt modelId="{7EE27099-92EA-4EDF-B176-0E355876D272}" type="parTrans" cxnId="{7F970F62-30E3-4F5B-A242-825013BF84A8}">
      <dgm:prSet/>
      <dgm:spPr/>
      <dgm:t>
        <a:bodyPr/>
        <a:lstStyle/>
        <a:p>
          <a:endParaRPr lang="en-US" sz="1400"/>
        </a:p>
      </dgm:t>
    </dgm:pt>
    <dgm:pt modelId="{77D0876E-2BA2-4E28-ADB5-9885FCB7156A}" type="sibTrans" cxnId="{7F970F62-30E3-4F5B-A242-825013BF84A8}">
      <dgm:prSet/>
      <dgm:spPr/>
      <dgm:t>
        <a:bodyPr/>
        <a:lstStyle/>
        <a:p>
          <a:endParaRPr lang="en-US"/>
        </a:p>
      </dgm:t>
    </dgm:pt>
    <dgm:pt modelId="{4FF6AB56-6380-49F1-8D17-77B1B1EEC59B}">
      <dgm:prSet/>
      <dgm:spPr/>
      <dgm:t>
        <a:bodyPr anchor="ctr"/>
        <a:lstStyle/>
        <a:p>
          <a:pPr>
            <a:defRPr cap="all"/>
          </a:pPr>
          <a:r>
            <a:rPr lang="en-US">
              <a:solidFill>
                <a:schemeClr val="accent1"/>
              </a:solidFill>
            </a:rPr>
            <a:t>Maximize</a:t>
          </a:r>
        </a:p>
      </dgm:t>
    </dgm:pt>
    <dgm:pt modelId="{732A9828-D014-47A6-B951-465A362A1F0D}" type="parTrans" cxnId="{36D5BFF8-2A51-44D2-BF5F-16485ADE0FC3}">
      <dgm:prSet/>
      <dgm:spPr/>
    </dgm:pt>
    <dgm:pt modelId="{B1650FDF-379B-4F02-ACD1-A13513B5AAC1}" type="sibTrans" cxnId="{36D5BFF8-2A51-44D2-BF5F-16485ADE0FC3}">
      <dgm:prSet/>
      <dgm:spPr/>
    </dgm:pt>
    <dgm:pt modelId="{A5B1538C-FBAE-4DEB-B4E6-0CCEBBFD680F}">
      <dgm:prSet/>
      <dgm:spPr/>
      <dgm:t>
        <a:bodyPr anchor="ctr"/>
        <a:lstStyle/>
        <a:p>
          <a:pPr>
            <a:defRPr cap="all"/>
          </a:pPr>
          <a:r>
            <a:rPr lang="en-US">
              <a:solidFill>
                <a:schemeClr val="accent1"/>
              </a:solidFill>
            </a:rPr>
            <a:t>Build</a:t>
          </a:r>
        </a:p>
      </dgm:t>
    </dgm:pt>
    <dgm:pt modelId="{ACD4EC09-E9DF-46EB-83DF-2B97810FC563}" type="parTrans" cxnId="{C7BCBCD8-31A6-4BD2-B18E-B9830128A616}">
      <dgm:prSet/>
      <dgm:spPr/>
    </dgm:pt>
    <dgm:pt modelId="{4E474127-866C-4FCD-8221-A044724A187C}" type="sibTrans" cxnId="{C7BCBCD8-31A6-4BD2-B18E-B9830128A616}">
      <dgm:prSet/>
      <dgm:spPr/>
    </dgm:pt>
    <dgm:pt modelId="{804947E5-9ACC-416F-B12C-5E8D1E342FFC}" type="pres">
      <dgm:prSet presAssocID="{7B62DEA7-9DCD-4B2E-9DC5-BE121C266AFD}" presName="Name0" presStyleCnt="0">
        <dgm:presLayoutVars>
          <dgm:chMax val="7"/>
          <dgm:chPref val="7"/>
          <dgm:dir/>
        </dgm:presLayoutVars>
      </dgm:prSet>
      <dgm:spPr/>
      <dgm:t>
        <a:bodyPr/>
        <a:lstStyle/>
        <a:p>
          <a:endParaRPr lang="en-US"/>
        </a:p>
      </dgm:t>
    </dgm:pt>
    <dgm:pt modelId="{587B5E1D-0E75-4F44-854F-4E2FC93D13B0}" type="pres">
      <dgm:prSet presAssocID="{7B62DEA7-9DCD-4B2E-9DC5-BE121C266AFD}" presName="Name1" presStyleCnt="0"/>
      <dgm:spPr/>
    </dgm:pt>
    <dgm:pt modelId="{D7EB821A-9A40-4975-B97C-FB06FBDEF0F0}" type="pres">
      <dgm:prSet presAssocID="{7B62DEA7-9DCD-4B2E-9DC5-BE121C266AFD}" presName="cycle" presStyleCnt="0"/>
      <dgm:spPr/>
    </dgm:pt>
    <dgm:pt modelId="{06FA2FF6-4E84-405E-A36A-F25BE5045074}" type="pres">
      <dgm:prSet presAssocID="{7B62DEA7-9DCD-4B2E-9DC5-BE121C266AFD}" presName="srcNode" presStyleLbl="node1" presStyleIdx="0" presStyleCnt="5"/>
      <dgm:spPr/>
    </dgm:pt>
    <dgm:pt modelId="{88C3B4D0-57A0-407B-87F2-AD9BD85D4DE7}" type="pres">
      <dgm:prSet presAssocID="{7B62DEA7-9DCD-4B2E-9DC5-BE121C266AFD}" presName="conn" presStyleLbl="parChTrans1D2" presStyleIdx="0" presStyleCnt="1"/>
      <dgm:spPr/>
      <dgm:t>
        <a:bodyPr/>
        <a:lstStyle/>
        <a:p>
          <a:endParaRPr lang="en-US"/>
        </a:p>
      </dgm:t>
    </dgm:pt>
    <dgm:pt modelId="{0C2817A7-AEAB-4CA5-83F7-47B02788855A}" type="pres">
      <dgm:prSet presAssocID="{7B62DEA7-9DCD-4B2E-9DC5-BE121C266AFD}" presName="extraNode" presStyleLbl="node1" presStyleIdx="0" presStyleCnt="5"/>
      <dgm:spPr/>
    </dgm:pt>
    <dgm:pt modelId="{2585EA8F-E3AC-4656-B2D3-4676B23D9E59}" type="pres">
      <dgm:prSet presAssocID="{7B62DEA7-9DCD-4B2E-9DC5-BE121C266AFD}" presName="dstNode" presStyleLbl="node1" presStyleIdx="0" presStyleCnt="5"/>
      <dgm:spPr/>
    </dgm:pt>
    <dgm:pt modelId="{F887C803-1A6D-4297-B616-77D883BCD07E}" type="pres">
      <dgm:prSet presAssocID="{41CDB9B8-E81E-41E7-AE89-8F6EDFC88D92}" presName="text_1" presStyleLbl="node1" presStyleIdx="0" presStyleCnt="5">
        <dgm:presLayoutVars>
          <dgm:bulletEnabled val="1"/>
        </dgm:presLayoutVars>
      </dgm:prSet>
      <dgm:spPr/>
      <dgm:t>
        <a:bodyPr/>
        <a:lstStyle/>
        <a:p>
          <a:endParaRPr lang="en-US"/>
        </a:p>
      </dgm:t>
    </dgm:pt>
    <dgm:pt modelId="{1E85D2C4-431B-4DD8-82F1-F3A35093AF7B}" type="pres">
      <dgm:prSet presAssocID="{41CDB9B8-E81E-41E7-AE89-8F6EDFC88D92}" presName="accent_1" presStyleCnt="0"/>
      <dgm:spPr/>
    </dgm:pt>
    <dgm:pt modelId="{055C0670-49B2-4EC8-A0F4-59006CD04165}" type="pres">
      <dgm:prSet presAssocID="{41CDB9B8-E81E-41E7-AE89-8F6EDFC88D92}" presName="accentRepeatNode" presStyleLbl="solidFgAcc1" presStyleIdx="0" presStyleCnt="5"/>
      <dgm:spPr/>
    </dgm:pt>
    <dgm:pt modelId="{0298EAB3-1543-41FD-81C8-9923475DA588}" type="pres">
      <dgm:prSet presAssocID="{4D7D34C7-9466-4514-BF51-7396C17436B5}" presName="text_2" presStyleLbl="node1" presStyleIdx="1" presStyleCnt="5">
        <dgm:presLayoutVars>
          <dgm:bulletEnabled val="1"/>
        </dgm:presLayoutVars>
      </dgm:prSet>
      <dgm:spPr/>
      <dgm:t>
        <a:bodyPr/>
        <a:lstStyle/>
        <a:p>
          <a:endParaRPr lang="en-US"/>
        </a:p>
      </dgm:t>
    </dgm:pt>
    <dgm:pt modelId="{735912B6-A1F0-4C3A-8FF9-5F4B015E646E}" type="pres">
      <dgm:prSet presAssocID="{4D7D34C7-9466-4514-BF51-7396C17436B5}" presName="accent_2" presStyleCnt="0"/>
      <dgm:spPr/>
    </dgm:pt>
    <dgm:pt modelId="{ED8AE726-C8D1-42AB-AA94-1DA2AADBD5EA}" type="pres">
      <dgm:prSet presAssocID="{4D7D34C7-9466-4514-BF51-7396C17436B5}" presName="accentRepeatNode" presStyleLbl="solidFgAcc1" presStyleIdx="1" presStyleCnt="5"/>
      <dgm:spPr/>
    </dgm:pt>
    <dgm:pt modelId="{CA1F7B3A-F0F3-4E48-8308-CFC14CC15341}" type="pres">
      <dgm:prSet presAssocID="{8E185869-F0D4-43E2-B08A-2F3E83EE98F3}" presName="text_3" presStyleLbl="node1" presStyleIdx="2" presStyleCnt="5">
        <dgm:presLayoutVars>
          <dgm:bulletEnabled val="1"/>
        </dgm:presLayoutVars>
      </dgm:prSet>
      <dgm:spPr/>
      <dgm:t>
        <a:bodyPr/>
        <a:lstStyle/>
        <a:p>
          <a:endParaRPr lang="en-US"/>
        </a:p>
      </dgm:t>
    </dgm:pt>
    <dgm:pt modelId="{4DDA6F27-1B94-4239-93F3-FCC48A0FA815}" type="pres">
      <dgm:prSet presAssocID="{8E185869-F0D4-43E2-B08A-2F3E83EE98F3}" presName="accent_3" presStyleCnt="0"/>
      <dgm:spPr/>
    </dgm:pt>
    <dgm:pt modelId="{186C8635-645D-4DEC-8A56-213F2E8273F6}" type="pres">
      <dgm:prSet presAssocID="{8E185869-F0D4-43E2-B08A-2F3E83EE98F3}" presName="accentRepeatNode" presStyleLbl="solidFgAcc1" presStyleIdx="2" presStyleCnt="5"/>
      <dgm:spPr/>
    </dgm:pt>
    <dgm:pt modelId="{E3AA1647-C313-4604-A53F-6229D120D4A3}" type="pres">
      <dgm:prSet presAssocID="{A5B1538C-FBAE-4DEB-B4E6-0CCEBBFD680F}" presName="text_4" presStyleLbl="node1" presStyleIdx="3" presStyleCnt="5">
        <dgm:presLayoutVars>
          <dgm:bulletEnabled val="1"/>
        </dgm:presLayoutVars>
      </dgm:prSet>
      <dgm:spPr/>
      <dgm:t>
        <a:bodyPr/>
        <a:lstStyle/>
        <a:p>
          <a:endParaRPr lang="en-US"/>
        </a:p>
      </dgm:t>
    </dgm:pt>
    <dgm:pt modelId="{B505C084-49C2-46FD-A106-ABB4644BA8DC}" type="pres">
      <dgm:prSet presAssocID="{A5B1538C-FBAE-4DEB-B4E6-0CCEBBFD680F}" presName="accent_4" presStyleCnt="0"/>
      <dgm:spPr/>
    </dgm:pt>
    <dgm:pt modelId="{6FB65586-0B46-414D-A2FE-D00D7BD1EEDB}" type="pres">
      <dgm:prSet presAssocID="{A5B1538C-FBAE-4DEB-B4E6-0CCEBBFD680F}" presName="accentRepeatNode" presStyleLbl="solidFgAcc1" presStyleIdx="3" presStyleCnt="5"/>
      <dgm:spPr/>
    </dgm:pt>
    <dgm:pt modelId="{E71AF05B-BF04-42AB-8C8D-28E02CE96CDF}" type="pres">
      <dgm:prSet presAssocID="{4FF6AB56-6380-49F1-8D17-77B1B1EEC59B}" presName="text_5" presStyleLbl="node1" presStyleIdx="4" presStyleCnt="5">
        <dgm:presLayoutVars>
          <dgm:bulletEnabled val="1"/>
        </dgm:presLayoutVars>
      </dgm:prSet>
      <dgm:spPr/>
      <dgm:t>
        <a:bodyPr/>
        <a:lstStyle/>
        <a:p>
          <a:endParaRPr lang="en-US"/>
        </a:p>
      </dgm:t>
    </dgm:pt>
    <dgm:pt modelId="{0B950939-943F-4B7D-8F6F-2F5683C1DEEE}" type="pres">
      <dgm:prSet presAssocID="{4FF6AB56-6380-49F1-8D17-77B1B1EEC59B}" presName="accent_5" presStyleCnt="0"/>
      <dgm:spPr/>
    </dgm:pt>
    <dgm:pt modelId="{9AB13087-0136-46B8-935A-152549B57B9E}" type="pres">
      <dgm:prSet presAssocID="{4FF6AB56-6380-49F1-8D17-77B1B1EEC59B}" presName="accentRepeatNode" presStyleLbl="solidFgAcc1" presStyleIdx="4" presStyleCnt="5"/>
      <dgm:spPr/>
    </dgm:pt>
  </dgm:ptLst>
  <dgm:cxnLst>
    <dgm:cxn modelId="{7F970F62-30E3-4F5B-A242-825013BF84A8}" srcId="{7B62DEA7-9DCD-4B2E-9DC5-BE121C266AFD}" destId="{8E185869-F0D4-43E2-B08A-2F3E83EE98F3}" srcOrd="2" destOrd="0" parTransId="{7EE27099-92EA-4EDF-B176-0E355876D272}" sibTransId="{77D0876E-2BA2-4E28-ADB5-9885FCB7156A}"/>
    <dgm:cxn modelId="{951148F1-029D-4DB5-B67A-A6A9CB9B8FD5}" type="presOf" srcId="{A5B1538C-FBAE-4DEB-B4E6-0CCEBBFD680F}" destId="{E3AA1647-C313-4604-A53F-6229D120D4A3}" srcOrd="0" destOrd="0" presId="urn:microsoft.com/office/officeart/2008/layout/VerticalCurvedList"/>
    <dgm:cxn modelId="{7EEBEB1B-497E-4365-84F9-FBB75D7759E5}" srcId="{7B62DEA7-9DCD-4B2E-9DC5-BE121C266AFD}" destId="{4D7D34C7-9466-4514-BF51-7396C17436B5}" srcOrd="1" destOrd="0" parTransId="{37DD6CE0-C2AA-4EB6-9E7D-14AED2127C40}" sibTransId="{483498F9-A0C2-4668-85AB-D8E6E254F73B}"/>
    <dgm:cxn modelId="{77E3A2CA-FDAB-4198-BD1F-AF71A4266E01}" type="presOf" srcId="{BA791450-8D1E-4A6F-B71D-2984D9E245C4}" destId="{88C3B4D0-57A0-407B-87F2-AD9BD85D4DE7}" srcOrd="0" destOrd="0" presId="urn:microsoft.com/office/officeart/2008/layout/VerticalCurvedList"/>
    <dgm:cxn modelId="{42EA9345-B1E1-4D51-9CB3-310917F47824}" type="presOf" srcId="{4D7D34C7-9466-4514-BF51-7396C17436B5}" destId="{0298EAB3-1543-41FD-81C8-9923475DA588}" srcOrd="0" destOrd="0" presId="urn:microsoft.com/office/officeart/2008/layout/VerticalCurvedList"/>
    <dgm:cxn modelId="{7CF14734-92F4-4254-B7AE-56381B1967C0}" type="presOf" srcId="{7B62DEA7-9DCD-4B2E-9DC5-BE121C266AFD}" destId="{804947E5-9ACC-416F-B12C-5E8D1E342FFC}" srcOrd="0" destOrd="0" presId="urn:microsoft.com/office/officeart/2008/layout/VerticalCurvedList"/>
    <dgm:cxn modelId="{61598B42-5F61-49AA-9CC1-B6A61FFEB2A8}" type="presOf" srcId="{41CDB9B8-E81E-41E7-AE89-8F6EDFC88D92}" destId="{F887C803-1A6D-4297-B616-77D883BCD07E}" srcOrd="0" destOrd="0" presId="urn:microsoft.com/office/officeart/2008/layout/VerticalCurvedList"/>
    <dgm:cxn modelId="{36D5BFF8-2A51-44D2-BF5F-16485ADE0FC3}" srcId="{7B62DEA7-9DCD-4B2E-9DC5-BE121C266AFD}" destId="{4FF6AB56-6380-49F1-8D17-77B1B1EEC59B}" srcOrd="4" destOrd="0" parTransId="{732A9828-D014-47A6-B951-465A362A1F0D}" sibTransId="{B1650FDF-379B-4F02-ACD1-A13513B5AAC1}"/>
    <dgm:cxn modelId="{C7BCBCD8-31A6-4BD2-B18E-B9830128A616}" srcId="{7B62DEA7-9DCD-4B2E-9DC5-BE121C266AFD}" destId="{A5B1538C-FBAE-4DEB-B4E6-0CCEBBFD680F}" srcOrd="3" destOrd="0" parTransId="{ACD4EC09-E9DF-46EB-83DF-2B97810FC563}" sibTransId="{4E474127-866C-4FCD-8221-A044724A187C}"/>
    <dgm:cxn modelId="{77B2C43E-80B9-4E2F-BA14-E4BE00669FB5}" type="presOf" srcId="{4FF6AB56-6380-49F1-8D17-77B1B1EEC59B}" destId="{E71AF05B-BF04-42AB-8C8D-28E02CE96CDF}" srcOrd="0" destOrd="0" presId="urn:microsoft.com/office/officeart/2008/layout/VerticalCurvedList"/>
    <dgm:cxn modelId="{21EB7847-13AE-4881-9090-909F31360F4E}" srcId="{7B62DEA7-9DCD-4B2E-9DC5-BE121C266AFD}" destId="{41CDB9B8-E81E-41E7-AE89-8F6EDFC88D92}" srcOrd="0" destOrd="0" parTransId="{5D2FF527-BA77-40BE-9414-16FAE46386BB}" sibTransId="{BA791450-8D1E-4A6F-B71D-2984D9E245C4}"/>
    <dgm:cxn modelId="{BDDBE83C-25B6-440E-B56F-F03A1E5B9F41}" type="presOf" srcId="{8E185869-F0D4-43E2-B08A-2F3E83EE98F3}" destId="{CA1F7B3A-F0F3-4E48-8308-CFC14CC15341}" srcOrd="0" destOrd="0" presId="urn:microsoft.com/office/officeart/2008/layout/VerticalCurvedList"/>
    <dgm:cxn modelId="{817E59CB-596C-453B-AE46-2F6713C39F08}" type="presParOf" srcId="{804947E5-9ACC-416F-B12C-5E8D1E342FFC}" destId="{587B5E1D-0E75-4F44-854F-4E2FC93D13B0}" srcOrd="0" destOrd="0" presId="urn:microsoft.com/office/officeart/2008/layout/VerticalCurvedList"/>
    <dgm:cxn modelId="{BB334608-C6A6-4D7A-95EC-0E8D4E9E3C3C}" type="presParOf" srcId="{587B5E1D-0E75-4F44-854F-4E2FC93D13B0}" destId="{D7EB821A-9A40-4975-B97C-FB06FBDEF0F0}" srcOrd="0" destOrd="0" presId="urn:microsoft.com/office/officeart/2008/layout/VerticalCurvedList"/>
    <dgm:cxn modelId="{10C283FD-5D6C-4C5B-B309-333030CB4C48}" type="presParOf" srcId="{D7EB821A-9A40-4975-B97C-FB06FBDEF0F0}" destId="{06FA2FF6-4E84-405E-A36A-F25BE5045074}" srcOrd="0" destOrd="0" presId="urn:microsoft.com/office/officeart/2008/layout/VerticalCurvedList"/>
    <dgm:cxn modelId="{9DEC52B7-AB0E-4E73-8D44-CD572A592FB2}" type="presParOf" srcId="{D7EB821A-9A40-4975-B97C-FB06FBDEF0F0}" destId="{88C3B4D0-57A0-407B-87F2-AD9BD85D4DE7}" srcOrd="1" destOrd="0" presId="urn:microsoft.com/office/officeart/2008/layout/VerticalCurvedList"/>
    <dgm:cxn modelId="{9AD49427-F91C-4926-B61A-DA2DB74C4F81}" type="presParOf" srcId="{D7EB821A-9A40-4975-B97C-FB06FBDEF0F0}" destId="{0C2817A7-AEAB-4CA5-83F7-47B02788855A}" srcOrd="2" destOrd="0" presId="urn:microsoft.com/office/officeart/2008/layout/VerticalCurvedList"/>
    <dgm:cxn modelId="{04CF49C1-329E-48B4-8AA6-E340552B441D}" type="presParOf" srcId="{D7EB821A-9A40-4975-B97C-FB06FBDEF0F0}" destId="{2585EA8F-E3AC-4656-B2D3-4676B23D9E59}" srcOrd="3" destOrd="0" presId="urn:microsoft.com/office/officeart/2008/layout/VerticalCurvedList"/>
    <dgm:cxn modelId="{ECE40D30-DC42-4EE5-AE37-154CF5CC0AAD}" type="presParOf" srcId="{587B5E1D-0E75-4F44-854F-4E2FC93D13B0}" destId="{F887C803-1A6D-4297-B616-77D883BCD07E}" srcOrd="1" destOrd="0" presId="urn:microsoft.com/office/officeart/2008/layout/VerticalCurvedList"/>
    <dgm:cxn modelId="{5399B471-6C67-496A-8526-D34DD5FAFA85}" type="presParOf" srcId="{587B5E1D-0E75-4F44-854F-4E2FC93D13B0}" destId="{1E85D2C4-431B-4DD8-82F1-F3A35093AF7B}" srcOrd="2" destOrd="0" presId="urn:microsoft.com/office/officeart/2008/layout/VerticalCurvedList"/>
    <dgm:cxn modelId="{1A631FAA-2ADD-4745-B3EA-B4497A1946FE}" type="presParOf" srcId="{1E85D2C4-431B-4DD8-82F1-F3A35093AF7B}" destId="{055C0670-49B2-4EC8-A0F4-59006CD04165}" srcOrd="0" destOrd="0" presId="urn:microsoft.com/office/officeart/2008/layout/VerticalCurvedList"/>
    <dgm:cxn modelId="{5FEA70C2-2446-45D3-A9D6-F53745F7590A}" type="presParOf" srcId="{587B5E1D-0E75-4F44-854F-4E2FC93D13B0}" destId="{0298EAB3-1543-41FD-81C8-9923475DA588}" srcOrd="3" destOrd="0" presId="urn:microsoft.com/office/officeart/2008/layout/VerticalCurvedList"/>
    <dgm:cxn modelId="{5DF4DE1D-0B17-46FC-8EE9-6572944F8FFA}" type="presParOf" srcId="{587B5E1D-0E75-4F44-854F-4E2FC93D13B0}" destId="{735912B6-A1F0-4C3A-8FF9-5F4B015E646E}" srcOrd="4" destOrd="0" presId="urn:microsoft.com/office/officeart/2008/layout/VerticalCurvedList"/>
    <dgm:cxn modelId="{47913558-EBE3-46D4-B8BC-EFD93BF49756}" type="presParOf" srcId="{735912B6-A1F0-4C3A-8FF9-5F4B015E646E}" destId="{ED8AE726-C8D1-42AB-AA94-1DA2AADBD5EA}" srcOrd="0" destOrd="0" presId="urn:microsoft.com/office/officeart/2008/layout/VerticalCurvedList"/>
    <dgm:cxn modelId="{F1F0D9A4-B4C4-4141-9880-A1D032AE8845}" type="presParOf" srcId="{587B5E1D-0E75-4F44-854F-4E2FC93D13B0}" destId="{CA1F7B3A-F0F3-4E48-8308-CFC14CC15341}" srcOrd="5" destOrd="0" presId="urn:microsoft.com/office/officeart/2008/layout/VerticalCurvedList"/>
    <dgm:cxn modelId="{287A83ED-6771-4C24-9E9A-0EA9AB86D3F5}" type="presParOf" srcId="{587B5E1D-0E75-4F44-854F-4E2FC93D13B0}" destId="{4DDA6F27-1B94-4239-93F3-FCC48A0FA815}" srcOrd="6" destOrd="0" presId="urn:microsoft.com/office/officeart/2008/layout/VerticalCurvedList"/>
    <dgm:cxn modelId="{AA31DDBF-FE13-44CA-A62D-090B216715C3}" type="presParOf" srcId="{4DDA6F27-1B94-4239-93F3-FCC48A0FA815}" destId="{186C8635-645D-4DEC-8A56-213F2E8273F6}" srcOrd="0" destOrd="0" presId="urn:microsoft.com/office/officeart/2008/layout/VerticalCurvedList"/>
    <dgm:cxn modelId="{B7ABDC3E-3074-479F-8CF8-0576C9F99BA0}" type="presParOf" srcId="{587B5E1D-0E75-4F44-854F-4E2FC93D13B0}" destId="{E3AA1647-C313-4604-A53F-6229D120D4A3}" srcOrd="7" destOrd="0" presId="urn:microsoft.com/office/officeart/2008/layout/VerticalCurvedList"/>
    <dgm:cxn modelId="{9F590D89-578A-44B0-BFE9-D7B27A91B19C}" type="presParOf" srcId="{587B5E1D-0E75-4F44-854F-4E2FC93D13B0}" destId="{B505C084-49C2-46FD-A106-ABB4644BA8DC}" srcOrd="8" destOrd="0" presId="urn:microsoft.com/office/officeart/2008/layout/VerticalCurvedList"/>
    <dgm:cxn modelId="{B6BF4DFA-E655-445B-9FB9-E009036C6B35}" type="presParOf" srcId="{B505C084-49C2-46FD-A106-ABB4644BA8DC}" destId="{6FB65586-0B46-414D-A2FE-D00D7BD1EEDB}" srcOrd="0" destOrd="0" presId="urn:microsoft.com/office/officeart/2008/layout/VerticalCurvedList"/>
    <dgm:cxn modelId="{2D7B2022-8ABA-4FD5-8CC5-91DF8741149D}" type="presParOf" srcId="{587B5E1D-0E75-4F44-854F-4E2FC93D13B0}" destId="{E71AF05B-BF04-42AB-8C8D-28E02CE96CDF}" srcOrd="9" destOrd="0" presId="urn:microsoft.com/office/officeart/2008/layout/VerticalCurvedList"/>
    <dgm:cxn modelId="{BD3B2548-42CD-4426-83F5-95CC2B73391A}" type="presParOf" srcId="{587B5E1D-0E75-4F44-854F-4E2FC93D13B0}" destId="{0B950939-943F-4B7D-8F6F-2F5683C1DEEE}" srcOrd="10" destOrd="0" presId="urn:microsoft.com/office/officeart/2008/layout/VerticalCurvedList"/>
    <dgm:cxn modelId="{7ECBEEBC-3482-4FCF-AD50-732C5F638DFA}" type="presParOf" srcId="{0B950939-943F-4B7D-8F6F-2F5683C1DEEE}" destId="{9AB13087-0136-46B8-935A-152549B57B9E}"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4272E6-41F7-4B55-8E67-CDDF1802DF67}">
      <dsp:nvSpPr>
        <dsp:cNvPr id="0" name=""/>
        <dsp:cNvSpPr/>
      </dsp:nvSpPr>
      <dsp:spPr>
        <a:xfrm>
          <a:off x="295820" y="911178"/>
          <a:ext cx="920003" cy="920003"/>
        </a:xfrm>
        <a:prstGeom prst="ellipse">
          <a:avLst/>
        </a:prstGeom>
        <a:solidFill>
          <a:schemeClr val="accent1">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AEC325-0968-4BD0-83AC-728F6D7C14A1}">
      <dsp:nvSpPr>
        <dsp:cNvPr id="0" name=""/>
        <dsp:cNvSpPr/>
      </dsp:nvSpPr>
      <dsp:spPr>
        <a:xfrm>
          <a:off x="491887" y="1107244"/>
          <a:ext cx="527871" cy="52787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 xmlns:asvg="http://schemas.microsoft.com/office/drawing/2016/SVG/main" r:embed="rId2"/>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2B86385B-9393-481A-8714-F8E2CE1CABF5}">
      <dsp:nvSpPr>
        <dsp:cNvPr id="0" name=""/>
        <dsp:cNvSpPr/>
      </dsp:nvSpPr>
      <dsp:spPr>
        <a:xfrm>
          <a:off x="1721" y="2117740"/>
          <a:ext cx="1508203" cy="603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100000"/>
            </a:lnSpc>
            <a:spcBef>
              <a:spcPct val="0"/>
            </a:spcBef>
            <a:spcAft>
              <a:spcPct val="35000"/>
            </a:spcAft>
            <a:defRPr cap="all"/>
          </a:pPr>
          <a:r>
            <a:rPr lang="en-US" sz="1700" kern="1200" cap="all">
              <a:latin typeface="Calibri"/>
              <a:cs typeface="Calibri"/>
            </a:rPr>
            <a:t>Dedication</a:t>
          </a:r>
          <a:endParaRPr lang="en-US" sz="1700" kern="1200" cap="all">
            <a:latin typeface="Century Gothic"/>
          </a:endParaRPr>
        </a:p>
      </dsp:txBody>
      <dsp:txXfrm>
        <a:off x="1721" y="2117740"/>
        <a:ext cx="1508203" cy="603281"/>
      </dsp:txXfrm>
    </dsp:sp>
    <dsp:sp modelId="{D45516EB-7D00-4729-B2E9-F6F2D2882172}">
      <dsp:nvSpPr>
        <dsp:cNvPr id="0" name=""/>
        <dsp:cNvSpPr/>
      </dsp:nvSpPr>
      <dsp:spPr>
        <a:xfrm>
          <a:off x="2067959" y="911178"/>
          <a:ext cx="920003" cy="920003"/>
        </a:xfrm>
        <a:prstGeom prst="ellipse">
          <a:avLst/>
        </a:prstGeom>
        <a:solidFill>
          <a:schemeClr val="accent1">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FD00CB-BD3D-4DA9-8B30-0A5EC5192E52}">
      <dsp:nvSpPr>
        <dsp:cNvPr id="0" name=""/>
        <dsp:cNvSpPr/>
      </dsp:nvSpPr>
      <dsp:spPr>
        <a:xfrm>
          <a:off x="2264025" y="1107244"/>
          <a:ext cx="527871" cy="52787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 xmlns:asvg="http://schemas.microsoft.com/office/drawing/2016/SVG/main" r:embed="rId4"/>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E5DC9DA2-3DDB-4E63-87F8-9652CEDA87B8}">
      <dsp:nvSpPr>
        <dsp:cNvPr id="0" name=""/>
        <dsp:cNvSpPr/>
      </dsp:nvSpPr>
      <dsp:spPr>
        <a:xfrm>
          <a:off x="1773859" y="2117740"/>
          <a:ext cx="1508203" cy="603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100000"/>
            </a:lnSpc>
            <a:spcBef>
              <a:spcPct val="0"/>
            </a:spcBef>
            <a:spcAft>
              <a:spcPct val="35000"/>
            </a:spcAft>
            <a:defRPr cap="all"/>
          </a:pPr>
          <a:r>
            <a:rPr lang="en-US" sz="1700" kern="1200"/>
            <a:t>Progression</a:t>
          </a:r>
          <a:endParaRPr lang="en-US" sz="1700" kern="1200" cap="all">
            <a:latin typeface="Century Gothic"/>
          </a:endParaRPr>
        </a:p>
      </dsp:txBody>
      <dsp:txXfrm>
        <a:off x="1773859" y="2117740"/>
        <a:ext cx="1508203" cy="603281"/>
      </dsp:txXfrm>
    </dsp:sp>
    <dsp:sp modelId="{B052D721-3787-4861-A40A-3120EA9C2F18}">
      <dsp:nvSpPr>
        <dsp:cNvPr id="0" name=""/>
        <dsp:cNvSpPr/>
      </dsp:nvSpPr>
      <dsp:spPr>
        <a:xfrm>
          <a:off x="3840098" y="911178"/>
          <a:ext cx="920003" cy="920003"/>
        </a:xfrm>
        <a:prstGeom prst="ellipse">
          <a:avLst/>
        </a:prstGeom>
        <a:solidFill>
          <a:schemeClr val="accent1">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F8297C-CFCC-4719-88DF-0DE887601AB1}">
      <dsp:nvSpPr>
        <dsp:cNvPr id="0" name=""/>
        <dsp:cNvSpPr/>
      </dsp:nvSpPr>
      <dsp:spPr>
        <a:xfrm>
          <a:off x="4036164" y="1107244"/>
          <a:ext cx="527871" cy="52787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a:blipFill>
        <a:ln w="15875"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530F613-20E1-48F9-A88B-7CC151C09C14}">
      <dsp:nvSpPr>
        <dsp:cNvPr id="0" name=""/>
        <dsp:cNvSpPr/>
      </dsp:nvSpPr>
      <dsp:spPr>
        <a:xfrm>
          <a:off x="3545998" y="2117740"/>
          <a:ext cx="1508203" cy="6032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100000"/>
            </a:lnSpc>
            <a:spcBef>
              <a:spcPct val="0"/>
            </a:spcBef>
            <a:spcAft>
              <a:spcPct val="35000"/>
            </a:spcAft>
            <a:defRPr cap="all"/>
          </a:pPr>
          <a:r>
            <a:rPr lang="en-US" sz="1700" kern="1200"/>
            <a:t>Curiosity</a:t>
          </a:r>
        </a:p>
      </dsp:txBody>
      <dsp:txXfrm>
        <a:off x="3545998" y="2117740"/>
        <a:ext cx="1508203" cy="6032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C3B4D0-57A0-407B-87F2-AD9BD85D4DE7}">
      <dsp:nvSpPr>
        <dsp:cNvPr id="0" name=""/>
        <dsp:cNvSpPr/>
      </dsp:nvSpPr>
      <dsp:spPr>
        <a:xfrm>
          <a:off x="-4105805" y="-630138"/>
          <a:ext cx="4892476" cy="4892476"/>
        </a:xfrm>
        <a:prstGeom prst="blockArc">
          <a:avLst>
            <a:gd name="adj1" fmla="val 18900000"/>
            <a:gd name="adj2" fmla="val 2700000"/>
            <a:gd name="adj3" fmla="val 441"/>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87C803-1A6D-4297-B616-77D883BCD07E}">
      <dsp:nvSpPr>
        <dsp:cNvPr id="0" name=""/>
        <dsp:cNvSpPr/>
      </dsp:nvSpPr>
      <dsp:spPr>
        <a:xfrm>
          <a:off x="344637" y="226939"/>
          <a:ext cx="4830929" cy="454170"/>
        </a:xfrm>
        <a:prstGeom prst="rect">
          <a:avLst/>
        </a:prstGeom>
        <a:solidFill>
          <a:schemeClr val="bg1">
            <a:hueOff val="0"/>
            <a:satOff val="0"/>
            <a:lumOff val="0"/>
            <a:alphaOff val="0"/>
          </a:schemeClr>
        </a:solidFill>
        <a:ln w="15875"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498" tIns="58420" rIns="58420" bIns="58420" numCol="1" spcCol="1270" anchor="ctr" anchorCtr="0">
          <a:noAutofit/>
        </a:bodyPr>
        <a:lstStyle/>
        <a:p>
          <a:pPr lvl="0" algn="l" defTabSz="1022350">
            <a:lnSpc>
              <a:spcPct val="90000"/>
            </a:lnSpc>
            <a:spcBef>
              <a:spcPct val="0"/>
            </a:spcBef>
            <a:spcAft>
              <a:spcPct val="35000"/>
            </a:spcAft>
            <a:defRPr cap="all"/>
          </a:pPr>
          <a:r>
            <a:rPr lang="en-US" sz="2300" kern="1200">
              <a:solidFill>
                <a:schemeClr val="accent1"/>
              </a:solidFill>
            </a:rPr>
            <a:t>Brainstorm</a:t>
          </a:r>
        </a:p>
      </dsp:txBody>
      <dsp:txXfrm>
        <a:off x="344637" y="226939"/>
        <a:ext cx="4830929" cy="454170"/>
      </dsp:txXfrm>
    </dsp:sp>
    <dsp:sp modelId="{055C0670-49B2-4EC8-A0F4-59006CD04165}">
      <dsp:nvSpPr>
        <dsp:cNvPr id="0" name=""/>
        <dsp:cNvSpPr/>
      </dsp:nvSpPr>
      <dsp:spPr>
        <a:xfrm>
          <a:off x="60780" y="170168"/>
          <a:ext cx="567712" cy="567712"/>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98EAB3-1543-41FD-81C8-9923475DA588}">
      <dsp:nvSpPr>
        <dsp:cNvPr id="0" name=""/>
        <dsp:cNvSpPr/>
      </dsp:nvSpPr>
      <dsp:spPr>
        <a:xfrm>
          <a:off x="670082" y="907977"/>
          <a:ext cx="4505484" cy="454170"/>
        </a:xfrm>
        <a:prstGeom prst="rect">
          <a:avLst/>
        </a:prstGeom>
        <a:solidFill>
          <a:schemeClr val="bg1">
            <a:hueOff val="0"/>
            <a:satOff val="0"/>
            <a:lumOff val="0"/>
            <a:alphaOff val="0"/>
          </a:schemeClr>
        </a:solidFill>
        <a:ln w="15875"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498" tIns="58420" rIns="58420" bIns="58420" numCol="1" spcCol="1270" anchor="ctr" anchorCtr="0">
          <a:noAutofit/>
        </a:bodyPr>
        <a:lstStyle/>
        <a:p>
          <a:pPr lvl="0" algn="l" defTabSz="1022350">
            <a:lnSpc>
              <a:spcPct val="90000"/>
            </a:lnSpc>
            <a:spcBef>
              <a:spcPct val="0"/>
            </a:spcBef>
            <a:spcAft>
              <a:spcPct val="35000"/>
            </a:spcAft>
            <a:defRPr cap="all"/>
          </a:pPr>
          <a:r>
            <a:rPr lang="en-US" sz="2300" kern="1200">
              <a:solidFill>
                <a:schemeClr val="accent1"/>
              </a:solidFill>
            </a:rPr>
            <a:t>Embrace</a:t>
          </a:r>
        </a:p>
      </dsp:txBody>
      <dsp:txXfrm>
        <a:off x="670082" y="907977"/>
        <a:ext cx="4505484" cy="454170"/>
      </dsp:txXfrm>
    </dsp:sp>
    <dsp:sp modelId="{ED8AE726-C8D1-42AB-AA94-1DA2AADBD5EA}">
      <dsp:nvSpPr>
        <dsp:cNvPr id="0" name=""/>
        <dsp:cNvSpPr/>
      </dsp:nvSpPr>
      <dsp:spPr>
        <a:xfrm>
          <a:off x="386225" y="851206"/>
          <a:ext cx="567712" cy="567712"/>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1F7B3A-F0F3-4E48-8308-CFC14CC15341}">
      <dsp:nvSpPr>
        <dsp:cNvPr id="0" name=""/>
        <dsp:cNvSpPr/>
      </dsp:nvSpPr>
      <dsp:spPr>
        <a:xfrm>
          <a:off x="769967" y="1589014"/>
          <a:ext cx="4405599" cy="454170"/>
        </a:xfrm>
        <a:prstGeom prst="rect">
          <a:avLst/>
        </a:prstGeom>
        <a:solidFill>
          <a:schemeClr val="bg1">
            <a:hueOff val="0"/>
            <a:satOff val="0"/>
            <a:lumOff val="0"/>
            <a:alphaOff val="0"/>
          </a:schemeClr>
        </a:solidFill>
        <a:ln w="15875"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498" tIns="58420" rIns="58420" bIns="58420" numCol="1" spcCol="1270" anchor="ctr" anchorCtr="0">
          <a:noAutofit/>
        </a:bodyPr>
        <a:lstStyle/>
        <a:p>
          <a:pPr lvl="0" algn="l" defTabSz="1022350">
            <a:lnSpc>
              <a:spcPct val="90000"/>
            </a:lnSpc>
            <a:spcBef>
              <a:spcPct val="0"/>
            </a:spcBef>
            <a:spcAft>
              <a:spcPct val="35000"/>
            </a:spcAft>
            <a:defRPr cap="all"/>
          </a:pPr>
          <a:r>
            <a:rPr lang="en-US" sz="2300" kern="1200">
              <a:solidFill>
                <a:schemeClr val="accent1"/>
              </a:solidFill>
            </a:rPr>
            <a:t>Remain</a:t>
          </a:r>
        </a:p>
      </dsp:txBody>
      <dsp:txXfrm>
        <a:off x="769967" y="1589014"/>
        <a:ext cx="4405599" cy="454170"/>
      </dsp:txXfrm>
    </dsp:sp>
    <dsp:sp modelId="{186C8635-645D-4DEC-8A56-213F2E8273F6}">
      <dsp:nvSpPr>
        <dsp:cNvPr id="0" name=""/>
        <dsp:cNvSpPr/>
      </dsp:nvSpPr>
      <dsp:spPr>
        <a:xfrm>
          <a:off x="486111" y="1532243"/>
          <a:ext cx="567712" cy="567712"/>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3AA1647-C313-4604-A53F-6229D120D4A3}">
      <dsp:nvSpPr>
        <dsp:cNvPr id="0" name=""/>
        <dsp:cNvSpPr/>
      </dsp:nvSpPr>
      <dsp:spPr>
        <a:xfrm>
          <a:off x="670082" y="2270052"/>
          <a:ext cx="4505484" cy="454170"/>
        </a:xfrm>
        <a:prstGeom prst="rect">
          <a:avLst/>
        </a:prstGeom>
        <a:solidFill>
          <a:schemeClr val="bg1">
            <a:hueOff val="0"/>
            <a:satOff val="0"/>
            <a:lumOff val="0"/>
            <a:alphaOff val="0"/>
          </a:schemeClr>
        </a:solidFill>
        <a:ln w="15875"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498" tIns="58420" rIns="58420" bIns="58420" numCol="1" spcCol="1270" anchor="ctr" anchorCtr="0">
          <a:noAutofit/>
        </a:bodyPr>
        <a:lstStyle/>
        <a:p>
          <a:pPr lvl="0" algn="l" defTabSz="1022350">
            <a:lnSpc>
              <a:spcPct val="90000"/>
            </a:lnSpc>
            <a:spcBef>
              <a:spcPct val="0"/>
            </a:spcBef>
            <a:spcAft>
              <a:spcPct val="35000"/>
            </a:spcAft>
            <a:defRPr cap="all"/>
          </a:pPr>
          <a:r>
            <a:rPr lang="en-US" sz="2300" kern="1200">
              <a:solidFill>
                <a:schemeClr val="accent1"/>
              </a:solidFill>
            </a:rPr>
            <a:t>Build</a:t>
          </a:r>
        </a:p>
      </dsp:txBody>
      <dsp:txXfrm>
        <a:off x="670082" y="2270052"/>
        <a:ext cx="4505484" cy="454170"/>
      </dsp:txXfrm>
    </dsp:sp>
    <dsp:sp modelId="{6FB65586-0B46-414D-A2FE-D00D7BD1EEDB}">
      <dsp:nvSpPr>
        <dsp:cNvPr id="0" name=""/>
        <dsp:cNvSpPr/>
      </dsp:nvSpPr>
      <dsp:spPr>
        <a:xfrm>
          <a:off x="386225" y="2213281"/>
          <a:ext cx="567712" cy="567712"/>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71AF05B-BF04-42AB-8C8D-28E02CE96CDF}">
      <dsp:nvSpPr>
        <dsp:cNvPr id="0" name=""/>
        <dsp:cNvSpPr/>
      </dsp:nvSpPr>
      <dsp:spPr>
        <a:xfrm>
          <a:off x="344637" y="2951089"/>
          <a:ext cx="4830929" cy="454170"/>
        </a:xfrm>
        <a:prstGeom prst="rect">
          <a:avLst/>
        </a:prstGeom>
        <a:solidFill>
          <a:schemeClr val="bg1">
            <a:hueOff val="0"/>
            <a:satOff val="0"/>
            <a:lumOff val="0"/>
            <a:alphaOff val="0"/>
          </a:schemeClr>
        </a:solidFill>
        <a:ln w="15875" cap="rnd"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0498" tIns="58420" rIns="58420" bIns="58420" numCol="1" spcCol="1270" anchor="ctr" anchorCtr="0">
          <a:noAutofit/>
        </a:bodyPr>
        <a:lstStyle/>
        <a:p>
          <a:pPr lvl="0" algn="l" defTabSz="1022350">
            <a:lnSpc>
              <a:spcPct val="90000"/>
            </a:lnSpc>
            <a:spcBef>
              <a:spcPct val="0"/>
            </a:spcBef>
            <a:spcAft>
              <a:spcPct val="35000"/>
            </a:spcAft>
            <a:defRPr cap="all"/>
          </a:pPr>
          <a:r>
            <a:rPr lang="en-US" sz="2300" kern="1200">
              <a:solidFill>
                <a:schemeClr val="accent1"/>
              </a:solidFill>
            </a:rPr>
            <a:t>Maximize</a:t>
          </a:r>
        </a:p>
      </dsp:txBody>
      <dsp:txXfrm>
        <a:off x="344637" y="2951089"/>
        <a:ext cx="4830929" cy="454170"/>
      </dsp:txXfrm>
    </dsp:sp>
    <dsp:sp modelId="{9AB13087-0136-46B8-935A-152549B57B9E}">
      <dsp:nvSpPr>
        <dsp:cNvPr id="0" name=""/>
        <dsp:cNvSpPr/>
      </dsp:nvSpPr>
      <dsp:spPr>
        <a:xfrm>
          <a:off x="60780" y="2894318"/>
          <a:ext cx="567712" cy="567712"/>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 xmlns:dgm1612="http://schemas.microsoft.com/office/drawing/2016/12/diagram">
        <a:lvl1pPr>
          <a:lnSpc>
            <a:spcPct val="100000"/>
          </a:lnSpc>
          <a:defRPr cap="all"/>
        </a:lvl1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2" y="0"/>
            <a:ext cx="2982119" cy="466434"/>
          </a:xfrm>
          <a:prstGeom prst="rect">
            <a:avLst/>
          </a:prstGeom>
        </p:spPr>
        <p:txBody>
          <a:bodyPr vert="horz" lIns="92446" tIns="46223" rIns="92446" bIns="46223" rtlCol="0"/>
          <a:lstStyle>
            <a:lvl1pPr algn="r">
              <a:defRPr sz="1200"/>
            </a:lvl1pPr>
          </a:lstStyle>
          <a:p>
            <a:fld id="{978C962E-E918-4631-BE4B-B0BB006BBF30}" type="datetimeFigureOut">
              <a:rPr lang="en-US" smtClean="0"/>
              <a:t>5/2/2019</a:t>
            </a:fld>
            <a:endParaRPr lang="en-US"/>
          </a:p>
        </p:txBody>
      </p:sp>
      <p:sp>
        <p:nvSpPr>
          <p:cNvPr id="4" name="Footer Placeholder 3"/>
          <p:cNvSpPr>
            <a:spLocks noGrp="1"/>
          </p:cNvSpPr>
          <p:nvPr>
            <p:ph type="ftr" sz="quarter" idx="2"/>
          </p:nvPr>
        </p:nvSpPr>
        <p:spPr>
          <a:xfrm>
            <a:off x="0" y="8829967"/>
            <a:ext cx="2982119" cy="466433"/>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2" y="8829967"/>
            <a:ext cx="2982119" cy="466433"/>
          </a:xfrm>
          <a:prstGeom prst="rect">
            <a:avLst/>
          </a:prstGeom>
        </p:spPr>
        <p:txBody>
          <a:bodyPr vert="horz" lIns="92446" tIns="46223" rIns="92446" bIns="46223" rtlCol="0" anchor="b"/>
          <a:lstStyle>
            <a:lvl1pPr algn="r">
              <a:defRPr sz="1200"/>
            </a:lvl1pPr>
          </a:lstStyle>
          <a:p>
            <a:fld id="{C968BDF2-0B4B-4E84-86A3-397F8AEAE402}" type="slidenum">
              <a:rPr lang="en-US" smtClean="0"/>
              <a:t>‹#›</a:t>
            </a:fld>
            <a:endParaRPr lang="en-US"/>
          </a:p>
        </p:txBody>
      </p:sp>
    </p:spTree>
    <p:extLst>
      <p:ext uri="{BB962C8B-B14F-4D97-AF65-F5344CB8AC3E}">
        <p14:creationId xmlns:p14="http://schemas.microsoft.com/office/powerpoint/2010/main" val="293946182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smtClean="0"/>
              <a:pPr/>
              <a:t>5/2/2019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6479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5/2/2019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63837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5/2/2019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667762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Edit Master text styles</a:t>
            </a:r>
          </a:p>
        </p:txBody>
      </p:sp>
      <p:sp>
        <p:nvSpPr>
          <p:cNvPr id="2" name="Date Placeholder 1"/>
          <p:cNvSpPr>
            <a:spLocks noGrp="1"/>
          </p:cNvSpPr>
          <p:nvPr>
            <p:ph type="dt" sz="half" idx="10"/>
          </p:nvPr>
        </p:nvSpPr>
        <p:spPr/>
        <p:txBody>
          <a:bodyPr/>
          <a:lstStyle/>
          <a:p>
            <a:fld id="{FBF54567-0DE4-3F47-BF90-CB84690072F9}" type="datetimeFigureOut">
              <a:rPr lang="en-US" smtClean="0"/>
              <a:pPr/>
              <a:t>5/2/2019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79676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5/2/2019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36900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5/2/2019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0591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5/2/2019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89722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5/2/2019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06277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5/2/2019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6789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5/2/2019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0486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5/2/2019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20790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5/2/2019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9988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5/2/2019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11703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smtClean="0"/>
              <a:pPr/>
              <a:t>5/2/2019</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3745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smtClean="0"/>
              <a:pPr/>
              <a:t>5/2/2019</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91268597"/>
      </p:ext>
    </p:extLst>
  </p:cSld>
  <p:clrMap bg1="dk1" tx1="lt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726"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twitter.com/therock/status/211054285432160257?lang=en" TargetMode="External"/><Relationship Id="rId2" Type="http://schemas.openxmlformats.org/officeDocument/2006/relationships/hyperlink" Target="https://pxhere.com/en/photo/1095458" TargetMode="External"/><Relationship Id="rId1" Type="http://schemas.openxmlformats.org/officeDocument/2006/relationships/slideLayout" Target="../slideLayouts/slideLayout2.xml"/><Relationship Id="rId4" Type="http://schemas.openxmlformats.org/officeDocument/2006/relationships/hyperlink" Target="https://www.motivatingafrica.com/personal-development/personal-values-and-why-they-"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lgGrid">
          <a:fgClr>
            <a:schemeClr val="bg2"/>
          </a:fgClr>
          <a:bgClr>
            <a:schemeClr val="bg1"/>
          </a:bgClr>
        </a:patt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B5DBD6C-E8A8-B349-AC85-61C44AAEA056}"/>
              </a:ext>
            </a:extLst>
          </p:cNvPr>
          <p:cNvPicPr>
            <a:picLocks noChangeAspect="1"/>
          </p:cNvPicPr>
          <p:nvPr/>
        </p:nvPicPr>
        <p:blipFill rotWithShape="1">
          <a:blip r:embed="rId2"/>
          <a:srcRect l="7000" r="333" b="543"/>
          <a:stretch/>
        </p:blipFill>
        <p:spPr>
          <a:xfrm>
            <a:off x="4210303" y="803000"/>
            <a:ext cx="3841467" cy="2522728"/>
          </a:xfrm>
          <a:prstGeom prst="rect">
            <a:avLst/>
          </a:prstGeom>
          <a:ln w="228600" cap="sq" cmpd="thickThin">
            <a:solidFill>
              <a:srgbClr val="000000"/>
            </a:solidFill>
            <a:prstDash val="solid"/>
            <a:miter lim="800000"/>
          </a:ln>
          <a:effectLst>
            <a:innerShdw blurRad="76200">
              <a:srgbClr val="000000"/>
            </a:innerShdw>
          </a:effectLst>
        </p:spPr>
      </p:pic>
      <p:sp>
        <p:nvSpPr>
          <p:cNvPr id="2" name="Title 1">
            <a:extLst>
              <a:ext uri="{FF2B5EF4-FFF2-40B4-BE49-F238E27FC236}">
                <a16:creationId xmlns:a16="http://schemas.microsoft.com/office/drawing/2014/main" id="{F266081D-517B-5D43-A7B4-E67DDEDC0B31}"/>
              </a:ext>
            </a:extLst>
          </p:cNvPr>
          <p:cNvSpPr>
            <a:spLocks noGrp="1"/>
          </p:cNvSpPr>
          <p:nvPr>
            <p:ph type="ctrTitle"/>
          </p:nvPr>
        </p:nvSpPr>
        <p:spPr>
          <a:xfrm>
            <a:off x="810001" y="4902200"/>
            <a:ext cx="10572000" cy="694862"/>
          </a:xfrm>
        </p:spPr>
        <p:txBody>
          <a:bodyPr>
            <a:noAutofit/>
          </a:bodyPr>
          <a:lstStyle/>
          <a:p>
            <a:pPr>
              <a:lnSpc>
                <a:spcPct val="90000"/>
              </a:lnSpc>
            </a:pPr>
            <a:r>
              <a:rPr lang="en-US" sz="7200" dirty="0"/>
              <a:t>Brand Image</a:t>
            </a:r>
          </a:p>
        </p:txBody>
      </p:sp>
      <p:sp>
        <p:nvSpPr>
          <p:cNvPr id="4" name="Subtitle 3">
            <a:extLst>
              <a:ext uri="{FF2B5EF4-FFF2-40B4-BE49-F238E27FC236}">
                <a16:creationId xmlns:a16="http://schemas.microsoft.com/office/drawing/2014/main" id="{9CA982C5-8822-5F41-B151-CBFC3278D992}"/>
              </a:ext>
            </a:extLst>
          </p:cNvPr>
          <p:cNvSpPr>
            <a:spLocks noGrp="1"/>
          </p:cNvSpPr>
          <p:nvPr>
            <p:ph type="subTitle" idx="1"/>
          </p:nvPr>
        </p:nvSpPr>
        <p:spPr>
          <a:xfrm>
            <a:off x="810001" y="5594110"/>
            <a:ext cx="10572000" cy="434974"/>
          </a:xfrm>
        </p:spPr>
        <p:txBody>
          <a:bodyPr>
            <a:normAutofit/>
          </a:bodyPr>
          <a:lstStyle/>
          <a:p>
            <a:r>
              <a:rPr lang="en-US" dirty="0"/>
              <a:t>By: Bria Hill</a:t>
            </a:r>
          </a:p>
        </p:txBody>
      </p:sp>
    </p:spTree>
    <p:extLst>
      <p:ext uri="{BB962C8B-B14F-4D97-AF65-F5344CB8AC3E}">
        <p14:creationId xmlns:p14="http://schemas.microsoft.com/office/powerpoint/2010/main" val="1984022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24" name="Picture 24" descr="A picture containing stationary, writing implement, indoor&#10;&#10;Description generated with high confidence">
            <a:extLst>
              <a:ext uri="{FF2B5EF4-FFF2-40B4-BE49-F238E27FC236}">
                <a16:creationId xmlns:a16="http://schemas.microsoft.com/office/drawing/2014/main" id="{01BD28FF-4416-482C-AF47-FA076D0AE780}"/>
              </a:ext>
            </a:extLst>
          </p:cNvPr>
          <p:cNvPicPr>
            <a:picLocks noChangeAspect="1"/>
          </p:cNvPicPr>
          <p:nvPr/>
        </p:nvPicPr>
        <p:blipFill rotWithShape="1">
          <a:blip r:embed="rId2">
            <a:duotone>
              <a:schemeClr val="accent1">
                <a:shade val="45000"/>
                <a:satMod val="135000"/>
              </a:schemeClr>
              <a:prstClr val="white"/>
            </a:duotone>
          </a:blip>
          <a:srcRect l="17823" r="23081"/>
          <a:stretch/>
        </p:blipFill>
        <p:spPr>
          <a:xfrm>
            <a:off x="6108700" y="-1"/>
            <a:ext cx="6094450" cy="6858001"/>
          </a:xfrm>
          <a:prstGeom prst="rect">
            <a:avLst/>
          </a:prstGeom>
        </p:spPr>
      </p:pic>
      <p:sp>
        <p:nvSpPr>
          <p:cNvPr id="34" name="Freeform 16">
            <a:extLst>
              <a:ext uri="{FF2B5EF4-FFF2-40B4-BE49-F238E27FC236}">
                <a16:creationId xmlns:a16="http://schemas.microsoft.com/office/drawing/2014/main" id="{90814A6D-51DC-4E3F-B3C1-B4B7517F1786}"/>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F6D5E8-15CF-4755-910B-1B5A1E777357}"/>
              </a:ext>
            </a:extLst>
          </p:cNvPr>
          <p:cNvSpPr>
            <a:spLocks noGrp="1"/>
          </p:cNvSpPr>
          <p:nvPr>
            <p:ph type="title"/>
          </p:nvPr>
        </p:nvSpPr>
        <p:spPr>
          <a:xfrm>
            <a:off x="810000" y="447188"/>
            <a:ext cx="5070100" cy="1559412"/>
          </a:xfrm>
        </p:spPr>
        <p:txBody>
          <a:bodyPr>
            <a:normAutofit/>
          </a:bodyPr>
          <a:lstStyle/>
          <a:p>
            <a:r>
              <a:rPr lang="en-US" dirty="0"/>
              <a:t> Brand Identity</a:t>
            </a:r>
            <a:endParaRPr lang="en-US"/>
          </a:p>
        </p:txBody>
      </p:sp>
      <p:graphicFrame>
        <p:nvGraphicFramePr>
          <p:cNvPr id="10" name="Content Placeholder 2" descr="Icon SmartArt">
            <a:extLst>
              <a:ext uri="{FF2B5EF4-FFF2-40B4-BE49-F238E27FC236}">
                <a16:creationId xmlns:a16="http://schemas.microsoft.com/office/drawing/2014/main" id="{C1CB8C9B-BB0F-AD4A-8ACF-2331155C35DF}"/>
              </a:ext>
            </a:extLst>
          </p:cNvPr>
          <p:cNvGraphicFramePr>
            <a:graphicFrameLocks noGrp="1"/>
          </p:cNvGraphicFramePr>
          <p:nvPr>
            <p:ph idx="1"/>
            <p:extLst>
              <p:ext uri="{D42A27DB-BD31-4B8C-83A1-F6EECF244321}">
                <p14:modId xmlns:p14="http://schemas.microsoft.com/office/powerpoint/2010/main" val="1945839024"/>
              </p:ext>
            </p:extLst>
          </p:nvPr>
        </p:nvGraphicFramePr>
        <p:xfrm>
          <a:off x="818712" y="2413000"/>
          <a:ext cx="5055923" cy="363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45" name="TextBox 1444">
            <a:extLst>
              <a:ext uri="{FF2B5EF4-FFF2-40B4-BE49-F238E27FC236}">
                <a16:creationId xmlns:a16="http://schemas.microsoft.com/office/drawing/2014/main" id="{23C86305-D5FD-446D-83F6-CDF7DBF60985}"/>
              </a:ext>
            </a:extLst>
          </p:cNvPr>
          <p:cNvSpPr txBox="1"/>
          <p:nvPr/>
        </p:nvSpPr>
        <p:spPr>
          <a:xfrm>
            <a:off x="9615054" y="6622473"/>
            <a:ext cx="33528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solidFill>
                  <a:schemeClr val="accent1"/>
                </a:solidFill>
              </a:rPr>
              <a:t>(MotivatingAfrica.com, 2019)</a:t>
            </a:r>
          </a:p>
        </p:txBody>
      </p:sp>
    </p:spTree>
    <p:extLst>
      <p:ext uri="{BB962C8B-B14F-4D97-AF65-F5344CB8AC3E}">
        <p14:creationId xmlns:p14="http://schemas.microsoft.com/office/powerpoint/2010/main" val="3180469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3D27008-08B7-439B-BF65-3E4F7CDEF97D}"/>
              </a:ext>
            </a:extLst>
          </p:cNvPr>
          <p:cNvSpPr>
            <a:spLocks noGrp="1"/>
          </p:cNvSpPr>
          <p:nvPr>
            <p:ph type="body" idx="1"/>
          </p:nvPr>
        </p:nvSpPr>
        <p:spPr>
          <a:xfrm>
            <a:off x="1385094" y="5396220"/>
            <a:ext cx="10561418" cy="433955"/>
          </a:xfrm>
        </p:spPr>
        <p:txBody>
          <a:bodyPr/>
          <a:lstStyle/>
          <a:p>
            <a:r>
              <a:rPr lang="en-US" sz="3200" b="1">
                <a:solidFill>
                  <a:schemeClr val="accent1"/>
                </a:solidFill>
              </a:rPr>
              <a:t>Mission Statement</a:t>
            </a:r>
          </a:p>
        </p:txBody>
      </p:sp>
      <p:sp>
        <p:nvSpPr>
          <p:cNvPr id="4" name="TextBox 3">
            <a:extLst>
              <a:ext uri="{FF2B5EF4-FFF2-40B4-BE49-F238E27FC236}">
                <a16:creationId xmlns:a16="http://schemas.microsoft.com/office/drawing/2014/main" id="{354A6269-8675-4071-8AA0-4A1DC395C529}"/>
              </a:ext>
            </a:extLst>
          </p:cNvPr>
          <p:cNvSpPr txBox="1"/>
          <p:nvPr/>
        </p:nvSpPr>
        <p:spPr>
          <a:xfrm>
            <a:off x="1086929" y="1360098"/>
            <a:ext cx="10018142"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dirty="0"/>
              <a:t>The importance of growing and maintaining a growth mindset was instilled in me at the beginning of my retail career. Following this model has given many rewards including three promotions all in less than three years.  One’s mission now is to embrace the expansion of my network and knowledge of the overall business rather than solely </a:t>
            </a:r>
            <a:r>
              <a:rPr lang="en-US"/>
              <a:t>my role in the matter. Also, to become the best leader possible through hard work, </a:t>
            </a:r>
            <a:r>
              <a:rPr lang="en-US" dirty="0"/>
              <a:t>dedication, and applying concepts one has learned while pursuing a degree and applying them to both the personal and professional realms of life. This includes helping one’s team to achieve any and all established goals as well as maintaining positive </a:t>
            </a:r>
            <a:r>
              <a:rPr lang="en-US"/>
              <a:t>professional and personal relationships. </a:t>
            </a:r>
          </a:p>
        </p:txBody>
      </p:sp>
    </p:spTree>
    <p:extLst>
      <p:ext uri="{BB962C8B-B14F-4D97-AF65-F5344CB8AC3E}">
        <p14:creationId xmlns:p14="http://schemas.microsoft.com/office/powerpoint/2010/main" val="650887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9" name="Picture 8" descr="Buildings in a downtown area">
            <a:extLst>
              <a:ext uri="{FF2B5EF4-FFF2-40B4-BE49-F238E27FC236}">
                <a16:creationId xmlns:a16="http://schemas.microsoft.com/office/drawing/2014/main" id="{E6409136-4F48-5248-8F4D-72F32D4315BB}"/>
              </a:ext>
            </a:extLst>
          </p:cNvPr>
          <p:cNvPicPr>
            <a:picLocks noChangeAspect="1"/>
          </p:cNvPicPr>
          <p:nvPr/>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a:stretch/>
        </p:blipFill>
        <p:spPr>
          <a:xfrm>
            <a:off x="20" y="11"/>
            <a:ext cx="12191980" cy="6857989"/>
          </a:xfrm>
          <a:prstGeom prst="rect">
            <a:avLst/>
          </a:prstGeom>
        </p:spPr>
      </p:pic>
      <p:sp>
        <p:nvSpPr>
          <p:cNvPr id="2" name="Title 1">
            <a:extLst>
              <a:ext uri="{FF2B5EF4-FFF2-40B4-BE49-F238E27FC236}">
                <a16:creationId xmlns:a16="http://schemas.microsoft.com/office/drawing/2014/main" id="{23F6D5E8-15CF-4755-910B-1B5A1E777357}"/>
              </a:ext>
            </a:extLst>
          </p:cNvPr>
          <p:cNvSpPr>
            <a:spLocks noGrp="1"/>
          </p:cNvSpPr>
          <p:nvPr>
            <p:ph type="title" idx="4294967295"/>
          </p:nvPr>
        </p:nvSpPr>
        <p:spPr>
          <a:xfrm>
            <a:off x="5997306" y="418920"/>
            <a:ext cx="6151562" cy="1558925"/>
          </a:xfrm>
        </p:spPr>
        <p:txBody>
          <a:bodyPr vert="horz" lIns="91440" tIns="45720" rIns="91440" bIns="45720" rtlCol="0" anchor="b">
            <a:normAutofit/>
          </a:bodyPr>
          <a:lstStyle/>
          <a:p>
            <a:pPr algn="ctr"/>
            <a:r>
              <a:rPr lang="en-US"/>
              <a:t>Objectives</a:t>
            </a:r>
            <a:endParaRPr lang="en-US" dirty="0"/>
          </a:p>
        </p:txBody>
      </p:sp>
      <p:graphicFrame>
        <p:nvGraphicFramePr>
          <p:cNvPr id="11" name="Content Placeholder 2" descr="Icon SmartArt">
            <a:extLst>
              <a:ext uri="{FF2B5EF4-FFF2-40B4-BE49-F238E27FC236}">
                <a16:creationId xmlns:a16="http://schemas.microsoft.com/office/drawing/2014/main" id="{E3ED3676-AF55-5243-80AF-E4C3CB787FAB}"/>
              </a:ext>
            </a:extLst>
          </p:cNvPr>
          <p:cNvGraphicFramePr>
            <a:graphicFrameLocks/>
          </p:cNvGraphicFramePr>
          <p:nvPr>
            <p:extLst>
              <p:ext uri="{D42A27DB-BD31-4B8C-83A1-F6EECF244321}">
                <p14:modId xmlns:p14="http://schemas.microsoft.com/office/powerpoint/2010/main" val="3799635033"/>
              </p:ext>
            </p:extLst>
          </p:nvPr>
        </p:nvGraphicFramePr>
        <p:xfrm>
          <a:off x="6519333" y="2413000"/>
          <a:ext cx="5223934" cy="3632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 name="TextBox 40">
            <a:extLst>
              <a:ext uri="{FF2B5EF4-FFF2-40B4-BE49-F238E27FC236}">
                <a16:creationId xmlns:a16="http://schemas.microsoft.com/office/drawing/2014/main" id="{77A1D8A3-69ED-402D-A722-94FF7D67E6E7}"/>
              </a:ext>
            </a:extLst>
          </p:cNvPr>
          <p:cNvSpPr txBox="1"/>
          <p:nvPr/>
        </p:nvSpPr>
        <p:spPr>
          <a:xfrm>
            <a:off x="10377054" y="6580909"/>
            <a:ext cx="2743200"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(Pxhere.com, 2019)</a:t>
            </a:r>
          </a:p>
        </p:txBody>
      </p:sp>
    </p:spTree>
    <p:extLst>
      <p:ext uri="{BB962C8B-B14F-4D97-AF65-F5344CB8AC3E}">
        <p14:creationId xmlns:p14="http://schemas.microsoft.com/office/powerpoint/2010/main" val="948558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DE681-7892-4791-829A-4655E6E58B0A}"/>
              </a:ext>
            </a:extLst>
          </p:cNvPr>
          <p:cNvSpPr>
            <a:spLocks noGrp="1"/>
          </p:cNvSpPr>
          <p:nvPr>
            <p:ph type="title"/>
          </p:nvPr>
        </p:nvSpPr>
        <p:spPr/>
        <p:txBody>
          <a:bodyPr/>
          <a:lstStyle/>
          <a:p>
            <a:r>
              <a:rPr lang="en-US" sz="2800"/>
              <a:t>PERSONAL GOALS</a:t>
            </a:r>
          </a:p>
        </p:txBody>
      </p:sp>
      <p:sp>
        <p:nvSpPr>
          <p:cNvPr id="3" name="Content Placeholder 2">
            <a:extLst>
              <a:ext uri="{FF2B5EF4-FFF2-40B4-BE49-F238E27FC236}">
                <a16:creationId xmlns:a16="http://schemas.microsoft.com/office/drawing/2014/main" id="{A3000237-3C37-4B1B-B977-637F60BAB9FB}"/>
              </a:ext>
            </a:extLst>
          </p:cNvPr>
          <p:cNvSpPr>
            <a:spLocks noGrp="1"/>
          </p:cNvSpPr>
          <p:nvPr>
            <p:ph idx="1"/>
          </p:nvPr>
        </p:nvSpPr>
        <p:spPr>
          <a:xfrm>
            <a:off x="5008033" y="1263506"/>
            <a:ext cx="6252633" cy="5414963"/>
          </a:xfrm>
        </p:spPr>
        <p:txBody>
          <a:bodyPr/>
          <a:lstStyle/>
          <a:p>
            <a:pPr lvl="2"/>
            <a:r>
              <a:rPr lang="en-US" sz="1800" dirty="0"/>
              <a:t>Wake up early daily</a:t>
            </a:r>
          </a:p>
          <a:p>
            <a:pPr lvl="2"/>
            <a:r>
              <a:rPr lang="en-US" sz="1800" dirty="0"/>
              <a:t>Reserve time daily to plan out days accordingly </a:t>
            </a:r>
          </a:p>
          <a:p>
            <a:pPr lvl="2"/>
            <a:r>
              <a:rPr lang="en-US" sz="1800" dirty="0"/>
              <a:t>Commit to working out three days per week on a consistent </a:t>
            </a:r>
            <a:r>
              <a:rPr lang="en-US" sz="1800" dirty="0" smtClean="0"/>
              <a:t>basis</a:t>
            </a:r>
          </a:p>
          <a:p>
            <a:pPr lvl="2"/>
            <a:r>
              <a:rPr lang="en-US" sz="1800" dirty="0"/>
              <a:t>Drink 1 gallon of water daily (7 refills of reusable water bottle; keep track</a:t>
            </a:r>
            <a:r>
              <a:rPr lang="en-US" sz="1800" dirty="0" smtClean="0"/>
              <a:t>)</a:t>
            </a:r>
            <a:endParaRPr lang="en-US" sz="1800" dirty="0"/>
          </a:p>
          <a:p>
            <a:pPr lvl="2"/>
            <a:r>
              <a:rPr lang="en-US" sz="1800" dirty="0"/>
              <a:t>Double amount in saving account by next birthday</a:t>
            </a:r>
          </a:p>
          <a:p>
            <a:pPr lvl="2"/>
            <a:r>
              <a:rPr lang="en-US" sz="1800" dirty="0" smtClean="0"/>
              <a:t>Limit </a:t>
            </a:r>
            <a:r>
              <a:rPr lang="en-US" sz="1800" dirty="0"/>
              <a:t>outside dining budget to $75 per week (including Starbucks)</a:t>
            </a:r>
          </a:p>
          <a:p>
            <a:pPr lvl="2"/>
            <a:r>
              <a:rPr lang="en-US" sz="1800" dirty="0"/>
              <a:t>Read one non curricular based book per month</a:t>
            </a:r>
          </a:p>
          <a:p>
            <a:pPr lvl="2"/>
            <a:endParaRPr lang="en-US" dirty="0"/>
          </a:p>
          <a:p>
            <a:pPr marL="0" indent="0">
              <a:buNone/>
            </a:pPr>
            <a:endParaRPr lang="en-US" dirty="0"/>
          </a:p>
        </p:txBody>
      </p:sp>
      <p:sp>
        <p:nvSpPr>
          <p:cNvPr id="4" name="Text Placeholder 3">
            <a:extLst>
              <a:ext uri="{FF2B5EF4-FFF2-40B4-BE49-F238E27FC236}">
                <a16:creationId xmlns:a16="http://schemas.microsoft.com/office/drawing/2014/main" id="{F35DB86B-C9F0-4273-A88F-6235328891A5}"/>
              </a:ext>
            </a:extLst>
          </p:cNvPr>
          <p:cNvSpPr>
            <a:spLocks noGrp="1"/>
          </p:cNvSpPr>
          <p:nvPr>
            <p:ph type="body" sz="half" idx="2"/>
          </p:nvPr>
        </p:nvSpPr>
        <p:spPr/>
        <p:txBody>
          <a:bodyPr/>
          <a:lstStyle/>
          <a:p>
            <a:pPr algn="ctr"/>
            <a:r>
              <a:rPr lang="en-US"/>
              <a:t>"Success isn't always about greatness. It's about consistency"</a:t>
            </a:r>
          </a:p>
          <a:p>
            <a:pPr algn="r"/>
            <a:r>
              <a:rPr lang="en-US"/>
              <a:t>(Dwayne Johnson, 2012)</a:t>
            </a:r>
            <a:endParaRPr lang="en-US" dirty="0"/>
          </a:p>
        </p:txBody>
      </p:sp>
    </p:spTree>
    <p:extLst>
      <p:ext uri="{BB962C8B-B14F-4D97-AF65-F5344CB8AC3E}">
        <p14:creationId xmlns:p14="http://schemas.microsoft.com/office/powerpoint/2010/main" val="172133629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9DE681-7892-4791-829A-4655E6E58B0A}"/>
              </a:ext>
            </a:extLst>
          </p:cNvPr>
          <p:cNvSpPr>
            <a:spLocks noGrp="1"/>
          </p:cNvSpPr>
          <p:nvPr>
            <p:ph type="title"/>
          </p:nvPr>
        </p:nvSpPr>
        <p:spPr>
          <a:xfrm>
            <a:off x="1073151" y="446088"/>
            <a:ext cx="3547533" cy="1618396"/>
          </a:xfrm>
        </p:spPr>
        <p:txBody>
          <a:bodyPr/>
          <a:lstStyle/>
          <a:p>
            <a:r>
              <a:rPr lang="en-US" sz="2800"/>
              <a:t>PROFESSIONAL GOALS</a:t>
            </a:r>
          </a:p>
        </p:txBody>
      </p:sp>
      <p:sp>
        <p:nvSpPr>
          <p:cNvPr id="3" name="Content Placeholder 2">
            <a:extLst>
              <a:ext uri="{FF2B5EF4-FFF2-40B4-BE49-F238E27FC236}">
                <a16:creationId xmlns:a16="http://schemas.microsoft.com/office/drawing/2014/main" id="{A3000237-3C37-4B1B-B977-637F60BAB9FB}"/>
              </a:ext>
            </a:extLst>
          </p:cNvPr>
          <p:cNvSpPr>
            <a:spLocks noGrp="1"/>
          </p:cNvSpPr>
          <p:nvPr>
            <p:ph idx="1"/>
          </p:nvPr>
        </p:nvSpPr>
        <p:spPr>
          <a:xfrm>
            <a:off x="5091160" y="1055688"/>
            <a:ext cx="6252633" cy="5414963"/>
          </a:xfrm>
        </p:spPr>
        <p:txBody>
          <a:bodyPr/>
          <a:lstStyle/>
          <a:p>
            <a:pPr lvl="2"/>
            <a:r>
              <a:rPr lang="en-US" sz="1800"/>
              <a:t>Master conisitency </a:t>
            </a:r>
          </a:p>
          <a:p>
            <a:pPr lvl="2"/>
            <a:r>
              <a:rPr lang="en-US" sz="1800"/>
              <a:t>Create universal training plan so that new hires onboarding are exposed to differenct areas of the business</a:t>
            </a:r>
            <a:endParaRPr lang="en-US" dirty="0"/>
          </a:p>
          <a:p>
            <a:pPr lvl="2"/>
            <a:r>
              <a:rPr lang="en-US" sz="1800"/>
              <a:t>Create a list consisting of 5 of my best associates to invest in and create their growth plans </a:t>
            </a:r>
          </a:p>
          <a:p>
            <a:pPr lvl="2"/>
            <a:r>
              <a:rPr lang="en-US" sz="1800"/>
              <a:t>Reach out to two external leaders to gain insight on their processes and procedures to success</a:t>
            </a:r>
            <a:endParaRPr lang="en-US"/>
          </a:p>
          <a:p>
            <a:pPr lvl="2"/>
            <a:r>
              <a:rPr lang="en-US" sz="1800"/>
              <a:t>Complete all (required or non-required) management trainings</a:t>
            </a:r>
            <a:endParaRPr lang="en-US" sz="1800" dirty="0"/>
          </a:p>
          <a:p>
            <a:pPr lvl="2"/>
            <a:r>
              <a:rPr lang="en-US" sz="1800"/>
              <a:t>Plan to become fluent in all AOR’s of the business one year from </a:t>
            </a:r>
            <a:r>
              <a:rPr lang="en-US" sz="1800" dirty="0"/>
              <a:t>today</a:t>
            </a:r>
            <a:endParaRPr lang="en-US" dirty="0"/>
          </a:p>
          <a:p>
            <a:pPr lvl="2"/>
            <a:endParaRPr lang="en-US"/>
          </a:p>
          <a:p>
            <a:pPr marL="0" indent="0">
              <a:buNone/>
            </a:pPr>
            <a:endParaRPr lang="en-US"/>
          </a:p>
        </p:txBody>
      </p:sp>
      <p:sp>
        <p:nvSpPr>
          <p:cNvPr id="4" name="Text Placeholder 3">
            <a:extLst>
              <a:ext uri="{FF2B5EF4-FFF2-40B4-BE49-F238E27FC236}">
                <a16:creationId xmlns:a16="http://schemas.microsoft.com/office/drawing/2014/main" id="{F35DB86B-C9F0-4273-A88F-6235328891A5}"/>
              </a:ext>
            </a:extLst>
          </p:cNvPr>
          <p:cNvSpPr>
            <a:spLocks noGrp="1"/>
          </p:cNvSpPr>
          <p:nvPr>
            <p:ph type="body" sz="half" idx="2"/>
          </p:nvPr>
        </p:nvSpPr>
        <p:spPr/>
        <p:txBody>
          <a:bodyPr/>
          <a:lstStyle/>
          <a:p>
            <a:pPr algn="ctr"/>
            <a:r>
              <a:rPr lang="en-US"/>
              <a:t>"Love challenges, be intrigued by mistakes, enjoy effort, and keep on learning</a:t>
            </a:r>
            <a:r>
              <a:rPr lang="en-US" dirty="0"/>
              <a:t>"</a:t>
            </a:r>
            <a:endParaRPr lang="en-US"/>
          </a:p>
          <a:p>
            <a:pPr algn="r"/>
            <a:r>
              <a:rPr lang="en-US"/>
              <a:t>(Carol Dweck, 2012)</a:t>
            </a:r>
            <a:endParaRPr lang="en-US" dirty="0"/>
          </a:p>
        </p:txBody>
      </p:sp>
    </p:spTree>
    <p:extLst>
      <p:ext uri="{BB962C8B-B14F-4D97-AF65-F5344CB8AC3E}">
        <p14:creationId xmlns:p14="http://schemas.microsoft.com/office/powerpoint/2010/main" val="3931065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5A5D9-FC5B-49E2-B6E9-DA3B3AEF5F03}"/>
              </a:ext>
            </a:extLst>
          </p:cNvPr>
          <p:cNvSpPr>
            <a:spLocks noGrp="1"/>
          </p:cNvSpPr>
          <p:nvPr>
            <p:ph type="title"/>
          </p:nvPr>
        </p:nvSpPr>
        <p:spPr/>
        <p:txBody>
          <a:bodyPr/>
          <a:lstStyle/>
          <a:p>
            <a:r>
              <a:rPr lang="en-US"/>
              <a:t>Bibliography</a:t>
            </a:r>
          </a:p>
        </p:txBody>
      </p:sp>
      <p:sp>
        <p:nvSpPr>
          <p:cNvPr id="3" name="Content Placeholder 2">
            <a:extLst>
              <a:ext uri="{FF2B5EF4-FFF2-40B4-BE49-F238E27FC236}">
                <a16:creationId xmlns:a16="http://schemas.microsoft.com/office/drawing/2014/main" id="{ECFC2534-A18E-4C0D-8806-32F0612E7D2D}"/>
              </a:ext>
            </a:extLst>
          </p:cNvPr>
          <p:cNvSpPr>
            <a:spLocks noGrp="1"/>
          </p:cNvSpPr>
          <p:nvPr>
            <p:ph idx="1"/>
          </p:nvPr>
        </p:nvSpPr>
        <p:spPr>
          <a:xfrm>
            <a:off x="329882" y="2222287"/>
            <a:ext cx="11618497" cy="3636511"/>
          </a:xfrm>
        </p:spPr>
        <p:txBody>
          <a:bodyPr/>
          <a:lstStyle/>
          <a:p>
            <a:pPr marL="0" indent="0">
              <a:buNone/>
            </a:pPr>
            <a:r>
              <a:rPr lang="en-US"/>
              <a:t>C. (2017, March). [Digital image]. Retrieved from </a:t>
            </a:r>
            <a:r>
              <a:rPr lang="en-US" dirty="0">
                <a:hlinkClick r:id="rId2"/>
              </a:rPr>
              <a:t>https://pxhere.com/en/photo/1095458</a:t>
            </a:r>
            <a:endParaRPr lang="en-US"/>
          </a:p>
          <a:p>
            <a:pPr marL="0" indent="0">
              <a:buNone/>
            </a:pPr>
            <a:r>
              <a:rPr lang="en-US"/>
              <a:t>Dweck, C. S. (2012). </a:t>
            </a:r>
            <a:r>
              <a:rPr lang="en-US" i="1"/>
              <a:t>Mindset: How you can fulfil your potential</a:t>
            </a:r>
            <a:r>
              <a:rPr lang="en-US"/>
              <a:t>. London: Robinson.</a:t>
            </a:r>
          </a:p>
          <a:p>
            <a:pPr marL="0" indent="0">
              <a:buNone/>
            </a:pPr>
            <a:r>
              <a:rPr lang="en-US"/>
              <a:t>Johnson, D. (2012, June 08). Success isn't always about 'greatness". It's about consistency..." Retrieved</a:t>
            </a:r>
          </a:p>
          <a:p>
            <a:pPr marL="0" indent="0">
              <a:buNone/>
            </a:pPr>
            <a:r>
              <a:rPr lang="en-US"/>
              <a:t>            from </a:t>
            </a:r>
            <a:r>
              <a:rPr lang="en-US" dirty="0">
                <a:hlinkClick r:id="rId3"/>
              </a:rPr>
              <a:t>https://twitter.com/therock/status/211054285432160257?lang=en</a:t>
            </a:r>
            <a:endParaRPr lang="en-US"/>
          </a:p>
          <a:p>
            <a:pPr marL="400050" lvl="1">
              <a:buNone/>
            </a:pPr>
            <a:r>
              <a:rPr lang="en-US" sz="1800"/>
              <a:t>Personal Values &amp; Why they Matter.(n.d.).Retrieved from                                                               </a:t>
            </a:r>
            <a:r>
              <a:rPr lang="en-US" sz="1800" dirty="0">
                <a:hlinkClick r:id="rId4"/>
              </a:rPr>
              <a:t>https://www.motivatingafrica.com/personal-development/personal-values-and-why-they-</a:t>
            </a:r>
            <a:endParaRPr lang="en-US" sz="1800"/>
          </a:p>
          <a:p>
            <a:pPr marL="400050" lvl="1">
              <a:buNone/>
            </a:pPr>
            <a:r>
              <a:rPr lang="en-US" sz="1800"/>
              <a:t>     matter/</a:t>
            </a:r>
          </a:p>
        </p:txBody>
      </p:sp>
    </p:spTree>
    <p:extLst>
      <p:ext uri="{BB962C8B-B14F-4D97-AF65-F5344CB8AC3E}">
        <p14:creationId xmlns:p14="http://schemas.microsoft.com/office/powerpoint/2010/main" val="767524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3" name="Freeform 6">
            <a:extLst>
              <a:ext uri="{FF2B5EF4-FFF2-40B4-BE49-F238E27FC236}">
                <a16:creationId xmlns:a16="http://schemas.microsoft.com/office/drawing/2014/main" id="{E5A10C92-5805-4C39-9BF6-507F3B9661A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pic>
        <p:nvPicPr>
          <p:cNvPr id="5" name="Picture 4" descr="A person posing for the camera&#10;&#10;Description generated with very high confidence">
            <a:extLst>
              <a:ext uri="{FF2B5EF4-FFF2-40B4-BE49-F238E27FC236}">
                <a16:creationId xmlns:a16="http://schemas.microsoft.com/office/drawing/2014/main" id="{FB5DBD6C-E8A8-B349-AC85-61C44AAEA056}"/>
              </a:ext>
            </a:extLst>
          </p:cNvPr>
          <p:cNvPicPr>
            <a:picLocks noChangeAspect="1"/>
          </p:cNvPicPr>
          <p:nvPr/>
        </p:nvPicPr>
        <p:blipFill rotWithShape="1">
          <a:blip r:embed="rId2"/>
          <a:srcRect l="3328" r="3697" b="-1"/>
          <a:stretch/>
        </p:blipFill>
        <p:spPr>
          <a:xfrm>
            <a:off x="3928349" y="14378"/>
            <a:ext cx="3857625" cy="6858000"/>
          </a:xfrm>
          <a:prstGeom prst="rect">
            <a:avLst/>
          </a:prstGeom>
        </p:spPr>
      </p:pic>
      <p:sp>
        <p:nvSpPr>
          <p:cNvPr id="25" name="Rectangle 24">
            <a:extLst>
              <a:ext uri="{FF2B5EF4-FFF2-40B4-BE49-F238E27FC236}">
                <a16:creationId xmlns:a16="http://schemas.microsoft.com/office/drawing/2014/main" id="{0C2CC41E-4EEC-4D67-B433-E1CDC58798B1}"/>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1153"/>
            <a:ext cx="12192001" cy="6880304"/>
          </a:xfrm>
          <a:prstGeom prst="rect">
            <a:avLst/>
          </a:prstGeom>
          <a:solidFill>
            <a:schemeClr val="accent1">
              <a:alpha val="62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Freeform 22">
            <a:extLst>
              <a:ext uri="{FF2B5EF4-FFF2-40B4-BE49-F238E27FC236}">
                <a16:creationId xmlns:a16="http://schemas.microsoft.com/office/drawing/2014/main" id="{B114AB90-13F9-48EF-BFF7-7634459AAFF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25094"/>
            <a:ext cx="12192000" cy="2332906"/>
          </a:xfrm>
          <a:custGeom>
            <a:avLst/>
            <a:gdLst>
              <a:gd name="connsiteX0" fmla="*/ 0 w 12192000"/>
              <a:gd name="connsiteY0" fmla="*/ 0 h 2332906"/>
              <a:gd name="connsiteX1" fmla="*/ 1996017 w 12192000"/>
              <a:gd name="connsiteY1" fmla="*/ 0 h 2332906"/>
              <a:gd name="connsiteX2" fmla="*/ 2377017 w 12192000"/>
              <a:gd name="connsiteY2" fmla="*/ 263783 h 2332906"/>
              <a:gd name="connsiteX3" fmla="*/ 2385484 w 12192000"/>
              <a:gd name="connsiteY3" fmla="*/ 266713 h 2332906"/>
              <a:gd name="connsiteX4" fmla="*/ 2398184 w 12192000"/>
              <a:gd name="connsiteY4" fmla="*/ 271110 h 2332906"/>
              <a:gd name="connsiteX5" fmla="*/ 2410883 w 12192000"/>
              <a:gd name="connsiteY5" fmla="*/ 275506 h 2332906"/>
              <a:gd name="connsiteX6" fmla="*/ 2421467 w 12192000"/>
              <a:gd name="connsiteY6" fmla="*/ 275506 h 2332906"/>
              <a:gd name="connsiteX7" fmla="*/ 2434167 w 12192000"/>
              <a:gd name="connsiteY7" fmla="*/ 275506 h 2332906"/>
              <a:gd name="connsiteX8" fmla="*/ 2444750 w 12192000"/>
              <a:gd name="connsiteY8" fmla="*/ 271110 h 2332906"/>
              <a:gd name="connsiteX9" fmla="*/ 2457450 w 12192000"/>
              <a:gd name="connsiteY9" fmla="*/ 266713 h 2332906"/>
              <a:gd name="connsiteX10" fmla="*/ 2465917 w 12192000"/>
              <a:gd name="connsiteY10" fmla="*/ 263783 h 2332906"/>
              <a:gd name="connsiteX11" fmla="*/ 2846917 w 12192000"/>
              <a:gd name="connsiteY11" fmla="*/ 0 h 2332906"/>
              <a:gd name="connsiteX12" fmla="*/ 12192000 w 12192000"/>
              <a:gd name="connsiteY12" fmla="*/ 0 h 2332906"/>
              <a:gd name="connsiteX13" fmla="*/ 12192000 w 12192000"/>
              <a:gd name="connsiteY13" fmla="*/ 2332906 h 2332906"/>
              <a:gd name="connsiteX14" fmla="*/ 0 w 12192000"/>
              <a:gd name="connsiteY14" fmla="*/ 2332906 h 2332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2332906">
                <a:moveTo>
                  <a:pt x="0" y="0"/>
                </a:moveTo>
                <a:lnTo>
                  <a:pt x="1996017" y="0"/>
                </a:lnTo>
                <a:lnTo>
                  <a:pt x="2377017" y="263783"/>
                </a:lnTo>
                <a:lnTo>
                  <a:pt x="2385484" y="266713"/>
                </a:lnTo>
                <a:lnTo>
                  <a:pt x="2398184" y="271110"/>
                </a:lnTo>
                <a:lnTo>
                  <a:pt x="2410883" y="275506"/>
                </a:lnTo>
                <a:lnTo>
                  <a:pt x="2421467" y="275506"/>
                </a:lnTo>
                <a:lnTo>
                  <a:pt x="2434167" y="275506"/>
                </a:lnTo>
                <a:lnTo>
                  <a:pt x="2444750" y="271110"/>
                </a:lnTo>
                <a:lnTo>
                  <a:pt x="2457450" y="266713"/>
                </a:lnTo>
                <a:lnTo>
                  <a:pt x="2465917" y="263783"/>
                </a:lnTo>
                <a:lnTo>
                  <a:pt x="2846917" y="0"/>
                </a:lnTo>
                <a:lnTo>
                  <a:pt x="12192000" y="0"/>
                </a:lnTo>
                <a:lnTo>
                  <a:pt x="12192000" y="2332906"/>
                </a:lnTo>
                <a:lnTo>
                  <a:pt x="0" y="2332906"/>
                </a:lnTo>
                <a:close/>
              </a:path>
            </a:pathLst>
          </a:custGeom>
          <a:solidFill>
            <a:schemeClr val="bg1">
              <a:alpha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6081D-517B-5D43-A7B4-E67DDEDC0B31}"/>
              </a:ext>
            </a:extLst>
          </p:cNvPr>
          <p:cNvSpPr>
            <a:spLocks noGrp="1"/>
          </p:cNvSpPr>
          <p:nvPr>
            <p:ph type="title"/>
          </p:nvPr>
        </p:nvSpPr>
        <p:spPr>
          <a:xfrm>
            <a:off x="810001" y="4902200"/>
            <a:ext cx="10572000" cy="694862"/>
          </a:xfrm>
        </p:spPr>
        <p:txBody>
          <a:bodyPr vert="horz" lIns="91440" tIns="45720" rIns="91440" bIns="45720" rtlCol="0" anchor="b">
            <a:normAutofit/>
          </a:bodyPr>
          <a:lstStyle/>
          <a:p>
            <a:pPr algn="l">
              <a:lnSpc>
                <a:spcPct val="90000"/>
              </a:lnSpc>
            </a:pPr>
            <a:r>
              <a:rPr lang="en-US" sz="4000" dirty="0"/>
              <a:t>Thank You</a:t>
            </a:r>
            <a:endParaRPr lang="en-US" sz="4000"/>
          </a:p>
        </p:txBody>
      </p:sp>
      <p:sp>
        <p:nvSpPr>
          <p:cNvPr id="3" name="Text Placeholder 2">
            <a:extLst>
              <a:ext uri="{FF2B5EF4-FFF2-40B4-BE49-F238E27FC236}">
                <a16:creationId xmlns:a16="http://schemas.microsoft.com/office/drawing/2014/main" id="{2D219505-9D7D-47EE-B8DA-D2301EBFA319}"/>
              </a:ext>
            </a:extLst>
          </p:cNvPr>
          <p:cNvSpPr>
            <a:spLocks noGrp="1"/>
          </p:cNvSpPr>
          <p:nvPr>
            <p:ph type="body" idx="1"/>
          </p:nvPr>
        </p:nvSpPr>
        <p:spPr>
          <a:xfrm>
            <a:off x="810001" y="5594110"/>
            <a:ext cx="10572000" cy="434974"/>
          </a:xfrm>
        </p:spPr>
        <p:txBody>
          <a:bodyPr vert="horz" lIns="91440" tIns="45720" rIns="91440" bIns="45720" rtlCol="0" anchor="t">
            <a:normAutofit/>
          </a:bodyPr>
          <a:lstStyle/>
          <a:p>
            <a:pPr algn="l"/>
            <a:endParaRPr lang="en-US" dirty="0"/>
          </a:p>
        </p:txBody>
      </p:sp>
    </p:spTree>
    <p:extLst>
      <p:ext uri="{BB962C8B-B14F-4D97-AF65-F5344CB8AC3E}">
        <p14:creationId xmlns:p14="http://schemas.microsoft.com/office/powerpoint/2010/main" val="141583172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F03B5E"/>
      </a:accent1>
      <a:accent2>
        <a:srgbClr val="DC6FEC"/>
      </a:accent2>
      <a:accent3>
        <a:srgbClr val="60B1F2"/>
      </a:accent3>
      <a:accent4>
        <a:srgbClr val="6AD5BB"/>
      </a:accent4>
      <a:accent5>
        <a:srgbClr val="E8AB4E"/>
      </a:accent5>
      <a:accent6>
        <a:srgbClr val="F56447"/>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ACECE1E4-636E-48DB-87ED-4A76DC93378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Quotable</Template>
  <TotalTime>0</TotalTime>
  <Words>158</Words>
  <Application>Microsoft Office PowerPoint</Application>
  <PresentationFormat>Widescreen</PresentationFormat>
  <Paragraphs>43</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Calibri</vt:lpstr>
      <vt:lpstr>Century Gothic</vt:lpstr>
      <vt:lpstr>Wingdings 2</vt:lpstr>
      <vt:lpstr>Quotable</vt:lpstr>
      <vt:lpstr>Brand Image</vt:lpstr>
      <vt:lpstr> Brand Identity</vt:lpstr>
      <vt:lpstr>PowerPoint Presentation</vt:lpstr>
      <vt:lpstr>Objectives</vt:lpstr>
      <vt:lpstr>PERSONAL GOALS</vt:lpstr>
      <vt:lpstr>PROFESSIONAL GOALS</vt:lpstr>
      <vt:lpstr>Bibliography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Agency Quotable Design</dc:title>
  <dc:creator/>
  <cp:lastModifiedBy/>
  <cp:revision>567</cp:revision>
  <dcterms:created xsi:type="dcterms:W3CDTF">2019-04-01T22:45:11Z</dcterms:created>
  <dcterms:modified xsi:type="dcterms:W3CDTF">2019-05-02T20:45:45Z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v-abdarl@microsoft.com</vt:lpwstr>
  </property>
  <property fmtid="{D5CDD505-2E9C-101B-9397-08002B2CF9AE}" pid="5" name="MSIP_Label_f42aa342-8706-4288-bd11-ebb85995028c_SetDate">
    <vt:lpwstr>2019-04-01T22:45:16.3839784Z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6490e160-e8e0-474f-aa9c-abd9aff85ca8</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