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8" r:id="rId1"/>
  </p:sldMasterIdLst>
  <p:notesMasterIdLst>
    <p:notesMasterId r:id="rId3"/>
  </p:notesMasterIdLst>
  <p:sldIdLst>
    <p:sldId id="257" r:id="rId2"/>
  </p:sldIdLst>
  <p:sldSz cx="9144000" cy="5143500" type="screen16x9"/>
  <p:notesSz cx="6858000" cy="9144000"/>
  <p:embeddedFontLst>
    <p:embeddedFont>
      <p:font typeface="Calibri" panose="020F0502020204030204" pitchFamily="34" charset="0"/>
      <p:regular r:id="rId4"/>
      <p:bold r:id="rId5"/>
      <p:italic r:id="rId6"/>
      <p:boldItalic r:id="rId7"/>
    </p:embeddedFont>
    <p:embeddedFont>
      <p:font typeface="Karla" panose="020B0604020202020204" charset="0"/>
      <p:regular r:id="rId8"/>
      <p:bold r:id="rId9"/>
      <p:italic r:id="rId10"/>
      <p:boldItalic r:id="rId11"/>
    </p:embeddedFont>
    <p:embeddedFont>
      <p:font typeface="Raleway" panose="020B060402020202020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56" autoAdjust="0"/>
    <p:restoredTop sz="94660"/>
  </p:normalViewPr>
  <p:slideViewPr>
    <p:cSldViewPr snapToGrid="0">
      <p:cViewPr varScale="1">
        <p:scale>
          <a:sx n="90" d="100"/>
          <a:sy n="90" d="100"/>
        </p:scale>
        <p:origin x="12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font" Target="fonts/font12.fntdata"/><Relationship Id="rId10" Type="http://schemas.openxmlformats.org/officeDocument/2006/relationships/font" Target="fonts/font7.fntdata"/><Relationship Id="rId19" Type="http://schemas.openxmlformats.org/officeDocument/2006/relationships/tableStyles" Target="tableStyles.xml"/><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4C52"/>
        </a:solidFill>
        <a:effectLst/>
      </p:bgPr>
    </p:bg>
    <p:spTree>
      <p:nvGrpSpPr>
        <p:cNvPr id="1" name="Shape 8"/>
        <p:cNvGrpSpPr/>
        <p:nvPr/>
      </p:nvGrpSpPr>
      <p:grpSpPr>
        <a:xfrm>
          <a:off x="0" y="0"/>
          <a:ext cx="0" cy="0"/>
          <a:chOff x="0" y="0"/>
          <a:chExt cx="0" cy="0"/>
        </a:xfrm>
      </p:grpSpPr>
      <p:sp>
        <p:nvSpPr>
          <p:cNvPr id="9" name="Shape 9"/>
          <p:cNvSpPr/>
          <p:nvPr/>
        </p:nvSpPr>
        <p:spPr>
          <a:xfrm flipH="1">
            <a:off x="6025" y="301575"/>
            <a:ext cx="9150050" cy="4496748"/>
          </a:xfrm>
          <a:custGeom>
            <a:avLst/>
            <a:gdLst/>
            <a:ahLst/>
            <a:cxnLst/>
            <a:rect l="0" t="0" r="0" b="0"/>
            <a:pathLst>
              <a:path w="366002" h="149344" extrusionOk="0">
                <a:moveTo>
                  <a:pt x="0" y="55491"/>
                </a:moveTo>
                <a:lnTo>
                  <a:pt x="0" y="107122"/>
                </a:lnTo>
                <a:lnTo>
                  <a:pt x="96507" y="149344"/>
                </a:lnTo>
                <a:lnTo>
                  <a:pt x="366002" y="116290"/>
                </a:lnTo>
                <a:lnTo>
                  <a:pt x="366002" y="40050"/>
                </a:lnTo>
                <a:lnTo>
                  <a:pt x="274079" y="0"/>
                </a:lnTo>
                <a:close/>
              </a:path>
            </a:pathLst>
          </a:custGeom>
          <a:solidFill>
            <a:srgbClr val="00AE9D">
              <a:alpha val="83460"/>
            </a:srgbClr>
          </a:solidFill>
          <a:ln>
            <a:noFill/>
          </a:ln>
        </p:spPr>
      </p:sp>
      <p:sp>
        <p:nvSpPr>
          <p:cNvPr id="10" name="Shape 10"/>
          <p:cNvSpPr/>
          <p:nvPr/>
        </p:nvSpPr>
        <p:spPr>
          <a:xfrm>
            <a:off x="-5900" y="759982"/>
            <a:ext cx="9144150" cy="3769800"/>
          </a:xfrm>
          <a:custGeom>
            <a:avLst/>
            <a:gdLst/>
            <a:ahLst/>
            <a:cxnLst/>
            <a:rect l="0" t="0" r="0" b="0"/>
            <a:pathLst>
              <a:path w="365766" h="150792" extrusionOk="0">
                <a:moveTo>
                  <a:pt x="365766" y="12416"/>
                </a:moveTo>
                <a:lnTo>
                  <a:pt x="289997" y="0"/>
                </a:lnTo>
                <a:lnTo>
                  <a:pt x="0" y="55421"/>
                </a:lnTo>
                <a:lnTo>
                  <a:pt x="0" y="127486"/>
                </a:lnTo>
                <a:lnTo>
                  <a:pt x="70927" y="150792"/>
                </a:lnTo>
                <a:lnTo>
                  <a:pt x="365766" y="122256"/>
                </a:lnTo>
                <a:close/>
              </a:path>
            </a:pathLst>
          </a:custGeom>
          <a:solidFill>
            <a:srgbClr val="00AE9D">
              <a:alpha val="26540"/>
            </a:srgbClr>
          </a:solidFill>
          <a:ln>
            <a:noFill/>
          </a:ln>
        </p:spPr>
      </p:sp>
      <p:sp>
        <p:nvSpPr>
          <p:cNvPr id="11" name="Shape 11"/>
          <p:cNvSpPr/>
          <p:nvPr/>
        </p:nvSpPr>
        <p:spPr>
          <a:xfrm>
            <a:off x="0" y="1351100"/>
            <a:ext cx="9156075" cy="2889063"/>
          </a:xfrm>
          <a:custGeom>
            <a:avLst/>
            <a:gdLst/>
            <a:ahLst/>
            <a:cxnLst/>
            <a:rect l="0" t="0" r="0" b="0"/>
            <a:pathLst>
              <a:path w="366243" h="106157" extrusionOk="0">
                <a:moveTo>
                  <a:pt x="241" y="0"/>
                </a:moveTo>
                <a:lnTo>
                  <a:pt x="0" y="77929"/>
                </a:lnTo>
                <a:lnTo>
                  <a:pt x="366243" y="106157"/>
                </a:lnTo>
                <a:lnTo>
                  <a:pt x="366243" y="4102"/>
                </a:lnTo>
                <a:close/>
              </a:path>
            </a:pathLst>
          </a:custGeom>
          <a:solidFill>
            <a:srgbClr val="ABE33F">
              <a:alpha val="81150"/>
            </a:srgbClr>
          </a:solidFill>
          <a:ln>
            <a:noFill/>
          </a:ln>
        </p:spPr>
      </p:sp>
      <p:sp>
        <p:nvSpPr>
          <p:cNvPr id="12" name="Shape 12"/>
          <p:cNvSpPr txBox="1">
            <a:spLocks noGrp="1"/>
          </p:cNvSpPr>
          <p:nvPr>
            <p:ph type="ctrTitle"/>
          </p:nvPr>
        </p:nvSpPr>
        <p:spPr>
          <a:xfrm>
            <a:off x="1719025" y="1991825"/>
            <a:ext cx="5706000" cy="1159800"/>
          </a:xfrm>
          <a:prstGeom prst="rect">
            <a:avLst/>
          </a:prstGeom>
        </p:spPr>
        <p:txBody>
          <a:bodyPr spcFirstLastPara="1" wrap="square" lIns="91425" tIns="91425" rIns="91425" bIns="91425" anchor="ctr" anchorCtr="0"/>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Quote">
    <p:spTree>
      <p:nvGrpSpPr>
        <p:cNvPr id="1" name="Shape 19"/>
        <p:cNvGrpSpPr/>
        <p:nvPr/>
      </p:nvGrpSpPr>
      <p:grpSpPr>
        <a:xfrm>
          <a:off x="0" y="0"/>
          <a:ext cx="0" cy="0"/>
          <a:chOff x="0" y="0"/>
          <a:chExt cx="0" cy="0"/>
        </a:xfrm>
      </p:grpSpPr>
      <p:sp>
        <p:nvSpPr>
          <p:cNvPr id="20" name="Shape 20"/>
          <p:cNvSpPr/>
          <p:nvPr/>
        </p:nvSpPr>
        <p:spPr>
          <a:xfrm>
            <a:off x="6025" y="301575"/>
            <a:ext cx="9150050" cy="4496748"/>
          </a:xfrm>
          <a:custGeom>
            <a:avLst/>
            <a:gdLst/>
            <a:ahLst/>
            <a:cxnLst/>
            <a:rect l="0" t="0" r="0" b="0"/>
            <a:pathLst>
              <a:path w="366002" h="149344" extrusionOk="0">
                <a:moveTo>
                  <a:pt x="0" y="55491"/>
                </a:moveTo>
                <a:lnTo>
                  <a:pt x="0" y="107122"/>
                </a:lnTo>
                <a:lnTo>
                  <a:pt x="96507" y="149344"/>
                </a:lnTo>
                <a:lnTo>
                  <a:pt x="366002" y="116290"/>
                </a:lnTo>
                <a:lnTo>
                  <a:pt x="366002" y="40050"/>
                </a:lnTo>
                <a:lnTo>
                  <a:pt x="274079" y="0"/>
                </a:lnTo>
                <a:close/>
              </a:path>
            </a:pathLst>
          </a:custGeom>
          <a:solidFill>
            <a:srgbClr val="004C52"/>
          </a:solidFill>
          <a:ln>
            <a:noFill/>
          </a:ln>
        </p:spPr>
      </p:sp>
      <p:sp>
        <p:nvSpPr>
          <p:cNvPr id="21" name="Shape 21"/>
          <p:cNvSpPr/>
          <p:nvPr/>
        </p:nvSpPr>
        <p:spPr>
          <a:xfrm>
            <a:off x="0" y="1580113"/>
            <a:ext cx="9144000" cy="3341668"/>
          </a:xfrm>
          <a:custGeom>
            <a:avLst/>
            <a:gdLst/>
            <a:ahLst/>
            <a:cxnLst/>
            <a:rect l="0" t="0" r="0" b="0"/>
            <a:pathLst>
              <a:path w="365760" h="110982" extrusionOk="0">
                <a:moveTo>
                  <a:pt x="0" y="0"/>
                </a:moveTo>
                <a:lnTo>
                  <a:pt x="0" y="54526"/>
                </a:lnTo>
                <a:lnTo>
                  <a:pt x="317748" y="110982"/>
                </a:lnTo>
                <a:lnTo>
                  <a:pt x="365760" y="84202"/>
                </a:lnTo>
                <a:lnTo>
                  <a:pt x="365760" y="26780"/>
                </a:lnTo>
                <a:close/>
              </a:path>
            </a:pathLst>
          </a:custGeom>
          <a:solidFill>
            <a:srgbClr val="00AE9D">
              <a:alpha val="83460"/>
            </a:srgbClr>
          </a:solidFill>
          <a:ln>
            <a:noFill/>
          </a:ln>
        </p:spPr>
      </p:sp>
      <p:sp>
        <p:nvSpPr>
          <p:cNvPr id="22" name="Shape 22"/>
          <p:cNvSpPr/>
          <p:nvPr/>
        </p:nvSpPr>
        <p:spPr>
          <a:xfrm>
            <a:off x="-5900" y="410541"/>
            <a:ext cx="9144152" cy="4453149"/>
          </a:xfrm>
          <a:custGeom>
            <a:avLst/>
            <a:gdLst/>
            <a:ahLst/>
            <a:cxnLst/>
            <a:rect l="0" t="0" r="0" b="0"/>
            <a:pathLst>
              <a:path w="365036" h="147896" extrusionOk="0">
                <a:moveTo>
                  <a:pt x="365036" y="21714"/>
                </a:moveTo>
                <a:lnTo>
                  <a:pt x="87097" y="0"/>
                </a:lnTo>
                <a:lnTo>
                  <a:pt x="0" y="57421"/>
                </a:lnTo>
                <a:lnTo>
                  <a:pt x="0" y="117255"/>
                </a:lnTo>
                <a:lnTo>
                  <a:pt x="241266" y="147896"/>
                </a:lnTo>
                <a:lnTo>
                  <a:pt x="365036" y="112913"/>
                </a:lnTo>
                <a:close/>
              </a:path>
            </a:pathLst>
          </a:custGeom>
          <a:solidFill>
            <a:srgbClr val="ABE33F">
              <a:alpha val="81150"/>
            </a:srgbClr>
          </a:solidFill>
          <a:ln>
            <a:noFill/>
          </a:ln>
        </p:spPr>
      </p:sp>
      <p:sp>
        <p:nvSpPr>
          <p:cNvPr id="23" name="Shape 23"/>
          <p:cNvSpPr txBox="1">
            <a:spLocks noGrp="1"/>
          </p:cNvSpPr>
          <p:nvPr>
            <p:ph type="body" idx="1"/>
          </p:nvPr>
        </p:nvSpPr>
        <p:spPr>
          <a:xfrm>
            <a:off x="1833775" y="2314200"/>
            <a:ext cx="5476500" cy="819900"/>
          </a:xfrm>
          <a:prstGeom prst="rect">
            <a:avLst/>
          </a:prstGeom>
        </p:spPr>
        <p:txBody>
          <a:bodyPr spcFirstLastPara="1" wrap="square" lIns="91425" tIns="91425" rIns="91425" bIns="91425" anchor="ctr" anchorCtr="0"/>
          <a:lstStyle>
            <a:lvl1pPr marL="457200" lvl="0" indent="-381000" algn="ctr" rtl="0">
              <a:spcBef>
                <a:spcPts val="600"/>
              </a:spcBef>
              <a:spcAft>
                <a:spcPts val="0"/>
              </a:spcAft>
              <a:buClr>
                <a:srgbClr val="FFFFFF"/>
              </a:buClr>
              <a:buSzPts val="2400"/>
              <a:buChar char="◆"/>
              <a:defRPr b="1" i="1">
                <a:solidFill>
                  <a:srgbClr val="FFFFFF"/>
                </a:solidFill>
              </a:defRPr>
            </a:lvl1pPr>
            <a:lvl2pPr marL="914400" lvl="1" indent="-381000" algn="ctr" rtl="0">
              <a:spcBef>
                <a:spcPts val="0"/>
              </a:spcBef>
              <a:spcAft>
                <a:spcPts val="0"/>
              </a:spcAft>
              <a:buClr>
                <a:srgbClr val="FFFFFF"/>
              </a:buClr>
              <a:buSzPts val="2400"/>
              <a:buChar char="◆"/>
              <a:defRPr b="1" i="1">
                <a:solidFill>
                  <a:srgbClr val="FFFFFF"/>
                </a:solidFill>
              </a:defRPr>
            </a:lvl2pPr>
            <a:lvl3pPr marL="1371600" lvl="2" indent="-381000" algn="ctr" rtl="0">
              <a:spcBef>
                <a:spcPts val="0"/>
              </a:spcBef>
              <a:spcAft>
                <a:spcPts val="0"/>
              </a:spcAft>
              <a:buClr>
                <a:srgbClr val="FFFFFF"/>
              </a:buClr>
              <a:buSzPts val="2400"/>
              <a:buChar char="◇"/>
              <a:defRPr b="1" i="1">
                <a:solidFill>
                  <a:srgbClr val="FFFFFF"/>
                </a:solidFill>
              </a:defRPr>
            </a:lvl3pPr>
            <a:lvl4pPr marL="1828800" lvl="3" indent="-381000" algn="ctr" rtl="0">
              <a:spcBef>
                <a:spcPts val="0"/>
              </a:spcBef>
              <a:spcAft>
                <a:spcPts val="0"/>
              </a:spcAft>
              <a:buClr>
                <a:srgbClr val="FFFFFF"/>
              </a:buClr>
              <a:buSzPts val="2400"/>
              <a:buChar char="●"/>
              <a:defRPr b="1" i="1">
                <a:solidFill>
                  <a:srgbClr val="FFFFFF"/>
                </a:solidFill>
              </a:defRPr>
            </a:lvl4pPr>
            <a:lvl5pPr marL="2286000" lvl="4" indent="-381000" algn="ctr" rtl="0">
              <a:spcBef>
                <a:spcPts val="0"/>
              </a:spcBef>
              <a:spcAft>
                <a:spcPts val="0"/>
              </a:spcAft>
              <a:buClr>
                <a:srgbClr val="FFFFFF"/>
              </a:buClr>
              <a:buSzPts val="2400"/>
              <a:buChar char="○"/>
              <a:defRPr b="1" i="1">
                <a:solidFill>
                  <a:srgbClr val="FFFFFF"/>
                </a:solidFill>
              </a:defRPr>
            </a:lvl5pPr>
            <a:lvl6pPr marL="2743200" lvl="5" indent="-381000" algn="ctr" rtl="0">
              <a:spcBef>
                <a:spcPts val="0"/>
              </a:spcBef>
              <a:spcAft>
                <a:spcPts val="0"/>
              </a:spcAft>
              <a:buClr>
                <a:srgbClr val="FFFFFF"/>
              </a:buClr>
              <a:buSzPts val="2400"/>
              <a:buChar char="■"/>
              <a:defRPr b="1" i="1">
                <a:solidFill>
                  <a:srgbClr val="FFFFFF"/>
                </a:solidFill>
              </a:defRPr>
            </a:lvl6pPr>
            <a:lvl7pPr marL="3200400" lvl="6" indent="-381000" algn="ctr" rtl="0">
              <a:spcBef>
                <a:spcPts val="0"/>
              </a:spcBef>
              <a:spcAft>
                <a:spcPts val="0"/>
              </a:spcAft>
              <a:buClr>
                <a:srgbClr val="FFFFFF"/>
              </a:buClr>
              <a:buSzPts val="2400"/>
              <a:buChar char="●"/>
              <a:defRPr b="1" i="1">
                <a:solidFill>
                  <a:srgbClr val="FFFFFF"/>
                </a:solidFill>
              </a:defRPr>
            </a:lvl7pPr>
            <a:lvl8pPr marL="3657600" lvl="7" indent="-381000" algn="ctr" rtl="0">
              <a:spcBef>
                <a:spcPts val="0"/>
              </a:spcBef>
              <a:spcAft>
                <a:spcPts val="0"/>
              </a:spcAft>
              <a:buClr>
                <a:srgbClr val="FFFFFF"/>
              </a:buClr>
              <a:buSzPts val="2400"/>
              <a:buChar char="○"/>
              <a:defRPr b="1" i="1">
                <a:solidFill>
                  <a:srgbClr val="FFFFFF"/>
                </a:solidFill>
              </a:defRPr>
            </a:lvl8pPr>
            <a:lvl9pPr marL="4114800" lvl="8" indent="-381000" algn="ctr">
              <a:spcBef>
                <a:spcPts val="0"/>
              </a:spcBef>
              <a:spcAft>
                <a:spcPts val="0"/>
              </a:spcAft>
              <a:buClr>
                <a:srgbClr val="FFFFFF"/>
              </a:buClr>
              <a:buSzPts val="2400"/>
              <a:buChar char="■"/>
              <a:defRPr b="1" i="1">
                <a:solidFill>
                  <a:srgbClr val="FFFFFF"/>
                </a:solidFill>
              </a:defRPr>
            </a:lvl9pPr>
          </a:lstStyle>
          <a:p>
            <a:endParaRPr/>
          </a:p>
        </p:txBody>
      </p:sp>
      <p:sp>
        <p:nvSpPr>
          <p:cNvPr id="24" name="Shape 24"/>
          <p:cNvSpPr txBox="1"/>
          <p:nvPr/>
        </p:nvSpPr>
        <p:spPr>
          <a:xfrm>
            <a:off x="3593400" y="1086169"/>
            <a:ext cx="1957200" cy="653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6000" b="1">
                <a:solidFill>
                  <a:srgbClr val="FFFFFF"/>
                </a:solidFill>
                <a:latin typeface="Raleway"/>
                <a:ea typeface="Raleway"/>
                <a:cs typeface="Raleway"/>
                <a:sym typeface="Raleway"/>
              </a:rPr>
              <a:t>“</a:t>
            </a:r>
            <a:endParaRPr sz="6000" b="1">
              <a:solidFill>
                <a:srgbClr val="FFFFFF"/>
              </a:solidFill>
              <a:latin typeface="Raleway"/>
              <a:ea typeface="Raleway"/>
              <a:cs typeface="Raleway"/>
              <a:sym typeface="Raleway"/>
            </a:endParaRPr>
          </a:p>
        </p:txBody>
      </p:sp>
      <p:sp>
        <p:nvSpPr>
          <p:cNvPr id="25" name="Shape 25"/>
          <p:cNvSpPr/>
          <p:nvPr/>
        </p:nvSpPr>
        <p:spPr>
          <a:xfrm>
            <a:off x="4179900" y="1041875"/>
            <a:ext cx="784200" cy="784200"/>
          </a:xfrm>
          <a:prstGeom prst="diamond">
            <a:avLst/>
          </a:prstGeom>
          <a:noFill/>
          <a:ln w="28575" cap="flat" cmpd="sng">
            <a:solidFill>
              <a:srgbClr val="FFFFFF"/>
            </a:solidFill>
            <a:prstDash val="solid"/>
            <a:miter lim="8000"/>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6"/>
        <p:cNvGrpSpPr/>
        <p:nvPr/>
      </p:nvGrpSpPr>
      <p:grpSpPr>
        <a:xfrm>
          <a:off x="0" y="0"/>
          <a:ext cx="0" cy="0"/>
          <a:chOff x="0" y="0"/>
          <a:chExt cx="0" cy="0"/>
        </a:xfrm>
      </p:grpSpPr>
      <p:grpSp>
        <p:nvGrpSpPr>
          <p:cNvPr id="27" name="Shape 27"/>
          <p:cNvGrpSpPr/>
          <p:nvPr/>
        </p:nvGrpSpPr>
        <p:grpSpPr>
          <a:xfrm>
            <a:off x="-6025" y="0"/>
            <a:ext cx="9168125" cy="5163100"/>
            <a:chOff x="-6025" y="0"/>
            <a:chExt cx="9168125" cy="5163100"/>
          </a:xfrm>
        </p:grpSpPr>
        <p:sp>
          <p:nvSpPr>
            <p:cNvPr id="28" name="Shape 28"/>
            <p:cNvSpPr/>
            <p:nvPr/>
          </p:nvSpPr>
          <p:spPr>
            <a:xfrm>
              <a:off x="0" y="0"/>
              <a:ext cx="8552900" cy="1333000"/>
            </a:xfrm>
            <a:custGeom>
              <a:avLst/>
              <a:gdLst/>
              <a:ahLst/>
              <a:cxnLst/>
              <a:rect l="0" t="0" r="0" b="0"/>
              <a:pathLst>
                <a:path w="342116" h="53320" extrusionOk="0">
                  <a:moveTo>
                    <a:pt x="0" y="0"/>
                  </a:moveTo>
                  <a:lnTo>
                    <a:pt x="0" y="53320"/>
                  </a:lnTo>
                  <a:lnTo>
                    <a:pt x="342116" y="0"/>
                  </a:lnTo>
                  <a:close/>
                </a:path>
              </a:pathLst>
            </a:custGeom>
            <a:solidFill>
              <a:srgbClr val="004C52"/>
            </a:solidFill>
            <a:ln>
              <a:noFill/>
            </a:ln>
          </p:spPr>
        </p:sp>
        <p:sp>
          <p:nvSpPr>
            <p:cNvPr id="29" name="Shape 29"/>
            <p:cNvSpPr/>
            <p:nvPr/>
          </p:nvSpPr>
          <p:spPr>
            <a:xfrm>
              <a:off x="2563450" y="0"/>
              <a:ext cx="6580550" cy="1272675"/>
            </a:xfrm>
            <a:custGeom>
              <a:avLst/>
              <a:gdLst/>
              <a:ahLst/>
              <a:cxnLst/>
              <a:rect l="0" t="0" r="0" b="0"/>
              <a:pathLst>
                <a:path w="263222" h="50907" extrusionOk="0">
                  <a:moveTo>
                    <a:pt x="0" y="0"/>
                  </a:moveTo>
                  <a:lnTo>
                    <a:pt x="217381" y="50907"/>
                  </a:lnTo>
                  <a:lnTo>
                    <a:pt x="263222" y="10133"/>
                  </a:lnTo>
                  <a:lnTo>
                    <a:pt x="263222" y="0"/>
                  </a:lnTo>
                  <a:close/>
                </a:path>
              </a:pathLst>
            </a:custGeom>
            <a:solidFill>
              <a:srgbClr val="00AE9D">
                <a:alpha val="83460"/>
              </a:srgbClr>
            </a:solidFill>
            <a:ln>
              <a:noFill/>
            </a:ln>
          </p:spPr>
        </p:sp>
        <p:sp>
          <p:nvSpPr>
            <p:cNvPr id="30" name="Shape 30"/>
            <p:cNvSpPr/>
            <p:nvPr/>
          </p:nvSpPr>
          <p:spPr>
            <a:xfrm>
              <a:off x="-6025" y="2"/>
              <a:ext cx="7298300" cy="1471709"/>
            </a:xfrm>
            <a:custGeom>
              <a:avLst/>
              <a:gdLst/>
              <a:ahLst/>
              <a:cxnLst/>
              <a:rect l="0" t="0" r="0" b="0"/>
              <a:pathLst>
                <a:path w="291932" h="58628" extrusionOk="0">
                  <a:moveTo>
                    <a:pt x="0" y="18578"/>
                  </a:moveTo>
                  <a:lnTo>
                    <a:pt x="241" y="34019"/>
                  </a:lnTo>
                  <a:lnTo>
                    <a:pt x="221482" y="58628"/>
                  </a:lnTo>
                  <a:lnTo>
                    <a:pt x="291932" y="0"/>
                  </a:lnTo>
                  <a:close/>
                </a:path>
              </a:pathLst>
            </a:custGeom>
            <a:solidFill>
              <a:srgbClr val="ABE33F">
                <a:alpha val="81150"/>
              </a:srgbClr>
            </a:solidFill>
            <a:ln>
              <a:noFill/>
            </a:ln>
          </p:spPr>
        </p:sp>
        <p:sp>
          <p:nvSpPr>
            <p:cNvPr id="31" name="Shape 31"/>
            <p:cNvSpPr/>
            <p:nvPr/>
          </p:nvSpPr>
          <p:spPr>
            <a:xfrm>
              <a:off x="3596100" y="4667000"/>
              <a:ext cx="5090700" cy="476500"/>
            </a:xfrm>
            <a:custGeom>
              <a:avLst/>
              <a:gdLst/>
              <a:ahLst/>
              <a:cxnLst/>
              <a:rect l="0" t="0" r="0" b="0"/>
              <a:pathLst>
                <a:path w="203628" h="19060" extrusionOk="0">
                  <a:moveTo>
                    <a:pt x="0" y="19060"/>
                  </a:moveTo>
                  <a:lnTo>
                    <a:pt x="203628" y="19060"/>
                  </a:lnTo>
                  <a:lnTo>
                    <a:pt x="157305" y="0"/>
                  </a:lnTo>
                  <a:close/>
                </a:path>
              </a:pathLst>
            </a:custGeom>
            <a:solidFill>
              <a:srgbClr val="004C52"/>
            </a:solidFill>
            <a:ln>
              <a:noFill/>
            </a:ln>
          </p:spPr>
        </p:sp>
        <p:sp>
          <p:nvSpPr>
            <p:cNvPr id="32" name="Shape 32"/>
            <p:cNvSpPr/>
            <p:nvPr/>
          </p:nvSpPr>
          <p:spPr>
            <a:xfrm>
              <a:off x="5525000" y="4692625"/>
              <a:ext cx="3637100" cy="470475"/>
            </a:xfrm>
            <a:custGeom>
              <a:avLst/>
              <a:gdLst/>
              <a:ahLst/>
              <a:cxnLst/>
              <a:rect l="0" t="0" r="0" b="0"/>
              <a:pathLst>
                <a:path w="145484" h="18819" extrusionOk="0">
                  <a:moveTo>
                    <a:pt x="145484" y="0"/>
                  </a:moveTo>
                  <a:lnTo>
                    <a:pt x="145484" y="18819"/>
                  </a:lnTo>
                  <a:lnTo>
                    <a:pt x="0" y="18819"/>
                  </a:lnTo>
                  <a:close/>
                </a:path>
              </a:pathLst>
            </a:custGeom>
            <a:solidFill>
              <a:srgbClr val="00AE9D">
                <a:alpha val="83460"/>
              </a:srgbClr>
            </a:solidFill>
            <a:ln>
              <a:noFill/>
            </a:ln>
          </p:spPr>
        </p:sp>
        <p:sp>
          <p:nvSpPr>
            <p:cNvPr id="33" name="Shape 33"/>
            <p:cNvSpPr/>
            <p:nvPr/>
          </p:nvSpPr>
          <p:spPr>
            <a:xfrm>
              <a:off x="7521475" y="4023125"/>
              <a:ext cx="1634600" cy="1139975"/>
            </a:xfrm>
            <a:custGeom>
              <a:avLst/>
              <a:gdLst/>
              <a:ahLst/>
              <a:cxnLst/>
              <a:rect l="0" t="0" r="0" b="0"/>
              <a:pathLst>
                <a:path w="65384" h="45599" extrusionOk="0">
                  <a:moveTo>
                    <a:pt x="65384" y="27022"/>
                  </a:moveTo>
                  <a:lnTo>
                    <a:pt x="65384" y="0"/>
                  </a:lnTo>
                  <a:lnTo>
                    <a:pt x="0" y="45599"/>
                  </a:lnTo>
                  <a:close/>
                </a:path>
              </a:pathLst>
            </a:custGeom>
            <a:solidFill>
              <a:srgbClr val="ABE33F">
                <a:alpha val="81150"/>
              </a:srgbClr>
            </a:solidFill>
            <a:ln>
              <a:noFill/>
            </a:ln>
          </p:spPr>
        </p:sp>
      </p:grpSp>
      <p:sp>
        <p:nvSpPr>
          <p:cNvPr id="34" name="Shape 34"/>
          <p:cNvSpPr txBox="1">
            <a:spLocks noGrp="1"/>
          </p:cNvSpPr>
          <p:nvPr>
            <p:ph type="title"/>
          </p:nvPr>
        </p:nvSpPr>
        <p:spPr>
          <a:xfrm>
            <a:off x="886650" y="398400"/>
            <a:ext cx="7370700" cy="8574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5" name="Shape 35"/>
          <p:cNvSpPr txBox="1">
            <a:spLocks noGrp="1"/>
          </p:cNvSpPr>
          <p:nvPr>
            <p:ph type="body" idx="1"/>
          </p:nvPr>
        </p:nvSpPr>
        <p:spPr>
          <a:xfrm>
            <a:off x="886650" y="1598408"/>
            <a:ext cx="7370700" cy="3327300"/>
          </a:xfrm>
          <a:prstGeom prst="rect">
            <a:avLst/>
          </a:prstGeom>
        </p:spPr>
        <p:txBody>
          <a:bodyPr spcFirstLastPara="1" wrap="square" lIns="91425" tIns="91425" rIns="91425" bIns="91425" anchor="t" anchorCtr="0"/>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6"/>
        <p:cNvGrpSpPr/>
        <p:nvPr/>
      </p:nvGrpSpPr>
      <p:grpSpPr>
        <a:xfrm>
          <a:off x="0" y="0"/>
          <a:ext cx="0" cy="0"/>
          <a:chOff x="0" y="0"/>
          <a:chExt cx="0" cy="0"/>
        </a:xfrm>
      </p:grpSpPr>
      <p:grpSp>
        <p:nvGrpSpPr>
          <p:cNvPr id="37" name="Shape 37"/>
          <p:cNvGrpSpPr/>
          <p:nvPr/>
        </p:nvGrpSpPr>
        <p:grpSpPr>
          <a:xfrm>
            <a:off x="-6025" y="0"/>
            <a:ext cx="9168125" cy="5163100"/>
            <a:chOff x="-6025" y="0"/>
            <a:chExt cx="9168125" cy="5163100"/>
          </a:xfrm>
        </p:grpSpPr>
        <p:sp>
          <p:nvSpPr>
            <p:cNvPr id="38" name="Shape 38"/>
            <p:cNvSpPr/>
            <p:nvPr/>
          </p:nvSpPr>
          <p:spPr>
            <a:xfrm>
              <a:off x="0" y="0"/>
              <a:ext cx="8552900" cy="1333000"/>
            </a:xfrm>
            <a:custGeom>
              <a:avLst/>
              <a:gdLst/>
              <a:ahLst/>
              <a:cxnLst/>
              <a:rect l="0" t="0" r="0" b="0"/>
              <a:pathLst>
                <a:path w="342116" h="53320" extrusionOk="0">
                  <a:moveTo>
                    <a:pt x="0" y="0"/>
                  </a:moveTo>
                  <a:lnTo>
                    <a:pt x="0" y="53320"/>
                  </a:lnTo>
                  <a:lnTo>
                    <a:pt x="342116" y="0"/>
                  </a:lnTo>
                  <a:close/>
                </a:path>
              </a:pathLst>
            </a:custGeom>
            <a:solidFill>
              <a:srgbClr val="004C52"/>
            </a:solidFill>
            <a:ln>
              <a:noFill/>
            </a:ln>
          </p:spPr>
        </p:sp>
        <p:sp>
          <p:nvSpPr>
            <p:cNvPr id="39" name="Shape 39"/>
            <p:cNvSpPr/>
            <p:nvPr/>
          </p:nvSpPr>
          <p:spPr>
            <a:xfrm>
              <a:off x="2563450" y="0"/>
              <a:ext cx="6580550" cy="1272675"/>
            </a:xfrm>
            <a:custGeom>
              <a:avLst/>
              <a:gdLst/>
              <a:ahLst/>
              <a:cxnLst/>
              <a:rect l="0" t="0" r="0" b="0"/>
              <a:pathLst>
                <a:path w="263222" h="50907" extrusionOk="0">
                  <a:moveTo>
                    <a:pt x="0" y="0"/>
                  </a:moveTo>
                  <a:lnTo>
                    <a:pt x="217381" y="50907"/>
                  </a:lnTo>
                  <a:lnTo>
                    <a:pt x="263222" y="10133"/>
                  </a:lnTo>
                  <a:lnTo>
                    <a:pt x="263222" y="0"/>
                  </a:lnTo>
                  <a:close/>
                </a:path>
              </a:pathLst>
            </a:custGeom>
            <a:solidFill>
              <a:srgbClr val="00AE9D">
                <a:alpha val="83460"/>
              </a:srgbClr>
            </a:solidFill>
            <a:ln>
              <a:noFill/>
            </a:ln>
          </p:spPr>
        </p:sp>
        <p:sp>
          <p:nvSpPr>
            <p:cNvPr id="40" name="Shape 40"/>
            <p:cNvSpPr/>
            <p:nvPr/>
          </p:nvSpPr>
          <p:spPr>
            <a:xfrm>
              <a:off x="-6025" y="2"/>
              <a:ext cx="7298300" cy="1471709"/>
            </a:xfrm>
            <a:custGeom>
              <a:avLst/>
              <a:gdLst/>
              <a:ahLst/>
              <a:cxnLst/>
              <a:rect l="0" t="0" r="0" b="0"/>
              <a:pathLst>
                <a:path w="291932" h="58628" extrusionOk="0">
                  <a:moveTo>
                    <a:pt x="0" y="18578"/>
                  </a:moveTo>
                  <a:lnTo>
                    <a:pt x="241" y="34019"/>
                  </a:lnTo>
                  <a:lnTo>
                    <a:pt x="221482" y="58628"/>
                  </a:lnTo>
                  <a:lnTo>
                    <a:pt x="291932" y="0"/>
                  </a:lnTo>
                  <a:close/>
                </a:path>
              </a:pathLst>
            </a:custGeom>
            <a:solidFill>
              <a:srgbClr val="ABE33F">
                <a:alpha val="81150"/>
              </a:srgbClr>
            </a:solidFill>
            <a:ln>
              <a:noFill/>
            </a:ln>
          </p:spPr>
        </p:sp>
        <p:sp>
          <p:nvSpPr>
            <p:cNvPr id="41" name="Shape 41"/>
            <p:cNvSpPr/>
            <p:nvPr/>
          </p:nvSpPr>
          <p:spPr>
            <a:xfrm>
              <a:off x="3596100" y="4667000"/>
              <a:ext cx="5090700" cy="476500"/>
            </a:xfrm>
            <a:custGeom>
              <a:avLst/>
              <a:gdLst/>
              <a:ahLst/>
              <a:cxnLst/>
              <a:rect l="0" t="0" r="0" b="0"/>
              <a:pathLst>
                <a:path w="203628" h="19060" extrusionOk="0">
                  <a:moveTo>
                    <a:pt x="0" y="19060"/>
                  </a:moveTo>
                  <a:lnTo>
                    <a:pt x="203628" y="19060"/>
                  </a:lnTo>
                  <a:lnTo>
                    <a:pt x="157305" y="0"/>
                  </a:lnTo>
                  <a:close/>
                </a:path>
              </a:pathLst>
            </a:custGeom>
            <a:solidFill>
              <a:srgbClr val="004C52"/>
            </a:solidFill>
            <a:ln>
              <a:noFill/>
            </a:ln>
          </p:spPr>
        </p:sp>
        <p:sp>
          <p:nvSpPr>
            <p:cNvPr id="42" name="Shape 42"/>
            <p:cNvSpPr/>
            <p:nvPr/>
          </p:nvSpPr>
          <p:spPr>
            <a:xfrm>
              <a:off x="5525000" y="4692625"/>
              <a:ext cx="3637100" cy="470475"/>
            </a:xfrm>
            <a:custGeom>
              <a:avLst/>
              <a:gdLst/>
              <a:ahLst/>
              <a:cxnLst/>
              <a:rect l="0" t="0" r="0" b="0"/>
              <a:pathLst>
                <a:path w="145484" h="18819" extrusionOk="0">
                  <a:moveTo>
                    <a:pt x="145484" y="0"/>
                  </a:moveTo>
                  <a:lnTo>
                    <a:pt x="145484" y="18819"/>
                  </a:lnTo>
                  <a:lnTo>
                    <a:pt x="0" y="18819"/>
                  </a:lnTo>
                  <a:close/>
                </a:path>
              </a:pathLst>
            </a:custGeom>
            <a:solidFill>
              <a:srgbClr val="00AE9D">
                <a:alpha val="83460"/>
              </a:srgbClr>
            </a:solidFill>
            <a:ln>
              <a:noFill/>
            </a:ln>
          </p:spPr>
        </p:sp>
        <p:sp>
          <p:nvSpPr>
            <p:cNvPr id="43" name="Shape 43"/>
            <p:cNvSpPr/>
            <p:nvPr/>
          </p:nvSpPr>
          <p:spPr>
            <a:xfrm>
              <a:off x="7521475" y="4023125"/>
              <a:ext cx="1634600" cy="1139975"/>
            </a:xfrm>
            <a:custGeom>
              <a:avLst/>
              <a:gdLst/>
              <a:ahLst/>
              <a:cxnLst/>
              <a:rect l="0" t="0" r="0" b="0"/>
              <a:pathLst>
                <a:path w="65384" h="45599" extrusionOk="0">
                  <a:moveTo>
                    <a:pt x="65384" y="27022"/>
                  </a:moveTo>
                  <a:lnTo>
                    <a:pt x="65384" y="0"/>
                  </a:lnTo>
                  <a:lnTo>
                    <a:pt x="0" y="45599"/>
                  </a:lnTo>
                  <a:close/>
                </a:path>
              </a:pathLst>
            </a:custGeom>
            <a:solidFill>
              <a:srgbClr val="ABE33F">
                <a:alpha val="81150"/>
              </a:srgbClr>
            </a:solidFill>
            <a:ln>
              <a:noFill/>
            </a:ln>
          </p:spPr>
        </p:sp>
      </p:grpSp>
      <p:sp>
        <p:nvSpPr>
          <p:cNvPr id="44" name="Shape 44"/>
          <p:cNvSpPr txBox="1">
            <a:spLocks noGrp="1"/>
          </p:cNvSpPr>
          <p:nvPr>
            <p:ph type="title"/>
          </p:nvPr>
        </p:nvSpPr>
        <p:spPr>
          <a:xfrm>
            <a:off x="886650" y="398400"/>
            <a:ext cx="7370700" cy="8574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45" name="Shape 45"/>
          <p:cNvSpPr txBox="1">
            <a:spLocks noGrp="1"/>
          </p:cNvSpPr>
          <p:nvPr>
            <p:ph type="body" idx="1"/>
          </p:nvPr>
        </p:nvSpPr>
        <p:spPr>
          <a:xfrm>
            <a:off x="904925" y="1495850"/>
            <a:ext cx="3560100" cy="34299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46" name="Shape 46"/>
          <p:cNvSpPr txBox="1">
            <a:spLocks noGrp="1"/>
          </p:cNvSpPr>
          <p:nvPr>
            <p:ph type="body" idx="2"/>
          </p:nvPr>
        </p:nvSpPr>
        <p:spPr>
          <a:xfrm>
            <a:off x="4679180" y="1495850"/>
            <a:ext cx="3560100" cy="34299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7"/>
        <p:cNvGrpSpPr/>
        <p:nvPr/>
      </p:nvGrpSpPr>
      <p:grpSpPr>
        <a:xfrm>
          <a:off x="0" y="0"/>
          <a:ext cx="0" cy="0"/>
          <a:chOff x="0" y="0"/>
          <a:chExt cx="0" cy="0"/>
        </a:xfrm>
      </p:grpSpPr>
      <p:grpSp>
        <p:nvGrpSpPr>
          <p:cNvPr id="48" name="Shape 48"/>
          <p:cNvGrpSpPr/>
          <p:nvPr/>
        </p:nvGrpSpPr>
        <p:grpSpPr>
          <a:xfrm>
            <a:off x="-6025" y="0"/>
            <a:ext cx="9168125" cy="5163100"/>
            <a:chOff x="-6025" y="0"/>
            <a:chExt cx="9168125" cy="5163100"/>
          </a:xfrm>
        </p:grpSpPr>
        <p:sp>
          <p:nvSpPr>
            <p:cNvPr id="49" name="Shape 49"/>
            <p:cNvSpPr/>
            <p:nvPr/>
          </p:nvSpPr>
          <p:spPr>
            <a:xfrm>
              <a:off x="0" y="0"/>
              <a:ext cx="8552900" cy="1333000"/>
            </a:xfrm>
            <a:custGeom>
              <a:avLst/>
              <a:gdLst/>
              <a:ahLst/>
              <a:cxnLst/>
              <a:rect l="0" t="0" r="0" b="0"/>
              <a:pathLst>
                <a:path w="342116" h="53320" extrusionOk="0">
                  <a:moveTo>
                    <a:pt x="0" y="0"/>
                  </a:moveTo>
                  <a:lnTo>
                    <a:pt x="0" y="53320"/>
                  </a:lnTo>
                  <a:lnTo>
                    <a:pt x="342116" y="0"/>
                  </a:lnTo>
                  <a:close/>
                </a:path>
              </a:pathLst>
            </a:custGeom>
            <a:solidFill>
              <a:srgbClr val="004C52"/>
            </a:solidFill>
            <a:ln>
              <a:noFill/>
            </a:ln>
          </p:spPr>
        </p:sp>
        <p:sp>
          <p:nvSpPr>
            <p:cNvPr id="50" name="Shape 50"/>
            <p:cNvSpPr/>
            <p:nvPr/>
          </p:nvSpPr>
          <p:spPr>
            <a:xfrm>
              <a:off x="2563450" y="0"/>
              <a:ext cx="6580550" cy="1272675"/>
            </a:xfrm>
            <a:custGeom>
              <a:avLst/>
              <a:gdLst/>
              <a:ahLst/>
              <a:cxnLst/>
              <a:rect l="0" t="0" r="0" b="0"/>
              <a:pathLst>
                <a:path w="263222" h="50907" extrusionOk="0">
                  <a:moveTo>
                    <a:pt x="0" y="0"/>
                  </a:moveTo>
                  <a:lnTo>
                    <a:pt x="217381" y="50907"/>
                  </a:lnTo>
                  <a:lnTo>
                    <a:pt x="263222" y="10133"/>
                  </a:lnTo>
                  <a:lnTo>
                    <a:pt x="263222" y="0"/>
                  </a:lnTo>
                  <a:close/>
                </a:path>
              </a:pathLst>
            </a:custGeom>
            <a:solidFill>
              <a:srgbClr val="00AE9D">
                <a:alpha val="83460"/>
              </a:srgbClr>
            </a:solidFill>
            <a:ln>
              <a:noFill/>
            </a:ln>
          </p:spPr>
        </p:sp>
        <p:sp>
          <p:nvSpPr>
            <p:cNvPr id="51" name="Shape 51"/>
            <p:cNvSpPr/>
            <p:nvPr/>
          </p:nvSpPr>
          <p:spPr>
            <a:xfrm>
              <a:off x="-6025" y="2"/>
              <a:ext cx="7298300" cy="1471709"/>
            </a:xfrm>
            <a:custGeom>
              <a:avLst/>
              <a:gdLst/>
              <a:ahLst/>
              <a:cxnLst/>
              <a:rect l="0" t="0" r="0" b="0"/>
              <a:pathLst>
                <a:path w="291932" h="58628" extrusionOk="0">
                  <a:moveTo>
                    <a:pt x="0" y="18578"/>
                  </a:moveTo>
                  <a:lnTo>
                    <a:pt x="241" y="34019"/>
                  </a:lnTo>
                  <a:lnTo>
                    <a:pt x="221482" y="58628"/>
                  </a:lnTo>
                  <a:lnTo>
                    <a:pt x="291932" y="0"/>
                  </a:lnTo>
                  <a:close/>
                </a:path>
              </a:pathLst>
            </a:custGeom>
            <a:solidFill>
              <a:srgbClr val="ABE33F">
                <a:alpha val="81150"/>
              </a:srgbClr>
            </a:solidFill>
            <a:ln>
              <a:noFill/>
            </a:ln>
          </p:spPr>
        </p:sp>
        <p:sp>
          <p:nvSpPr>
            <p:cNvPr id="52" name="Shape 52"/>
            <p:cNvSpPr/>
            <p:nvPr/>
          </p:nvSpPr>
          <p:spPr>
            <a:xfrm>
              <a:off x="3596100" y="4667000"/>
              <a:ext cx="5090700" cy="476500"/>
            </a:xfrm>
            <a:custGeom>
              <a:avLst/>
              <a:gdLst/>
              <a:ahLst/>
              <a:cxnLst/>
              <a:rect l="0" t="0" r="0" b="0"/>
              <a:pathLst>
                <a:path w="203628" h="19060" extrusionOk="0">
                  <a:moveTo>
                    <a:pt x="0" y="19060"/>
                  </a:moveTo>
                  <a:lnTo>
                    <a:pt x="203628" y="19060"/>
                  </a:lnTo>
                  <a:lnTo>
                    <a:pt x="157305" y="0"/>
                  </a:lnTo>
                  <a:close/>
                </a:path>
              </a:pathLst>
            </a:custGeom>
            <a:solidFill>
              <a:srgbClr val="004C52"/>
            </a:solidFill>
            <a:ln>
              <a:noFill/>
            </a:ln>
          </p:spPr>
        </p:sp>
        <p:sp>
          <p:nvSpPr>
            <p:cNvPr id="53" name="Shape 53"/>
            <p:cNvSpPr/>
            <p:nvPr/>
          </p:nvSpPr>
          <p:spPr>
            <a:xfrm>
              <a:off x="5525000" y="4692625"/>
              <a:ext cx="3637100" cy="470475"/>
            </a:xfrm>
            <a:custGeom>
              <a:avLst/>
              <a:gdLst/>
              <a:ahLst/>
              <a:cxnLst/>
              <a:rect l="0" t="0" r="0" b="0"/>
              <a:pathLst>
                <a:path w="145484" h="18819" extrusionOk="0">
                  <a:moveTo>
                    <a:pt x="145484" y="0"/>
                  </a:moveTo>
                  <a:lnTo>
                    <a:pt x="145484" y="18819"/>
                  </a:lnTo>
                  <a:lnTo>
                    <a:pt x="0" y="18819"/>
                  </a:lnTo>
                  <a:close/>
                </a:path>
              </a:pathLst>
            </a:custGeom>
            <a:solidFill>
              <a:srgbClr val="00AE9D">
                <a:alpha val="83460"/>
              </a:srgbClr>
            </a:solidFill>
            <a:ln>
              <a:noFill/>
            </a:ln>
          </p:spPr>
        </p:sp>
        <p:sp>
          <p:nvSpPr>
            <p:cNvPr id="54" name="Shape 54"/>
            <p:cNvSpPr/>
            <p:nvPr/>
          </p:nvSpPr>
          <p:spPr>
            <a:xfrm>
              <a:off x="7521475" y="4023125"/>
              <a:ext cx="1634600" cy="1139975"/>
            </a:xfrm>
            <a:custGeom>
              <a:avLst/>
              <a:gdLst/>
              <a:ahLst/>
              <a:cxnLst/>
              <a:rect l="0" t="0" r="0" b="0"/>
              <a:pathLst>
                <a:path w="65384" h="45599" extrusionOk="0">
                  <a:moveTo>
                    <a:pt x="65384" y="27022"/>
                  </a:moveTo>
                  <a:lnTo>
                    <a:pt x="65384" y="0"/>
                  </a:lnTo>
                  <a:lnTo>
                    <a:pt x="0" y="45599"/>
                  </a:lnTo>
                  <a:close/>
                </a:path>
              </a:pathLst>
            </a:custGeom>
            <a:solidFill>
              <a:srgbClr val="ABE33F">
                <a:alpha val="81150"/>
              </a:srgbClr>
            </a:solidFill>
            <a:ln>
              <a:noFill/>
            </a:ln>
          </p:spPr>
        </p:sp>
      </p:grpSp>
      <p:sp>
        <p:nvSpPr>
          <p:cNvPr id="55" name="Shape 55"/>
          <p:cNvSpPr txBox="1">
            <a:spLocks noGrp="1"/>
          </p:cNvSpPr>
          <p:nvPr>
            <p:ph type="title"/>
          </p:nvPr>
        </p:nvSpPr>
        <p:spPr>
          <a:xfrm>
            <a:off x="886650" y="398400"/>
            <a:ext cx="7370700" cy="857400"/>
          </a:xfrm>
          <a:prstGeom prst="rect">
            <a:avLst/>
          </a:prstGeom>
        </p:spPr>
        <p:txBody>
          <a:bodyPr spcFirstLastPara="1" wrap="square" lIns="91425" tIns="91425" rIns="91425" bIns="91425" anchor="t"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56" name="Shape 56"/>
          <p:cNvSpPr txBox="1">
            <a:spLocks noGrp="1"/>
          </p:cNvSpPr>
          <p:nvPr>
            <p:ph type="body" idx="1"/>
          </p:nvPr>
        </p:nvSpPr>
        <p:spPr>
          <a:xfrm>
            <a:off x="870750" y="1495850"/>
            <a:ext cx="2365200" cy="34299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57" name="Shape 57"/>
          <p:cNvSpPr txBox="1">
            <a:spLocks noGrp="1"/>
          </p:cNvSpPr>
          <p:nvPr>
            <p:ph type="body" idx="2"/>
          </p:nvPr>
        </p:nvSpPr>
        <p:spPr>
          <a:xfrm>
            <a:off x="3357262" y="1495850"/>
            <a:ext cx="2365200" cy="34299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58" name="Shape 58"/>
          <p:cNvSpPr txBox="1">
            <a:spLocks noGrp="1"/>
          </p:cNvSpPr>
          <p:nvPr>
            <p:ph type="body" idx="3"/>
          </p:nvPr>
        </p:nvSpPr>
        <p:spPr>
          <a:xfrm>
            <a:off x="5843773" y="1495850"/>
            <a:ext cx="2365200" cy="34299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aption">
    <p:spTree>
      <p:nvGrpSpPr>
        <p:cNvPr id="1" name="Shape 68"/>
        <p:cNvGrpSpPr/>
        <p:nvPr/>
      </p:nvGrpSpPr>
      <p:grpSpPr>
        <a:xfrm>
          <a:off x="0" y="0"/>
          <a:ext cx="0" cy="0"/>
          <a:chOff x="0" y="0"/>
          <a:chExt cx="0" cy="0"/>
        </a:xfrm>
      </p:grpSpPr>
      <p:sp>
        <p:nvSpPr>
          <p:cNvPr id="69" name="Shape 69"/>
          <p:cNvSpPr/>
          <p:nvPr/>
        </p:nvSpPr>
        <p:spPr>
          <a:xfrm>
            <a:off x="-2355" y="0"/>
            <a:ext cx="5209571" cy="983354"/>
          </a:xfrm>
          <a:custGeom>
            <a:avLst/>
            <a:gdLst/>
            <a:ahLst/>
            <a:cxnLst/>
            <a:rect l="0" t="0" r="0" b="0"/>
            <a:pathLst>
              <a:path w="342116" h="53320" extrusionOk="0">
                <a:moveTo>
                  <a:pt x="0" y="0"/>
                </a:moveTo>
                <a:lnTo>
                  <a:pt x="0" y="53320"/>
                </a:lnTo>
                <a:lnTo>
                  <a:pt x="342116" y="0"/>
                </a:lnTo>
                <a:close/>
              </a:path>
            </a:pathLst>
          </a:custGeom>
          <a:solidFill>
            <a:srgbClr val="004C52"/>
          </a:solidFill>
          <a:ln>
            <a:noFill/>
          </a:ln>
        </p:spPr>
      </p:sp>
      <p:sp>
        <p:nvSpPr>
          <p:cNvPr id="70" name="Shape 70"/>
          <p:cNvSpPr/>
          <p:nvPr/>
        </p:nvSpPr>
        <p:spPr>
          <a:xfrm>
            <a:off x="-6025" y="2"/>
            <a:ext cx="4445395" cy="1085644"/>
          </a:xfrm>
          <a:custGeom>
            <a:avLst/>
            <a:gdLst/>
            <a:ahLst/>
            <a:cxnLst/>
            <a:rect l="0" t="0" r="0" b="0"/>
            <a:pathLst>
              <a:path w="291932" h="58628" extrusionOk="0">
                <a:moveTo>
                  <a:pt x="0" y="18578"/>
                </a:moveTo>
                <a:lnTo>
                  <a:pt x="241" y="34019"/>
                </a:lnTo>
                <a:lnTo>
                  <a:pt x="221482" y="58628"/>
                </a:lnTo>
                <a:lnTo>
                  <a:pt x="291932" y="0"/>
                </a:lnTo>
                <a:close/>
              </a:path>
            </a:pathLst>
          </a:custGeom>
          <a:solidFill>
            <a:srgbClr val="ABE33F">
              <a:alpha val="81150"/>
            </a:srgbClr>
          </a:solidFill>
          <a:ln>
            <a:noFill/>
          </a:ln>
        </p:spPr>
      </p:sp>
      <p:sp>
        <p:nvSpPr>
          <p:cNvPr id="71" name="Shape 71"/>
          <p:cNvSpPr/>
          <p:nvPr/>
        </p:nvSpPr>
        <p:spPr>
          <a:xfrm>
            <a:off x="6375475" y="4745747"/>
            <a:ext cx="2548913" cy="400879"/>
          </a:xfrm>
          <a:custGeom>
            <a:avLst/>
            <a:gdLst/>
            <a:ahLst/>
            <a:cxnLst/>
            <a:rect l="0" t="0" r="0" b="0"/>
            <a:pathLst>
              <a:path w="203628" h="19060" extrusionOk="0">
                <a:moveTo>
                  <a:pt x="0" y="19060"/>
                </a:moveTo>
                <a:lnTo>
                  <a:pt x="203628" y="19060"/>
                </a:lnTo>
                <a:lnTo>
                  <a:pt x="157305" y="0"/>
                </a:lnTo>
                <a:close/>
              </a:path>
            </a:pathLst>
          </a:custGeom>
          <a:solidFill>
            <a:srgbClr val="004C52"/>
          </a:solidFill>
          <a:ln>
            <a:noFill/>
          </a:ln>
        </p:spPr>
      </p:sp>
      <p:sp>
        <p:nvSpPr>
          <p:cNvPr id="72" name="Shape 72"/>
          <p:cNvSpPr/>
          <p:nvPr/>
        </p:nvSpPr>
        <p:spPr>
          <a:xfrm>
            <a:off x="7341180" y="4767304"/>
            <a:ext cx="1821096" cy="395811"/>
          </a:xfrm>
          <a:custGeom>
            <a:avLst/>
            <a:gdLst/>
            <a:ahLst/>
            <a:cxnLst/>
            <a:rect l="0" t="0" r="0" b="0"/>
            <a:pathLst>
              <a:path w="145484" h="18819" extrusionOk="0">
                <a:moveTo>
                  <a:pt x="145484" y="0"/>
                </a:moveTo>
                <a:lnTo>
                  <a:pt x="145484" y="18819"/>
                </a:lnTo>
                <a:lnTo>
                  <a:pt x="0" y="18819"/>
                </a:lnTo>
                <a:close/>
              </a:path>
            </a:pathLst>
          </a:custGeom>
          <a:solidFill>
            <a:srgbClr val="00AE9D">
              <a:alpha val="83460"/>
            </a:srgbClr>
          </a:solidFill>
          <a:ln>
            <a:noFill/>
          </a:ln>
        </p:spPr>
      </p:sp>
      <p:sp>
        <p:nvSpPr>
          <p:cNvPr id="73" name="Shape 73"/>
          <p:cNvSpPr/>
          <p:nvPr/>
        </p:nvSpPr>
        <p:spPr>
          <a:xfrm>
            <a:off x="8340717" y="4204075"/>
            <a:ext cx="818444" cy="959061"/>
          </a:xfrm>
          <a:custGeom>
            <a:avLst/>
            <a:gdLst/>
            <a:ahLst/>
            <a:cxnLst/>
            <a:rect l="0" t="0" r="0" b="0"/>
            <a:pathLst>
              <a:path w="65384" h="45599" extrusionOk="0">
                <a:moveTo>
                  <a:pt x="65384" y="27022"/>
                </a:moveTo>
                <a:lnTo>
                  <a:pt x="65384" y="0"/>
                </a:lnTo>
                <a:lnTo>
                  <a:pt x="0" y="45599"/>
                </a:lnTo>
                <a:close/>
              </a:path>
            </a:pathLst>
          </a:custGeom>
          <a:solidFill>
            <a:srgbClr val="ABE33F">
              <a:alpha val="81150"/>
            </a:srgbClr>
          </a:solidFill>
          <a:ln>
            <a:noFill/>
          </a:ln>
        </p:spPr>
      </p:sp>
      <p:sp>
        <p:nvSpPr>
          <p:cNvPr id="74" name="Shape 74"/>
          <p:cNvSpPr/>
          <p:nvPr/>
        </p:nvSpPr>
        <p:spPr>
          <a:xfrm>
            <a:off x="1559025" y="-6025"/>
            <a:ext cx="4116775" cy="944875"/>
          </a:xfrm>
          <a:custGeom>
            <a:avLst/>
            <a:gdLst/>
            <a:ahLst/>
            <a:cxnLst/>
            <a:rect l="0" t="0" r="0" b="0"/>
            <a:pathLst>
              <a:path w="164671" h="37795" extrusionOk="0">
                <a:moveTo>
                  <a:pt x="0" y="241"/>
                </a:moveTo>
                <a:lnTo>
                  <a:pt x="132407" y="37795"/>
                </a:lnTo>
                <a:lnTo>
                  <a:pt x="164671" y="0"/>
                </a:lnTo>
                <a:lnTo>
                  <a:pt x="160329" y="241"/>
                </a:lnTo>
                <a:close/>
              </a:path>
            </a:pathLst>
          </a:custGeom>
          <a:solidFill>
            <a:srgbClr val="00AE9D">
              <a:alpha val="83460"/>
            </a:srgbClr>
          </a:solidFill>
          <a:ln>
            <a:noFill/>
          </a:ln>
        </p:spPr>
      </p:sp>
      <p:sp>
        <p:nvSpPr>
          <p:cNvPr id="75" name="Shape 75"/>
          <p:cNvSpPr txBox="1">
            <a:spLocks noGrp="1"/>
          </p:cNvSpPr>
          <p:nvPr>
            <p:ph type="body" idx="1"/>
          </p:nvPr>
        </p:nvSpPr>
        <p:spPr>
          <a:xfrm>
            <a:off x="457200" y="4406309"/>
            <a:ext cx="8229600" cy="519600"/>
          </a:xfrm>
          <a:prstGeom prst="rect">
            <a:avLst/>
          </a:prstGeom>
        </p:spPr>
        <p:txBody>
          <a:bodyPr spcFirstLastPara="1" wrap="square" lIns="91425" tIns="91425" rIns="91425" bIns="91425" anchor="t" anchorCtr="0"/>
          <a:lstStyle>
            <a:lvl1pPr marL="457200" lvl="0" indent="-228600" algn="ctr">
              <a:spcBef>
                <a:spcPts val="360"/>
              </a:spcBef>
              <a:spcAft>
                <a:spcPts val="0"/>
              </a:spcAft>
              <a:buSzPts val="1400"/>
              <a:buNone/>
              <a:defRPr sz="1400"/>
            </a:lvl1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_2">
    <p:spTree>
      <p:nvGrpSpPr>
        <p:cNvPr id="1" name="Shape 83"/>
        <p:cNvGrpSpPr/>
        <p:nvPr/>
      </p:nvGrpSpPr>
      <p:grpSpPr>
        <a:xfrm>
          <a:off x="0" y="0"/>
          <a:ext cx="0" cy="0"/>
          <a:chOff x="0" y="0"/>
          <a:chExt cx="0" cy="0"/>
        </a:xfrm>
      </p:grpSpPr>
      <p:sp>
        <p:nvSpPr>
          <p:cNvPr id="84" name="Shape 84"/>
          <p:cNvSpPr/>
          <p:nvPr/>
        </p:nvSpPr>
        <p:spPr>
          <a:xfrm rot="5400000">
            <a:off x="7500300" y="505"/>
            <a:ext cx="1643700" cy="1643700"/>
          </a:xfrm>
          <a:prstGeom prst="diagStripe">
            <a:avLst>
              <a:gd name="adj" fmla="val 0"/>
            </a:avLst>
          </a:prstGeom>
          <a:solidFill>
            <a:schemeClr val="lt1">
              <a:alpha val="303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85" name="Shape 85"/>
          <p:cNvGrpSpPr/>
          <p:nvPr/>
        </p:nvGrpSpPr>
        <p:grpSpPr>
          <a:xfrm>
            <a:off x="0" y="490"/>
            <a:ext cx="5153705" cy="5134399"/>
            <a:chOff x="0" y="75"/>
            <a:chExt cx="5153705" cy="5152950"/>
          </a:xfrm>
        </p:grpSpPr>
        <p:sp>
          <p:nvSpPr>
            <p:cNvPr id="86" name="Shape 86"/>
            <p:cNvSpPr/>
            <p:nvPr/>
          </p:nvSpPr>
          <p:spPr>
            <a:xfrm rot="-5400000">
              <a:off x="455" y="-225"/>
              <a:ext cx="5152800" cy="5153700"/>
            </a:xfrm>
            <a:prstGeom prst="diagStripe">
              <a:avLst>
                <a:gd name="adj" fmla="val 50000"/>
              </a:avLst>
            </a:prstGeom>
            <a:solidFill>
              <a:schemeClr val="lt1">
                <a:alpha val="303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7" name="Shape 87"/>
            <p:cNvSpPr/>
            <p:nvPr/>
          </p:nvSpPr>
          <p:spPr>
            <a:xfrm rot="-5400000">
              <a:off x="150" y="1145825"/>
              <a:ext cx="3996600" cy="3996900"/>
            </a:xfrm>
            <a:prstGeom prst="diagStripe">
              <a:avLst>
                <a:gd name="adj" fmla="val 58774"/>
              </a:avLst>
            </a:prstGeom>
            <a:solidFill>
              <a:schemeClr val="lt1">
                <a:alpha val="303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8" name="Shape 88"/>
            <p:cNvSpPr/>
            <p:nvPr/>
          </p:nvSpPr>
          <p:spPr>
            <a:xfrm rot="-5400000">
              <a:off x="1646" y="-75"/>
              <a:ext cx="2299800" cy="23001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9" name="Shape 89"/>
            <p:cNvSpPr/>
            <p:nvPr/>
          </p:nvSpPr>
          <p:spPr>
            <a:xfrm flipH="1">
              <a:off x="652821" y="590035"/>
              <a:ext cx="2300100" cy="2299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90" name="Shape 90"/>
          <p:cNvSpPr txBox="1">
            <a:spLocks noGrp="1"/>
          </p:cNvSpPr>
          <p:nvPr>
            <p:ph type="ctrTitle"/>
          </p:nvPr>
        </p:nvSpPr>
        <p:spPr>
          <a:xfrm>
            <a:off x="3537150" y="1578400"/>
            <a:ext cx="5017500" cy="1578900"/>
          </a:xfrm>
          <a:prstGeom prst="rect">
            <a:avLst/>
          </a:prstGeom>
        </p:spPr>
        <p:txBody>
          <a:bodyPr spcFirstLastPara="1" wrap="square" lIns="91425" tIns="91425" rIns="91425" bIns="91425" anchor="t" anchorCtr="0"/>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91" name="Shape 91"/>
          <p:cNvSpPr txBox="1">
            <a:spLocks noGrp="1"/>
          </p:cNvSpPr>
          <p:nvPr>
            <p:ph type="subTitle" idx="1"/>
          </p:nvPr>
        </p:nvSpPr>
        <p:spPr>
          <a:xfrm>
            <a:off x="5083950" y="3924925"/>
            <a:ext cx="3470700" cy="506100"/>
          </a:xfrm>
          <a:prstGeom prst="rect">
            <a:avLst/>
          </a:prstGeom>
        </p:spPr>
        <p:txBody>
          <a:bodyPr spcFirstLastPara="1" wrap="square" lIns="91425" tIns="91425" rIns="91425" bIns="91425" anchor="t" anchorCtr="0"/>
          <a:lstStyle>
            <a:lvl1pPr lvl="0" rtl="0">
              <a:lnSpc>
                <a:spcPct val="100000"/>
              </a:lnSpc>
              <a:spcBef>
                <a:spcPts val="600"/>
              </a:spcBef>
              <a:spcAft>
                <a:spcPts val="0"/>
              </a:spcAft>
              <a:buSzPts val="2400"/>
              <a:buNone/>
              <a:defRPr/>
            </a:lvl1pPr>
            <a:lvl2pPr lvl="1" rtl="0">
              <a:lnSpc>
                <a:spcPct val="100000"/>
              </a:lnSpc>
              <a:spcBef>
                <a:spcPts val="0"/>
              </a:spcBef>
              <a:spcAft>
                <a:spcPts val="0"/>
              </a:spcAft>
              <a:buSzPts val="1300"/>
              <a:buNone/>
              <a:defRPr sz="1300"/>
            </a:lvl2pPr>
            <a:lvl3pPr lvl="2" rtl="0">
              <a:lnSpc>
                <a:spcPct val="100000"/>
              </a:lnSpc>
              <a:spcBef>
                <a:spcPts val="0"/>
              </a:spcBef>
              <a:spcAft>
                <a:spcPts val="0"/>
              </a:spcAft>
              <a:buSzPts val="1300"/>
              <a:buNone/>
              <a:defRPr sz="1300"/>
            </a:lvl3pPr>
            <a:lvl4pPr lvl="3" rtl="0">
              <a:lnSpc>
                <a:spcPct val="100000"/>
              </a:lnSpc>
              <a:spcBef>
                <a:spcPts val="0"/>
              </a:spcBef>
              <a:spcAft>
                <a:spcPts val="0"/>
              </a:spcAft>
              <a:buSzPts val="1300"/>
              <a:buNone/>
              <a:defRPr sz="1300"/>
            </a:lvl4pPr>
            <a:lvl5pPr lvl="4" rtl="0">
              <a:lnSpc>
                <a:spcPct val="100000"/>
              </a:lnSpc>
              <a:spcBef>
                <a:spcPts val="0"/>
              </a:spcBef>
              <a:spcAft>
                <a:spcPts val="0"/>
              </a:spcAft>
              <a:buSzPts val="1300"/>
              <a:buNone/>
              <a:defRPr sz="1300"/>
            </a:lvl5pPr>
            <a:lvl6pPr lvl="5" rtl="0">
              <a:lnSpc>
                <a:spcPct val="100000"/>
              </a:lnSpc>
              <a:spcBef>
                <a:spcPts val="0"/>
              </a:spcBef>
              <a:spcAft>
                <a:spcPts val="0"/>
              </a:spcAft>
              <a:buSzPts val="1300"/>
              <a:buNone/>
              <a:defRPr sz="1300"/>
            </a:lvl6pPr>
            <a:lvl7pPr lvl="6" rtl="0">
              <a:lnSpc>
                <a:spcPct val="100000"/>
              </a:lnSpc>
              <a:spcBef>
                <a:spcPts val="0"/>
              </a:spcBef>
              <a:spcAft>
                <a:spcPts val="0"/>
              </a:spcAft>
              <a:buSzPts val="1300"/>
              <a:buNone/>
              <a:defRPr sz="1300"/>
            </a:lvl7pPr>
            <a:lvl8pPr lvl="7" rtl="0">
              <a:lnSpc>
                <a:spcPct val="100000"/>
              </a:lnSpc>
              <a:spcBef>
                <a:spcPts val="0"/>
              </a:spcBef>
              <a:spcAft>
                <a:spcPts val="0"/>
              </a:spcAft>
              <a:buSzPts val="1300"/>
              <a:buNone/>
              <a:defRPr sz="1300"/>
            </a:lvl8pPr>
            <a:lvl9pPr lvl="8" rtl="0">
              <a:lnSpc>
                <a:spcPct val="100000"/>
              </a:lnSpc>
              <a:spcBef>
                <a:spcPts val="0"/>
              </a:spcBef>
              <a:spcAft>
                <a:spcPts val="0"/>
              </a:spcAft>
              <a:buSzPts val="1300"/>
              <a:buNone/>
              <a:defRPr sz="1300"/>
            </a:lvl9pPr>
          </a:lstStyle>
          <a:p>
            <a:endParaRPr/>
          </a:p>
        </p:txBody>
      </p:sp>
      <p:sp>
        <p:nvSpPr>
          <p:cNvPr id="92" name="Shape 9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spcBef>
                <a:spcPts val="0"/>
              </a:spcBef>
              <a:buNone/>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body" idx="1"/>
          </p:nvPr>
        </p:nvSpPr>
        <p:spPr>
          <a:xfrm>
            <a:off x="886650" y="1598408"/>
            <a:ext cx="7370700" cy="3327300"/>
          </a:xfrm>
          <a:prstGeom prst="rect">
            <a:avLst/>
          </a:prstGeom>
          <a:noFill/>
          <a:ln>
            <a:noFill/>
          </a:ln>
        </p:spPr>
        <p:txBody>
          <a:bodyPr spcFirstLastPara="1" wrap="square" lIns="91425" tIns="91425" rIns="91425" bIns="91425" anchor="t" anchorCtr="0"/>
          <a:lstStyle>
            <a:lvl1pPr marL="457200" lvl="0" indent="-381000">
              <a:spcBef>
                <a:spcPts val="600"/>
              </a:spcBef>
              <a:spcAft>
                <a:spcPts val="0"/>
              </a:spcAft>
              <a:buClr>
                <a:srgbClr val="ABE33F"/>
              </a:buClr>
              <a:buSzPts val="2400"/>
              <a:buFont typeface="Karla"/>
              <a:buChar char="◆"/>
              <a:defRPr sz="2400">
                <a:solidFill>
                  <a:srgbClr val="004C52"/>
                </a:solidFill>
                <a:latin typeface="Karla"/>
                <a:ea typeface="Karla"/>
                <a:cs typeface="Karla"/>
                <a:sym typeface="Karla"/>
              </a:defRPr>
            </a:lvl1pPr>
            <a:lvl2pPr marL="914400" lvl="1" indent="-381000">
              <a:spcBef>
                <a:spcPts val="0"/>
              </a:spcBef>
              <a:spcAft>
                <a:spcPts val="0"/>
              </a:spcAft>
              <a:buClr>
                <a:srgbClr val="ABE33F"/>
              </a:buClr>
              <a:buSzPts val="2400"/>
              <a:buFont typeface="Karla"/>
              <a:buChar char="◆"/>
              <a:defRPr sz="2400">
                <a:solidFill>
                  <a:srgbClr val="004C52"/>
                </a:solidFill>
                <a:latin typeface="Karla"/>
                <a:ea typeface="Karla"/>
                <a:cs typeface="Karla"/>
                <a:sym typeface="Karla"/>
              </a:defRPr>
            </a:lvl2pPr>
            <a:lvl3pPr marL="1371600" lvl="2" indent="-381000">
              <a:spcBef>
                <a:spcPts val="0"/>
              </a:spcBef>
              <a:spcAft>
                <a:spcPts val="0"/>
              </a:spcAft>
              <a:buClr>
                <a:srgbClr val="ABE33F"/>
              </a:buClr>
              <a:buSzPts val="2400"/>
              <a:buFont typeface="Karla"/>
              <a:buChar char="◇"/>
              <a:defRPr sz="2400">
                <a:solidFill>
                  <a:srgbClr val="004C52"/>
                </a:solidFill>
                <a:latin typeface="Karla"/>
                <a:ea typeface="Karla"/>
                <a:cs typeface="Karla"/>
                <a:sym typeface="Karla"/>
              </a:defRPr>
            </a:lvl3pPr>
            <a:lvl4pPr marL="1828800" lvl="3" indent="-381000">
              <a:spcBef>
                <a:spcPts val="0"/>
              </a:spcBef>
              <a:spcAft>
                <a:spcPts val="0"/>
              </a:spcAft>
              <a:buClr>
                <a:srgbClr val="004C52"/>
              </a:buClr>
              <a:buSzPts val="2400"/>
              <a:buFont typeface="Karla"/>
              <a:buChar char="●"/>
              <a:defRPr sz="2400">
                <a:solidFill>
                  <a:srgbClr val="004C52"/>
                </a:solidFill>
                <a:latin typeface="Karla"/>
                <a:ea typeface="Karla"/>
                <a:cs typeface="Karla"/>
                <a:sym typeface="Karla"/>
              </a:defRPr>
            </a:lvl4pPr>
            <a:lvl5pPr marL="2286000" lvl="4" indent="-381000">
              <a:spcBef>
                <a:spcPts val="0"/>
              </a:spcBef>
              <a:spcAft>
                <a:spcPts val="0"/>
              </a:spcAft>
              <a:buClr>
                <a:srgbClr val="004C52"/>
              </a:buClr>
              <a:buSzPts val="2400"/>
              <a:buFont typeface="Karla"/>
              <a:buChar char="○"/>
              <a:defRPr sz="2400">
                <a:solidFill>
                  <a:srgbClr val="004C52"/>
                </a:solidFill>
                <a:latin typeface="Karla"/>
                <a:ea typeface="Karla"/>
                <a:cs typeface="Karla"/>
                <a:sym typeface="Karla"/>
              </a:defRPr>
            </a:lvl5pPr>
            <a:lvl6pPr marL="2743200" lvl="5" indent="-381000">
              <a:spcBef>
                <a:spcPts val="0"/>
              </a:spcBef>
              <a:spcAft>
                <a:spcPts val="0"/>
              </a:spcAft>
              <a:buClr>
                <a:srgbClr val="004C52"/>
              </a:buClr>
              <a:buSzPts val="2400"/>
              <a:buFont typeface="Karla"/>
              <a:buChar char="■"/>
              <a:defRPr sz="2400">
                <a:solidFill>
                  <a:srgbClr val="004C52"/>
                </a:solidFill>
                <a:latin typeface="Karla"/>
                <a:ea typeface="Karla"/>
                <a:cs typeface="Karla"/>
                <a:sym typeface="Karla"/>
              </a:defRPr>
            </a:lvl6pPr>
            <a:lvl7pPr marL="3200400" lvl="6" indent="-381000">
              <a:spcBef>
                <a:spcPts val="0"/>
              </a:spcBef>
              <a:spcAft>
                <a:spcPts val="0"/>
              </a:spcAft>
              <a:buClr>
                <a:srgbClr val="004C52"/>
              </a:buClr>
              <a:buSzPts val="2400"/>
              <a:buFont typeface="Karla"/>
              <a:buChar char="●"/>
              <a:defRPr sz="2400">
                <a:solidFill>
                  <a:srgbClr val="004C52"/>
                </a:solidFill>
                <a:latin typeface="Karla"/>
                <a:ea typeface="Karla"/>
                <a:cs typeface="Karla"/>
                <a:sym typeface="Karla"/>
              </a:defRPr>
            </a:lvl7pPr>
            <a:lvl8pPr marL="3657600" lvl="7" indent="-381000">
              <a:spcBef>
                <a:spcPts val="0"/>
              </a:spcBef>
              <a:spcAft>
                <a:spcPts val="0"/>
              </a:spcAft>
              <a:buClr>
                <a:srgbClr val="004C52"/>
              </a:buClr>
              <a:buSzPts val="2400"/>
              <a:buFont typeface="Karla"/>
              <a:buChar char="○"/>
              <a:defRPr sz="2400">
                <a:solidFill>
                  <a:srgbClr val="004C52"/>
                </a:solidFill>
                <a:latin typeface="Karla"/>
                <a:ea typeface="Karla"/>
                <a:cs typeface="Karla"/>
                <a:sym typeface="Karla"/>
              </a:defRPr>
            </a:lvl8pPr>
            <a:lvl9pPr marL="4114800" lvl="8" indent="-381000">
              <a:spcBef>
                <a:spcPts val="0"/>
              </a:spcBef>
              <a:spcAft>
                <a:spcPts val="0"/>
              </a:spcAft>
              <a:buClr>
                <a:srgbClr val="004C52"/>
              </a:buClr>
              <a:buSzPts val="2400"/>
              <a:buFont typeface="Karla"/>
              <a:buChar char="■"/>
              <a:defRPr sz="2400">
                <a:solidFill>
                  <a:srgbClr val="004C52"/>
                </a:solidFill>
                <a:latin typeface="Karla"/>
                <a:ea typeface="Karla"/>
                <a:cs typeface="Karla"/>
                <a:sym typeface="Karla"/>
              </a:defRPr>
            </a:lvl9pPr>
          </a:lstStyle>
          <a:p>
            <a:endParaRPr/>
          </a:p>
        </p:txBody>
      </p:sp>
      <p:sp>
        <p:nvSpPr>
          <p:cNvPr id="7" name="Shape 7"/>
          <p:cNvSpPr txBox="1">
            <a:spLocks noGrp="1"/>
          </p:cNvSpPr>
          <p:nvPr>
            <p:ph type="title"/>
          </p:nvPr>
        </p:nvSpPr>
        <p:spPr>
          <a:xfrm>
            <a:off x="886650" y="398400"/>
            <a:ext cx="7370700" cy="857400"/>
          </a:xfrm>
          <a:prstGeom prst="rect">
            <a:avLst/>
          </a:prstGeom>
          <a:noFill/>
          <a:ln>
            <a:noFill/>
          </a:ln>
        </p:spPr>
        <p:txBody>
          <a:bodyPr spcFirstLastPara="1" wrap="square" lIns="91425" tIns="91425" rIns="91425" bIns="91425" anchor="t" anchorCtr="0"/>
          <a:lstStyle>
            <a:lvl1pPr lvl="0">
              <a:spcBef>
                <a:spcPts val="0"/>
              </a:spcBef>
              <a:spcAft>
                <a:spcPts val="0"/>
              </a:spcAft>
              <a:buClr>
                <a:srgbClr val="FFFFFF"/>
              </a:buClr>
              <a:buSzPts val="2400"/>
              <a:buFont typeface="Raleway"/>
              <a:buNone/>
              <a:defRPr sz="2400" b="1">
                <a:solidFill>
                  <a:srgbClr val="FFFFFF"/>
                </a:solidFill>
                <a:latin typeface="Raleway"/>
                <a:ea typeface="Raleway"/>
                <a:cs typeface="Raleway"/>
                <a:sym typeface="Raleway"/>
              </a:defRPr>
            </a:lvl1pPr>
            <a:lvl2pPr lvl="1">
              <a:spcBef>
                <a:spcPts val="0"/>
              </a:spcBef>
              <a:spcAft>
                <a:spcPts val="0"/>
              </a:spcAft>
              <a:buClr>
                <a:srgbClr val="FFFFFF"/>
              </a:buClr>
              <a:buSzPts val="2400"/>
              <a:buFont typeface="Raleway"/>
              <a:buNone/>
              <a:defRPr sz="2400" b="1">
                <a:solidFill>
                  <a:srgbClr val="FFFFFF"/>
                </a:solidFill>
                <a:latin typeface="Raleway"/>
                <a:ea typeface="Raleway"/>
                <a:cs typeface="Raleway"/>
                <a:sym typeface="Raleway"/>
              </a:defRPr>
            </a:lvl2pPr>
            <a:lvl3pPr lvl="2">
              <a:spcBef>
                <a:spcPts val="0"/>
              </a:spcBef>
              <a:spcAft>
                <a:spcPts val="0"/>
              </a:spcAft>
              <a:buClr>
                <a:srgbClr val="FFFFFF"/>
              </a:buClr>
              <a:buSzPts val="2400"/>
              <a:buFont typeface="Raleway"/>
              <a:buNone/>
              <a:defRPr sz="2400" b="1">
                <a:solidFill>
                  <a:srgbClr val="FFFFFF"/>
                </a:solidFill>
                <a:latin typeface="Raleway"/>
                <a:ea typeface="Raleway"/>
                <a:cs typeface="Raleway"/>
                <a:sym typeface="Raleway"/>
              </a:defRPr>
            </a:lvl3pPr>
            <a:lvl4pPr lvl="3">
              <a:spcBef>
                <a:spcPts val="0"/>
              </a:spcBef>
              <a:spcAft>
                <a:spcPts val="0"/>
              </a:spcAft>
              <a:buClr>
                <a:srgbClr val="FFFFFF"/>
              </a:buClr>
              <a:buSzPts val="2400"/>
              <a:buFont typeface="Raleway"/>
              <a:buNone/>
              <a:defRPr sz="2400" b="1">
                <a:solidFill>
                  <a:srgbClr val="FFFFFF"/>
                </a:solidFill>
                <a:latin typeface="Raleway"/>
                <a:ea typeface="Raleway"/>
                <a:cs typeface="Raleway"/>
                <a:sym typeface="Raleway"/>
              </a:defRPr>
            </a:lvl4pPr>
            <a:lvl5pPr lvl="4">
              <a:spcBef>
                <a:spcPts val="0"/>
              </a:spcBef>
              <a:spcAft>
                <a:spcPts val="0"/>
              </a:spcAft>
              <a:buClr>
                <a:srgbClr val="FFFFFF"/>
              </a:buClr>
              <a:buSzPts val="2400"/>
              <a:buFont typeface="Raleway"/>
              <a:buNone/>
              <a:defRPr sz="2400" b="1">
                <a:solidFill>
                  <a:srgbClr val="FFFFFF"/>
                </a:solidFill>
                <a:latin typeface="Raleway"/>
                <a:ea typeface="Raleway"/>
                <a:cs typeface="Raleway"/>
                <a:sym typeface="Raleway"/>
              </a:defRPr>
            </a:lvl5pPr>
            <a:lvl6pPr lvl="5">
              <a:spcBef>
                <a:spcPts val="0"/>
              </a:spcBef>
              <a:spcAft>
                <a:spcPts val="0"/>
              </a:spcAft>
              <a:buClr>
                <a:srgbClr val="FFFFFF"/>
              </a:buClr>
              <a:buSzPts val="2400"/>
              <a:buFont typeface="Raleway"/>
              <a:buNone/>
              <a:defRPr sz="2400" b="1">
                <a:solidFill>
                  <a:srgbClr val="FFFFFF"/>
                </a:solidFill>
                <a:latin typeface="Raleway"/>
                <a:ea typeface="Raleway"/>
                <a:cs typeface="Raleway"/>
                <a:sym typeface="Raleway"/>
              </a:defRPr>
            </a:lvl6pPr>
            <a:lvl7pPr lvl="6">
              <a:spcBef>
                <a:spcPts val="0"/>
              </a:spcBef>
              <a:spcAft>
                <a:spcPts val="0"/>
              </a:spcAft>
              <a:buClr>
                <a:srgbClr val="FFFFFF"/>
              </a:buClr>
              <a:buSzPts val="2400"/>
              <a:buFont typeface="Raleway"/>
              <a:buNone/>
              <a:defRPr sz="2400" b="1">
                <a:solidFill>
                  <a:srgbClr val="FFFFFF"/>
                </a:solidFill>
                <a:latin typeface="Raleway"/>
                <a:ea typeface="Raleway"/>
                <a:cs typeface="Raleway"/>
                <a:sym typeface="Raleway"/>
              </a:defRPr>
            </a:lvl7pPr>
            <a:lvl8pPr lvl="7">
              <a:spcBef>
                <a:spcPts val="0"/>
              </a:spcBef>
              <a:spcAft>
                <a:spcPts val="0"/>
              </a:spcAft>
              <a:buClr>
                <a:srgbClr val="FFFFFF"/>
              </a:buClr>
              <a:buSzPts val="2400"/>
              <a:buFont typeface="Raleway"/>
              <a:buNone/>
              <a:defRPr sz="2400" b="1">
                <a:solidFill>
                  <a:srgbClr val="FFFFFF"/>
                </a:solidFill>
                <a:latin typeface="Raleway"/>
                <a:ea typeface="Raleway"/>
                <a:cs typeface="Raleway"/>
                <a:sym typeface="Raleway"/>
              </a:defRPr>
            </a:lvl8pPr>
            <a:lvl9pPr lvl="8">
              <a:spcBef>
                <a:spcPts val="0"/>
              </a:spcBef>
              <a:spcAft>
                <a:spcPts val="0"/>
              </a:spcAft>
              <a:buClr>
                <a:srgbClr val="FFFFFF"/>
              </a:buClr>
              <a:buSzPts val="2400"/>
              <a:buFont typeface="Raleway"/>
              <a:buNone/>
              <a:defRPr sz="2400" b="1">
                <a:solidFill>
                  <a:srgbClr val="FFFFFF"/>
                </a:solidFill>
                <a:latin typeface="Raleway"/>
                <a:ea typeface="Raleway"/>
                <a:cs typeface="Raleway"/>
                <a:sym typeface="Raleway"/>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5" r:id="rId6"/>
    <p:sldLayoutId id="2147483657" r:id="rId7"/>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p:nvPr/>
        </p:nvSpPr>
        <p:spPr>
          <a:xfrm>
            <a:off x="309400" y="1576625"/>
            <a:ext cx="1999800" cy="35559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b="1">
                <a:solidFill>
                  <a:srgbClr val="00AE9D"/>
                </a:solidFill>
              </a:rPr>
              <a:t>Carolin</a:t>
            </a:r>
            <a:endParaRPr b="1">
              <a:solidFill>
                <a:srgbClr val="00AE9D"/>
              </a:solidFill>
            </a:endParaRPr>
          </a:p>
          <a:p>
            <a:pPr marL="0" lvl="0" indent="0" rtl="0">
              <a:lnSpc>
                <a:spcPct val="107916"/>
              </a:lnSpc>
              <a:spcBef>
                <a:spcPts val="0"/>
              </a:spcBef>
              <a:spcAft>
                <a:spcPts val="0"/>
              </a:spcAft>
              <a:buClr>
                <a:schemeClr val="dk1"/>
              </a:buClr>
              <a:buSzPts val="1100"/>
              <a:buFont typeface="Arial"/>
              <a:buNone/>
            </a:pPr>
            <a:r>
              <a:rPr lang="en" sz="1100" b="1">
                <a:solidFill>
                  <a:srgbClr val="004C52"/>
                </a:solidFill>
                <a:latin typeface="Karla"/>
                <a:ea typeface="Karla"/>
                <a:cs typeface="Karla"/>
                <a:sym typeface="Karla"/>
              </a:rPr>
              <a:t>What programs you work best at? - </a:t>
            </a:r>
            <a:r>
              <a:rPr lang="en" sz="1000">
                <a:solidFill>
                  <a:srgbClr val="004C52"/>
                </a:solidFill>
                <a:latin typeface="Karla"/>
                <a:ea typeface="Karla"/>
                <a:cs typeface="Karla"/>
                <a:sym typeface="Karla"/>
              </a:rPr>
              <a:t>The programs I work the best are Rhino, Indesign, and Autocad.</a:t>
            </a:r>
            <a:endParaRPr sz="1000">
              <a:solidFill>
                <a:srgbClr val="004C52"/>
              </a:solidFill>
              <a:latin typeface="Karla"/>
              <a:ea typeface="Karla"/>
              <a:cs typeface="Karla"/>
              <a:sym typeface="Karla"/>
            </a:endParaRPr>
          </a:p>
          <a:p>
            <a:pPr marL="0" lvl="0" indent="0" rtl="0">
              <a:lnSpc>
                <a:spcPct val="107916"/>
              </a:lnSpc>
              <a:spcBef>
                <a:spcPts val="800"/>
              </a:spcBef>
              <a:spcAft>
                <a:spcPts val="0"/>
              </a:spcAft>
              <a:buClr>
                <a:schemeClr val="dk1"/>
              </a:buClr>
              <a:buSzPts val="1100"/>
              <a:buFont typeface="Arial"/>
              <a:buNone/>
            </a:pPr>
            <a:r>
              <a:rPr lang="en" sz="1100" b="1">
                <a:solidFill>
                  <a:srgbClr val="004C52"/>
                </a:solidFill>
                <a:latin typeface="Karla"/>
                <a:ea typeface="Karla"/>
                <a:cs typeface="Karla"/>
                <a:sym typeface="Karla"/>
              </a:rPr>
              <a:t>What is your goal as architect? - </a:t>
            </a:r>
            <a:r>
              <a:rPr lang="en" sz="1000">
                <a:solidFill>
                  <a:srgbClr val="004C52"/>
                </a:solidFill>
                <a:latin typeface="Karla"/>
                <a:ea typeface="Karla"/>
                <a:cs typeface="Karla"/>
                <a:sym typeface="Karla"/>
              </a:rPr>
              <a:t>I want to get my license and work on the city and do some crazy and fantastic building in NYC.</a:t>
            </a:r>
            <a:endParaRPr sz="1000">
              <a:solidFill>
                <a:srgbClr val="004C52"/>
              </a:solidFill>
              <a:latin typeface="Karla"/>
              <a:ea typeface="Karla"/>
              <a:cs typeface="Karla"/>
              <a:sym typeface="Karla"/>
            </a:endParaRPr>
          </a:p>
          <a:p>
            <a:pPr marL="0" lvl="0" indent="0" rtl="0">
              <a:lnSpc>
                <a:spcPct val="107916"/>
              </a:lnSpc>
              <a:spcBef>
                <a:spcPts val="800"/>
              </a:spcBef>
              <a:spcAft>
                <a:spcPts val="0"/>
              </a:spcAft>
              <a:buClr>
                <a:schemeClr val="dk1"/>
              </a:buClr>
              <a:buSzPts val="1100"/>
              <a:buFont typeface="Arial"/>
              <a:buNone/>
            </a:pPr>
            <a:r>
              <a:rPr lang="en" sz="1100" b="1">
                <a:solidFill>
                  <a:srgbClr val="004C52"/>
                </a:solidFill>
                <a:latin typeface="Karla"/>
                <a:ea typeface="Karla"/>
                <a:cs typeface="Karla"/>
                <a:sym typeface="Karla"/>
              </a:rPr>
              <a:t>What is your favorite style of architect? - </a:t>
            </a:r>
            <a:r>
              <a:rPr lang="en" sz="1000">
                <a:solidFill>
                  <a:srgbClr val="004C52"/>
                </a:solidFill>
                <a:latin typeface="Karla"/>
                <a:ea typeface="Karla"/>
                <a:cs typeface="Karla"/>
                <a:sym typeface="Karla"/>
              </a:rPr>
              <a:t>My favorite style of architect is modern because I feel that this has more geometric shapes and has unique style.</a:t>
            </a:r>
            <a:endParaRPr sz="1000">
              <a:solidFill>
                <a:srgbClr val="004C52"/>
              </a:solidFill>
              <a:latin typeface="Karla"/>
              <a:ea typeface="Karla"/>
              <a:cs typeface="Karla"/>
              <a:sym typeface="Karla"/>
            </a:endParaRPr>
          </a:p>
          <a:p>
            <a:pPr marL="0" lvl="0" indent="0">
              <a:spcBef>
                <a:spcPts val="800"/>
              </a:spcBef>
              <a:spcAft>
                <a:spcPts val="0"/>
              </a:spcAft>
              <a:buNone/>
            </a:pPr>
            <a:endParaRPr/>
          </a:p>
        </p:txBody>
      </p:sp>
      <p:pic>
        <p:nvPicPr>
          <p:cNvPr id="104" name="Shape 104"/>
          <p:cNvPicPr preferRelativeResize="0"/>
          <p:nvPr/>
        </p:nvPicPr>
        <p:blipFill rotWithShape="1">
          <a:blip r:embed="rId3">
            <a:alphaModFix/>
          </a:blip>
          <a:srcRect b="14368"/>
          <a:stretch/>
        </p:blipFill>
        <p:spPr>
          <a:xfrm>
            <a:off x="738975" y="175500"/>
            <a:ext cx="1264849" cy="1438276"/>
          </a:xfrm>
          <a:prstGeom prst="rect">
            <a:avLst/>
          </a:prstGeom>
          <a:noFill/>
          <a:ln>
            <a:noFill/>
          </a:ln>
        </p:spPr>
      </p:pic>
      <p:pic>
        <p:nvPicPr>
          <p:cNvPr id="105" name="Shape 105"/>
          <p:cNvPicPr preferRelativeResize="0"/>
          <p:nvPr/>
        </p:nvPicPr>
        <p:blipFill rotWithShape="1">
          <a:blip r:embed="rId4">
            <a:alphaModFix/>
          </a:blip>
          <a:srcRect t="4030"/>
          <a:stretch/>
        </p:blipFill>
        <p:spPr>
          <a:xfrm>
            <a:off x="2667000" y="204499"/>
            <a:ext cx="1543050" cy="1380275"/>
          </a:xfrm>
          <a:prstGeom prst="rect">
            <a:avLst/>
          </a:prstGeom>
          <a:noFill/>
          <a:ln>
            <a:noFill/>
          </a:ln>
        </p:spPr>
      </p:pic>
      <p:pic>
        <p:nvPicPr>
          <p:cNvPr id="106" name="Shape 106"/>
          <p:cNvPicPr preferRelativeResize="0"/>
          <p:nvPr/>
        </p:nvPicPr>
        <p:blipFill rotWithShape="1">
          <a:blip r:embed="rId5">
            <a:alphaModFix/>
          </a:blip>
          <a:srcRect b="26193"/>
          <a:stretch/>
        </p:blipFill>
        <p:spPr>
          <a:xfrm>
            <a:off x="7188725" y="204500"/>
            <a:ext cx="1402601" cy="1380275"/>
          </a:xfrm>
          <a:prstGeom prst="rect">
            <a:avLst/>
          </a:prstGeom>
          <a:noFill/>
          <a:ln>
            <a:noFill/>
          </a:ln>
        </p:spPr>
      </p:pic>
      <p:sp>
        <p:nvSpPr>
          <p:cNvPr id="107" name="Shape 107"/>
          <p:cNvSpPr txBox="1"/>
          <p:nvPr/>
        </p:nvSpPr>
        <p:spPr>
          <a:xfrm>
            <a:off x="2466900" y="1613775"/>
            <a:ext cx="2082000" cy="3450900"/>
          </a:xfrm>
          <a:prstGeom prst="rect">
            <a:avLst/>
          </a:prstGeom>
          <a:noFill/>
          <a:ln>
            <a:noFill/>
          </a:ln>
        </p:spPr>
        <p:txBody>
          <a:bodyPr spcFirstLastPara="1" wrap="square" lIns="91425" tIns="91425" rIns="91425" bIns="91425" anchor="t" anchorCtr="0">
            <a:noAutofit/>
          </a:bodyPr>
          <a:lstStyle/>
          <a:p>
            <a:pPr marL="0" lvl="0" indent="0" algn="ctr" rtl="0">
              <a:lnSpc>
                <a:spcPct val="107916"/>
              </a:lnSpc>
              <a:spcBef>
                <a:spcPts val="0"/>
              </a:spcBef>
              <a:spcAft>
                <a:spcPts val="0"/>
              </a:spcAft>
              <a:buNone/>
            </a:pPr>
            <a:r>
              <a:rPr lang="en" b="1">
                <a:solidFill>
                  <a:srgbClr val="00AE9D"/>
                </a:solidFill>
              </a:rPr>
              <a:t>Arianna</a:t>
            </a:r>
            <a:endParaRPr sz="1100" b="1">
              <a:solidFill>
                <a:srgbClr val="00AE9D"/>
              </a:solidFill>
              <a:latin typeface="Calibri"/>
              <a:ea typeface="Calibri"/>
              <a:cs typeface="Calibri"/>
              <a:sym typeface="Calibri"/>
            </a:endParaRPr>
          </a:p>
          <a:p>
            <a:pPr marL="0" lvl="0" indent="0">
              <a:spcBef>
                <a:spcPts val="0"/>
              </a:spcBef>
              <a:spcAft>
                <a:spcPts val="0"/>
              </a:spcAft>
              <a:buNone/>
            </a:pPr>
            <a:r>
              <a:rPr lang="en" sz="1100" b="1">
                <a:solidFill>
                  <a:srgbClr val="004C52"/>
                </a:solidFill>
                <a:latin typeface="Karla"/>
                <a:ea typeface="Karla"/>
                <a:cs typeface="Karla"/>
                <a:sym typeface="Karla"/>
              </a:rPr>
              <a:t>What is your goal in Architecture? - </a:t>
            </a:r>
            <a:r>
              <a:rPr lang="en" sz="1000">
                <a:solidFill>
                  <a:srgbClr val="004C52"/>
                </a:solidFill>
                <a:latin typeface="Karla"/>
                <a:ea typeface="Karla"/>
                <a:cs typeface="Karla"/>
                <a:sym typeface="Karla"/>
              </a:rPr>
              <a:t>My goal as is to design my own field, and be the best architect I can be.</a:t>
            </a:r>
            <a:endParaRPr sz="1000">
              <a:solidFill>
                <a:srgbClr val="004C52"/>
              </a:solidFill>
              <a:latin typeface="Karla"/>
              <a:ea typeface="Karla"/>
              <a:cs typeface="Karla"/>
              <a:sym typeface="Karla"/>
            </a:endParaRPr>
          </a:p>
          <a:p>
            <a:pPr marL="0" lvl="0" indent="0">
              <a:spcBef>
                <a:spcPts val="0"/>
              </a:spcBef>
              <a:spcAft>
                <a:spcPts val="0"/>
              </a:spcAft>
              <a:buNone/>
            </a:pPr>
            <a:r>
              <a:rPr lang="en" sz="1100" b="1">
                <a:solidFill>
                  <a:srgbClr val="004C52"/>
                </a:solidFill>
                <a:latin typeface="Karla"/>
                <a:ea typeface="Karla"/>
                <a:cs typeface="Karla"/>
                <a:sym typeface="Karla"/>
              </a:rPr>
              <a:t>Who is your favorite Architect? - </a:t>
            </a:r>
            <a:r>
              <a:rPr lang="en" sz="1100">
                <a:solidFill>
                  <a:srgbClr val="004C52"/>
                </a:solidFill>
                <a:latin typeface="Karla"/>
                <a:ea typeface="Karla"/>
                <a:cs typeface="Karla"/>
                <a:sym typeface="Karla"/>
              </a:rPr>
              <a:t>One of</a:t>
            </a:r>
            <a:r>
              <a:rPr lang="en" sz="1100" b="1">
                <a:solidFill>
                  <a:srgbClr val="004C52"/>
                </a:solidFill>
                <a:latin typeface="Karla"/>
                <a:ea typeface="Karla"/>
                <a:cs typeface="Karla"/>
                <a:sym typeface="Karla"/>
              </a:rPr>
              <a:t> </a:t>
            </a:r>
            <a:r>
              <a:rPr lang="en" sz="1000">
                <a:solidFill>
                  <a:srgbClr val="004C52"/>
                </a:solidFill>
                <a:latin typeface="Karla"/>
                <a:ea typeface="Karla"/>
                <a:cs typeface="Karla"/>
                <a:sym typeface="Karla"/>
              </a:rPr>
              <a:t>My favorite Architects is Zaha Hadid, she is an inspiration even after her death. She was the first woman to receive the Pritzker Architecture Prize and the only one to be awarded the Royal Gold Medal.</a:t>
            </a:r>
            <a:endParaRPr sz="1000">
              <a:solidFill>
                <a:srgbClr val="004C52"/>
              </a:solidFill>
              <a:latin typeface="Karla"/>
              <a:ea typeface="Karla"/>
              <a:cs typeface="Karla"/>
              <a:sym typeface="Karla"/>
            </a:endParaRPr>
          </a:p>
          <a:p>
            <a:pPr marL="0" lvl="0" indent="0" rtl="0">
              <a:spcBef>
                <a:spcPts val="0"/>
              </a:spcBef>
              <a:spcAft>
                <a:spcPts val="0"/>
              </a:spcAft>
              <a:buNone/>
            </a:pPr>
            <a:r>
              <a:rPr lang="en" sz="1100" b="1">
                <a:solidFill>
                  <a:srgbClr val="004C52"/>
                </a:solidFill>
                <a:latin typeface="Karla"/>
                <a:ea typeface="Karla"/>
                <a:cs typeface="Karla"/>
                <a:sym typeface="Karla"/>
              </a:rPr>
              <a:t>What is your biggest struggle as an architect student? - </a:t>
            </a:r>
            <a:r>
              <a:rPr lang="en" sz="1000">
                <a:solidFill>
                  <a:srgbClr val="004C52"/>
                </a:solidFill>
                <a:latin typeface="Karla"/>
                <a:ea typeface="Karla"/>
                <a:cs typeface="Karla"/>
                <a:sym typeface="Karla"/>
              </a:rPr>
              <a:t>My biggest struggle was learning the programs and understand the language used by architects. . </a:t>
            </a:r>
            <a:endParaRPr sz="1000">
              <a:solidFill>
                <a:srgbClr val="004C52"/>
              </a:solidFill>
              <a:latin typeface="Karla"/>
              <a:ea typeface="Karla"/>
              <a:cs typeface="Karla"/>
              <a:sym typeface="Karla"/>
            </a:endParaRPr>
          </a:p>
        </p:txBody>
      </p:sp>
      <p:sp>
        <p:nvSpPr>
          <p:cNvPr id="108" name="Shape 108"/>
          <p:cNvSpPr txBox="1"/>
          <p:nvPr/>
        </p:nvSpPr>
        <p:spPr>
          <a:xfrm>
            <a:off x="6807925" y="1613775"/>
            <a:ext cx="2156400" cy="3555900"/>
          </a:xfrm>
          <a:prstGeom prst="rect">
            <a:avLst/>
          </a:prstGeom>
          <a:noFill/>
          <a:ln>
            <a:noFill/>
          </a:ln>
        </p:spPr>
        <p:txBody>
          <a:bodyPr spcFirstLastPara="1" wrap="square" lIns="91425" tIns="91425" rIns="91425" bIns="91425" anchor="t" anchorCtr="0">
            <a:noAutofit/>
          </a:bodyPr>
          <a:lstStyle/>
          <a:p>
            <a:pPr marL="0" lvl="0" indent="0" algn="ctr" rtl="0">
              <a:lnSpc>
                <a:spcPct val="107916"/>
              </a:lnSpc>
              <a:spcBef>
                <a:spcPts val="0"/>
              </a:spcBef>
              <a:spcAft>
                <a:spcPts val="0"/>
              </a:spcAft>
              <a:buNone/>
            </a:pPr>
            <a:r>
              <a:rPr lang="en" b="1">
                <a:solidFill>
                  <a:srgbClr val="00AE9D"/>
                </a:solidFill>
              </a:rPr>
              <a:t>Janel</a:t>
            </a:r>
            <a:endParaRPr sz="1100" b="1">
              <a:solidFill>
                <a:srgbClr val="00AE9D"/>
              </a:solidFill>
              <a:latin typeface="Calibri"/>
              <a:ea typeface="Calibri"/>
              <a:cs typeface="Calibri"/>
              <a:sym typeface="Calibri"/>
            </a:endParaRPr>
          </a:p>
          <a:p>
            <a:pPr marL="0" lvl="0" indent="0" rtl="0">
              <a:lnSpc>
                <a:spcPct val="115000"/>
              </a:lnSpc>
              <a:spcBef>
                <a:spcPts val="0"/>
              </a:spcBef>
              <a:spcAft>
                <a:spcPts val="0"/>
              </a:spcAft>
              <a:buNone/>
            </a:pPr>
            <a:r>
              <a:rPr lang="en" sz="1100" b="1">
                <a:solidFill>
                  <a:schemeClr val="dk1"/>
                </a:solidFill>
                <a:latin typeface="Karla"/>
                <a:ea typeface="Karla"/>
                <a:cs typeface="Karla"/>
                <a:sym typeface="Karla"/>
              </a:rPr>
              <a:t>When did you first get into architecture? - </a:t>
            </a:r>
            <a:r>
              <a:rPr lang="en" sz="1000">
                <a:solidFill>
                  <a:schemeClr val="dk1"/>
                </a:solidFill>
                <a:latin typeface="Karla"/>
                <a:ea typeface="Karla"/>
                <a:cs typeface="Karla"/>
                <a:sym typeface="Karla"/>
              </a:rPr>
              <a:t>I started architecture in high school, we had to design our dream house using popsicle stick, and then eventually, we started using revit and autoCAD. </a:t>
            </a:r>
            <a:endParaRPr sz="1000">
              <a:solidFill>
                <a:schemeClr val="dk1"/>
              </a:solidFill>
              <a:latin typeface="Karla"/>
              <a:ea typeface="Karla"/>
              <a:cs typeface="Karla"/>
              <a:sym typeface="Karla"/>
            </a:endParaRPr>
          </a:p>
          <a:p>
            <a:pPr marL="0" lvl="0" indent="0" rtl="0">
              <a:lnSpc>
                <a:spcPct val="115000"/>
              </a:lnSpc>
              <a:spcBef>
                <a:spcPts val="0"/>
              </a:spcBef>
              <a:spcAft>
                <a:spcPts val="0"/>
              </a:spcAft>
              <a:buNone/>
            </a:pPr>
            <a:r>
              <a:rPr lang="en" sz="1100" b="1">
                <a:solidFill>
                  <a:schemeClr val="dk1"/>
                </a:solidFill>
                <a:latin typeface="Karla"/>
                <a:ea typeface="Karla"/>
                <a:cs typeface="Karla"/>
                <a:sym typeface="Karla"/>
              </a:rPr>
              <a:t>When you are not in school, what is your favorite thing to do? - </a:t>
            </a:r>
            <a:r>
              <a:rPr lang="en" sz="1000">
                <a:solidFill>
                  <a:schemeClr val="dk1"/>
                </a:solidFill>
                <a:latin typeface="Karla"/>
                <a:ea typeface="Karla"/>
                <a:cs typeface="Karla"/>
                <a:sym typeface="Karla"/>
              </a:rPr>
              <a:t>I love to draw, write stories and listen to music.</a:t>
            </a:r>
            <a:endParaRPr sz="1000">
              <a:solidFill>
                <a:schemeClr val="dk1"/>
              </a:solidFill>
              <a:latin typeface="Karla"/>
              <a:ea typeface="Karla"/>
              <a:cs typeface="Karla"/>
              <a:sym typeface="Karla"/>
            </a:endParaRPr>
          </a:p>
          <a:p>
            <a:pPr marL="0" lvl="0" indent="0" rtl="0">
              <a:lnSpc>
                <a:spcPct val="115000"/>
              </a:lnSpc>
              <a:spcBef>
                <a:spcPts val="0"/>
              </a:spcBef>
              <a:spcAft>
                <a:spcPts val="0"/>
              </a:spcAft>
              <a:buNone/>
            </a:pPr>
            <a:r>
              <a:rPr lang="en" sz="1100" b="1">
                <a:solidFill>
                  <a:schemeClr val="dk1"/>
                </a:solidFill>
                <a:latin typeface="Karla"/>
                <a:ea typeface="Karla"/>
                <a:cs typeface="Karla"/>
                <a:sym typeface="Karla"/>
              </a:rPr>
              <a:t>What you struggle with the most? - </a:t>
            </a:r>
            <a:r>
              <a:rPr lang="en" sz="1000">
                <a:solidFill>
                  <a:schemeClr val="dk1"/>
                </a:solidFill>
                <a:latin typeface="Karla"/>
                <a:ea typeface="Karla"/>
                <a:cs typeface="Karla"/>
                <a:sym typeface="Karla"/>
              </a:rPr>
              <a:t>I struggle with time management, and completing more than one goal at a time.</a:t>
            </a:r>
            <a:endParaRPr sz="1000">
              <a:solidFill>
                <a:schemeClr val="dk1"/>
              </a:solidFill>
              <a:latin typeface="Karla"/>
              <a:ea typeface="Karla"/>
              <a:cs typeface="Karla"/>
              <a:sym typeface="Karla"/>
            </a:endParaRPr>
          </a:p>
        </p:txBody>
      </p:sp>
      <p:sp>
        <p:nvSpPr>
          <p:cNvPr id="109" name="Shape 109"/>
          <p:cNvSpPr txBox="1"/>
          <p:nvPr/>
        </p:nvSpPr>
        <p:spPr>
          <a:xfrm>
            <a:off x="4636600" y="1613775"/>
            <a:ext cx="2156400" cy="3450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b="1">
                <a:solidFill>
                  <a:srgbClr val="00AE9D"/>
                </a:solidFill>
              </a:rPr>
              <a:t>Jovanny</a:t>
            </a:r>
            <a:endParaRPr sz="1100" b="1">
              <a:solidFill>
                <a:srgbClr val="00AE9D"/>
              </a:solidFill>
              <a:latin typeface="Calibri"/>
              <a:ea typeface="Calibri"/>
              <a:cs typeface="Calibri"/>
              <a:sym typeface="Calibri"/>
            </a:endParaRPr>
          </a:p>
          <a:p>
            <a:pPr marL="0" lvl="0" indent="0" rtl="0">
              <a:lnSpc>
                <a:spcPct val="107916"/>
              </a:lnSpc>
              <a:spcBef>
                <a:spcPts val="0"/>
              </a:spcBef>
              <a:spcAft>
                <a:spcPts val="0"/>
              </a:spcAft>
              <a:buNone/>
            </a:pPr>
            <a:r>
              <a:rPr lang="en" sz="1100" b="1">
                <a:solidFill>
                  <a:srgbClr val="004C52"/>
                </a:solidFill>
                <a:latin typeface="Karla"/>
                <a:ea typeface="Karla"/>
                <a:cs typeface="Karla"/>
                <a:sym typeface="Karla"/>
              </a:rPr>
              <a:t>Why do you like architecture?</a:t>
            </a:r>
            <a:endParaRPr sz="1100" b="1">
              <a:solidFill>
                <a:srgbClr val="004C52"/>
              </a:solidFill>
              <a:latin typeface="Karla"/>
              <a:ea typeface="Karla"/>
              <a:cs typeface="Karla"/>
              <a:sym typeface="Karla"/>
            </a:endParaRPr>
          </a:p>
          <a:p>
            <a:pPr marL="0" lvl="0" indent="0">
              <a:spcBef>
                <a:spcPts val="0"/>
              </a:spcBef>
              <a:spcAft>
                <a:spcPts val="0"/>
              </a:spcAft>
              <a:buNone/>
            </a:pPr>
            <a:r>
              <a:rPr lang="en" sz="1000">
                <a:solidFill>
                  <a:srgbClr val="004C52"/>
                </a:solidFill>
                <a:latin typeface="Karla"/>
                <a:ea typeface="Karla"/>
                <a:cs typeface="Karla"/>
                <a:sym typeface="Karla"/>
              </a:rPr>
              <a:t>I like architecture because it is where art meets the real world, and also where building do more than just become a habitable volume.</a:t>
            </a:r>
            <a:endParaRPr sz="1000">
              <a:solidFill>
                <a:srgbClr val="004C52"/>
              </a:solidFill>
              <a:latin typeface="Karla"/>
              <a:ea typeface="Karla"/>
              <a:cs typeface="Karla"/>
              <a:sym typeface="Karla"/>
            </a:endParaRPr>
          </a:p>
          <a:p>
            <a:pPr marL="0" lvl="0" indent="0">
              <a:spcBef>
                <a:spcPts val="0"/>
              </a:spcBef>
              <a:spcAft>
                <a:spcPts val="0"/>
              </a:spcAft>
              <a:buNone/>
            </a:pPr>
            <a:r>
              <a:rPr lang="en" sz="1100" b="1">
                <a:solidFill>
                  <a:srgbClr val="004C52"/>
                </a:solidFill>
                <a:latin typeface="Karla"/>
                <a:ea typeface="Karla"/>
                <a:cs typeface="Karla"/>
                <a:sym typeface="Karla"/>
              </a:rPr>
              <a:t>What do you hope to achieve from architecture?</a:t>
            </a:r>
            <a:r>
              <a:rPr lang="en" sz="1000" b="1">
                <a:solidFill>
                  <a:srgbClr val="004C52"/>
                </a:solidFill>
                <a:latin typeface="Karla"/>
                <a:ea typeface="Karla"/>
                <a:cs typeface="Karla"/>
                <a:sym typeface="Karla"/>
              </a:rPr>
              <a:t> -</a:t>
            </a:r>
            <a:r>
              <a:rPr lang="en" sz="1000">
                <a:solidFill>
                  <a:srgbClr val="004C52"/>
                </a:solidFill>
                <a:latin typeface="Karla"/>
                <a:ea typeface="Karla"/>
                <a:cs typeface="Karla"/>
                <a:sym typeface="Karla"/>
              </a:rPr>
              <a:t> I hope to be able to find an alternative to public housing, meaning to be able to create a form of housing that is affordable  and can hold a vast amount of people.</a:t>
            </a:r>
            <a:endParaRPr sz="1000">
              <a:solidFill>
                <a:srgbClr val="004C52"/>
              </a:solidFill>
              <a:latin typeface="Karla"/>
              <a:ea typeface="Karla"/>
              <a:cs typeface="Karla"/>
              <a:sym typeface="Karla"/>
            </a:endParaRPr>
          </a:p>
          <a:p>
            <a:pPr marL="0" lvl="0" indent="0" rtl="0">
              <a:spcBef>
                <a:spcPts val="0"/>
              </a:spcBef>
              <a:spcAft>
                <a:spcPts val="0"/>
              </a:spcAft>
              <a:buNone/>
            </a:pPr>
            <a:r>
              <a:rPr lang="en" sz="1100" b="1">
                <a:solidFill>
                  <a:srgbClr val="004C52"/>
                </a:solidFill>
                <a:latin typeface="Karla"/>
                <a:ea typeface="Karla"/>
                <a:cs typeface="Karla"/>
                <a:sym typeface="Karla"/>
              </a:rPr>
              <a:t>What else to you do besides school? -</a:t>
            </a:r>
            <a:r>
              <a:rPr lang="en" sz="1000">
                <a:solidFill>
                  <a:srgbClr val="004C52"/>
                </a:solidFill>
                <a:latin typeface="Karla"/>
                <a:ea typeface="Karla"/>
                <a:cs typeface="Karla"/>
                <a:sym typeface="Karla"/>
              </a:rPr>
              <a:t> I currently work for a non-profit, who helps day labors look for secure jobs that meet working standards.</a:t>
            </a:r>
            <a:endParaRPr sz="1000">
              <a:solidFill>
                <a:srgbClr val="004C52"/>
              </a:solidFill>
              <a:latin typeface="Karla"/>
              <a:ea typeface="Karla"/>
              <a:cs typeface="Karla"/>
              <a:sym typeface="Karla"/>
            </a:endParaRPr>
          </a:p>
        </p:txBody>
      </p:sp>
      <p:cxnSp>
        <p:nvCxnSpPr>
          <p:cNvPr id="110" name="Shape 110"/>
          <p:cNvCxnSpPr/>
          <p:nvPr/>
        </p:nvCxnSpPr>
        <p:spPr>
          <a:xfrm>
            <a:off x="2388050" y="1574550"/>
            <a:ext cx="0" cy="3555900"/>
          </a:xfrm>
          <a:prstGeom prst="straightConnector1">
            <a:avLst/>
          </a:prstGeom>
          <a:noFill/>
          <a:ln w="9525" cap="flat" cmpd="sng">
            <a:solidFill>
              <a:schemeClr val="accent6"/>
            </a:solidFill>
            <a:prstDash val="solid"/>
            <a:round/>
            <a:headEnd type="diamond" w="lg" len="lg"/>
            <a:tailEnd type="none" w="lg" len="lg"/>
          </a:ln>
        </p:spPr>
      </p:cxnSp>
      <p:cxnSp>
        <p:nvCxnSpPr>
          <p:cNvPr id="111" name="Shape 111"/>
          <p:cNvCxnSpPr/>
          <p:nvPr/>
        </p:nvCxnSpPr>
        <p:spPr>
          <a:xfrm>
            <a:off x="4636600" y="1613775"/>
            <a:ext cx="0" cy="3555900"/>
          </a:xfrm>
          <a:prstGeom prst="straightConnector1">
            <a:avLst/>
          </a:prstGeom>
          <a:noFill/>
          <a:ln w="9525" cap="flat" cmpd="sng">
            <a:solidFill>
              <a:schemeClr val="accent6"/>
            </a:solidFill>
            <a:prstDash val="solid"/>
            <a:round/>
            <a:headEnd type="diamond" w="lg" len="lg"/>
            <a:tailEnd type="none" w="lg" len="lg"/>
          </a:ln>
        </p:spPr>
      </p:cxnSp>
      <p:cxnSp>
        <p:nvCxnSpPr>
          <p:cNvPr id="112" name="Shape 112"/>
          <p:cNvCxnSpPr/>
          <p:nvPr/>
        </p:nvCxnSpPr>
        <p:spPr>
          <a:xfrm>
            <a:off x="6793000" y="1613775"/>
            <a:ext cx="0" cy="3555900"/>
          </a:xfrm>
          <a:prstGeom prst="straightConnector1">
            <a:avLst/>
          </a:prstGeom>
          <a:noFill/>
          <a:ln w="9525" cap="flat" cmpd="sng">
            <a:solidFill>
              <a:schemeClr val="accent6"/>
            </a:solidFill>
            <a:prstDash val="solid"/>
            <a:round/>
            <a:headEnd type="diamond" w="lg" len="lg"/>
            <a:tailEnd type="none" w="lg" len="lg"/>
          </a:ln>
        </p:spPr>
      </p:cxnSp>
      <p:cxnSp>
        <p:nvCxnSpPr>
          <p:cNvPr id="113" name="Shape 113"/>
          <p:cNvCxnSpPr/>
          <p:nvPr/>
        </p:nvCxnSpPr>
        <p:spPr>
          <a:xfrm>
            <a:off x="283600" y="1576625"/>
            <a:ext cx="0" cy="3555900"/>
          </a:xfrm>
          <a:prstGeom prst="straightConnector1">
            <a:avLst/>
          </a:prstGeom>
          <a:noFill/>
          <a:ln w="9525" cap="flat" cmpd="sng">
            <a:solidFill>
              <a:schemeClr val="accent6"/>
            </a:solidFill>
            <a:prstDash val="solid"/>
            <a:round/>
            <a:headEnd type="diamond" w="lg" len="lg"/>
            <a:tailEnd type="none" w="lg" len="lg"/>
          </a:ln>
        </p:spPr>
      </p:cxnSp>
      <p:cxnSp>
        <p:nvCxnSpPr>
          <p:cNvPr id="114" name="Shape 114"/>
          <p:cNvCxnSpPr/>
          <p:nvPr/>
        </p:nvCxnSpPr>
        <p:spPr>
          <a:xfrm>
            <a:off x="8889925" y="1561275"/>
            <a:ext cx="0" cy="3555900"/>
          </a:xfrm>
          <a:prstGeom prst="straightConnector1">
            <a:avLst/>
          </a:prstGeom>
          <a:noFill/>
          <a:ln w="9525" cap="flat" cmpd="sng">
            <a:solidFill>
              <a:schemeClr val="accent6"/>
            </a:solidFill>
            <a:prstDash val="solid"/>
            <a:round/>
            <a:headEnd type="diamond" w="lg" len="lg"/>
            <a:tailEnd type="none" w="lg" len="lg"/>
          </a:ln>
        </p:spPr>
      </p:cxnSp>
      <p:pic>
        <p:nvPicPr>
          <p:cNvPr id="115" name="Shape 115"/>
          <p:cNvPicPr preferRelativeResize="0"/>
          <p:nvPr/>
        </p:nvPicPr>
        <p:blipFill>
          <a:blip r:embed="rId6">
            <a:alphaModFix/>
          </a:blip>
          <a:stretch>
            <a:fillRect/>
          </a:stretch>
        </p:blipFill>
        <p:spPr>
          <a:xfrm>
            <a:off x="4969649" y="178833"/>
            <a:ext cx="1402600" cy="1431602"/>
          </a:xfrm>
          <a:prstGeom prst="rect">
            <a:avLst/>
          </a:prstGeom>
          <a:noFill/>
          <a:ln>
            <a:noFill/>
          </a:ln>
        </p:spPr>
      </p:pic>
    </p:spTree>
  </p:cSld>
  <p:clrMapOvr>
    <a:masterClrMapping/>
  </p:clrMapOvr>
</p:sld>
</file>

<file path=ppt/theme/theme1.xml><?xml version="1.0" encoding="utf-8"?>
<a:theme xmlns:a="http://schemas.openxmlformats.org/drawingml/2006/main" name="Escalus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383</Words>
  <Application>Microsoft Office PowerPoint</Application>
  <PresentationFormat>On-screen Show (16:9)</PresentationFormat>
  <Paragraphs>17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Karla</vt:lpstr>
      <vt:lpstr>Raleway</vt:lpstr>
      <vt:lpstr>Arial</vt:lpstr>
      <vt:lpstr>Escalus template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arianna kevelier</dc:creator>
  <cp:lastModifiedBy>arianna kevelier</cp:lastModifiedBy>
  <cp:revision>1</cp:revision>
  <dcterms:modified xsi:type="dcterms:W3CDTF">2018-02-05T05:10:41Z</dcterms:modified>
</cp:coreProperties>
</file>