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99" r:id="rId3"/>
    <p:sldId id="292" r:id="rId4"/>
    <p:sldId id="273" r:id="rId5"/>
    <p:sldId id="287" r:id="rId6"/>
    <p:sldId id="288" r:id="rId7"/>
    <p:sldId id="289" r:id="rId8"/>
    <p:sldId id="291" r:id="rId9"/>
    <p:sldId id="298"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A5DD7-2004-4973-BAE5-954ACC48BB10}" v="4" dt="2024-01-20T21:42:24.7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2203" autoAdjust="0"/>
  </p:normalViewPr>
  <p:slideViewPr>
    <p:cSldViewPr snapToGrid="0">
      <p:cViewPr varScale="1">
        <p:scale>
          <a:sx n="88" d="100"/>
          <a:sy n="88" d="100"/>
        </p:scale>
        <p:origin x="518" y="6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Penner" userId="f806aa9aa65f7bd8" providerId="LiveId" clId="{7E0A5DD7-2004-4973-BAE5-954ACC48BB10}"/>
    <pc:docChg chg="undo custSel delSld modSld">
      <pc:chgData name="Jessica Penner" userId="f806aa9aa65f7bd8" providerId="LiveId" clId="{7E0A5DD7-2004-4973-BAE5-954ACC48BB10}" dt="2024-01-20T21:45:55.493" v="229" actId="20577"/>
      <pc:docMkLst>
        <pc:docMk/>
      </pc:docMkLst>
      <pc:sldChg chg="modSp mod">
        <pc:chgData name="Jessica Penner" userId="f806aa9aa65f7bd8" providerId="LiveId" clId="{7E0A5DD7-2004-4973-BAE5-954ACC48BB10}" dt="2024-01-20T21:45:55.493" v="229" actId="20577"/>
        <pc:sldMkLst>
          <pc:docMk/>
          <pc:sldMk cId="3355501316" sldId="259"/>
        </pc:sldMkLst>
        <pc:spChg chg="mod">
          <ac:chgData name="Jessica Penner" userId="f806aa9aa65f7bd8" providerId="LiveId" clId="{7E0A5DD7-2004-4973-BAE5-954ACC48BB10}" dt="2024-01-20T21:45:55.493" v="229" actId="20577"/>
          <ac:spMkLst>
            <pc:docMk/>
            <pc:sldMk cId="3355501316" sldId="259"/>
            <ac:spMk id="3" creationId="{00000000-0000-0000-0000-000000000000}"/>
          </ac:spMkLst>
        </pc:spChg>
      </pc:sldChg>
      <pc:sldChg chg="modSp mod">
        <pc:chgData name="Jessica Penner" userId="f806aa9aa65f7bd8" providerId="LiveId" clId="{7E0A5DD7-2004-4973-BAE5-954ACC48BB10}" dt="2024-01-20T21:44:04.173" v="159" actId="20577"/>
        <pc:sldMkLst>
          <pc:docMk/>
          <pc:sldMk cId="1552480648" sldId="272"/>
        </pc:sldMkLst>
        <pc:spChg chg="mod">
          <ac:chgData name="Jessica Penner" userId="f806aa9aa65f7bd8" providerId="LiveId" clId="{7E0A5DD7-2004-4973-BAE5-954ACC48BB10}" dt="2024-01-20T21:44:04.173" v="159" actId="20577"/>
          <ac:spMkLst>
            <pc:docMk/>
            <pc:sldMk cId="1552480648" sldId="272"/>
            <ac:spMk id="3" creationId="{00000000-0000-0000-0000-000000000000}"/>
          </ac:spMkLst>
        </pc:spChg>
      </pc:sldChg>
      <pc:sldChg chg="del">
        <pc:chgData name="Jessica Penner" userId="f806aa9aa65f7bd8" providerId="LiveId" clId="{7E0A5DD7-2004-4973-BAE5-954ACC48BB10}" dt="2024-01-20T21:39:29.939" v="0" actId="47"/>
        <pc:sldMkLst>
          <pc:docMk/>
          <pc:sldMk cId="1826144943" sldId="294"/>
        </pc:sldMkLst>
      </pc:sldChg>
      <pc:sldChg chg="del">
        <pc:chgData name="Jessica Penner" userId="f806aa9aa65f7bd8" providerId="LiveId" clId="{7E0A5DD7-2004-4973-BAE5-954ACC48BB10}" dt="2024-01-20T21:39:31.787" v="2" actId="47"/>
        <pc:sldMkLst>
          <pc:docMk/>
          <pc:sldMk cId="2941629931" sldId="296"/>
        </pc:sldMkLst>
      </pc:sldChg>
      <pc:sldChg chg="del">
        <pc:chgData name="Jessica Penner" userId="f806aa9aa65f7bd8" providerId="LiveId" clId="{7E0A5DD7-2004-4973-BAE5-954ACC48BB10}" dt="2024-01-20T21:39:35.066" v="3" actId="47"/>
        <pc:sldMkLst>
          <pc:docMk/>
          <pc:sldMk cId="1851042696" sldId="297"/>
        </pc:sldMkLst>
      </pc:sldChg>
      <pc:sldChg chg="addSp delSp modSp mod modAnim">
        <pc:chgData name="Jessica Penner" userId="f806aa9aa65f7bd8" providerId="LiveId" clId="{7E0A5DD7-2004-4973-BAE5-954ACC48BB10}" dt="2024-01-20T21:42:24.701" v="15" actId="255"/>
        <pc:sldMkLst>
          <pc:docMk/>
          <pc:sldMk cId="1507182753" sldId="298"/>
        </pc:sldMkLst>
        <pc:spChg chg="mod">
          <ac:chgData name="Jessica Penner" userId="f806aa9aa65f7bd8" providerId="LiveId" clId="{7E0A5DD7-2004-4973-BAE5-954ACC48BB10}" dt="2024-01-20T21:41:53.592" v="13" actId="26606"/>
          <ac:spMkLst>
            <pc:docMk/>
            <pc:sldMk cId="1507182753" sldId="298"/>
            <ac:spMk id="2" creationId="{7EB88931-E06D-4AAF-9373-843D48840A6C}"/>
          </ac:spMkLst>
        </pc:spChg>
        <pc:spChg chg="mod">
          <ac:chgData name="Jessica Penner" userId="f806aa9aa65f7bd8" providerId="LiveId" clId="{7E0A5DD7-2004-4973-BAE5-954ACC48BB10}" dt="2024-01-20T21:42:24.701" v="15" actId="255"/>
          <ac:spMkLst>
            <pc:docMk/>
            <pc:sldMk cId="1507182753" sldId="298"/>
            <ac:spMk id="3" creationId="{39279635-C903-4324-A8CE-D0EA119462A7}"/>
          </ac:spMkLst>
        </pc:spChg>
        <pc:spChg chg="add del">
          <ac:chgData name="Jessica Penner" userId="f806aa9aa65f7bd8" providerId="LiveId" clId="{7E0A5DD7-2004-4973-BAE5-954ACC48BB10}" dt="2024-01-20T21:41:24.011" v="11" actId="26606"/>
          <ac:spMkLst>
            <pc:docMk/>
            <pc:sldMk cId="1507182753" sldId="298"/>
            <ac:spMk id="9227" creationId="{45D37F4E-DDB4-456B-97E0-9937730A039F}"/>
          </ac:spMkLst>
        </pc:spChg>
        <pc:spChg chg="add del">
          <ac:chgData name="Jessica Penner" userId="f806aa9aa65f7bd8" providerId="LiveId" clId="{7E0A5DD7-2004-4973-BAE5-954ACC48BB10}" dt="2024-01-20T21:41:24.011" v="11" actId="26606"/>
          <ac:spMkLst>
            <pc:docMk/>
            <pc:sldMk cId="1507182753" sldId="298"/>
            <ac:spMk id="9228" creationId="{B2DD41CD-8F47-4F56-AD12-4E2FF7696987}"/>
          </ac:spMkLst>
        </pc:spChg>
        <pc:spChg chg="add del">
          <ac:chgData name="Jessica Penner" userId="f806aa9aa65f7bd8" providerId="LiveId" clId="{7E0A5DD7-2004-4973-BAE5-954ACC48BB10}" dt="2024-01-20T21:41:21.604" v="8" actId="26606"/>
          <ac:spMkLst>
            <pc:docMk/>
            <pc:sldMk cId="1507182753" sldId="298"/>
            <ac:spMk id="9234" creationId="{2C61293E-6EBE-43EF-A52C-9BEBFD7679D4}"/>
          </ac:spMkLst>
        </pc:spChg>
        <pc:spChg chg="add del">
          <ac:chgData name="Jessica Penner" userId="f806aa9aa65f7bd8" providerId="LiveId" clId="{7E0A5DD7-2004-4973-BAE5-954ACC48BB10}" dt="2024-01-20T21:41:23.980" v="10" actId="26606"/>
          <ac:spMkLst>
            <pc:docMk/>
            <pc:sldMk cId="1507182753" sldId="298"/>
            <ac:spMk id="9235" creationId="{245A9F99-D9B1-4094-A2E2-B90AC1DB7B9C}"/>
          </ac:spMkLst>
        </pc:spChg>
        <pc:spChg chg="add del">
          <ac:chgData name="Jessica Penner" userId="f806aa9aa65f7bd8" providerId="LiveId" clId="{7E0A5DD7-2004-4973-BAE5-954ACC48BB10}" dt="2024-01-20T21:41:21.604" v="8" actId="26606"/>
          <ac:spMkLst>
            <pc:docMk/>
            <pc:sldMk cId="1507182753" sldId="298"/>
            <ac:spMk id="9236" creationId="{21540236-BFD5-4A9D-8840-4703E7F76825}"/>
          </ac:spMkLst>
        </pc:spChg>
        <pc:spChg chg="add del">
          <ac:chgData name="Jessica Penner" userId="f806aa9aa65f7bd8" providerId="LiveId" clId="{7E0A5DD7-2004-4973-BAE5-954ACC48BB10}" dt="2024-01-20T21:41:23.980" v="10" actId="26606"/>
          <ac:spMkLst>
            <pc:docMk/>
            <pc:sldMk cId="1507182753" sldId="298"/>
            <ac:spMk id="9237" creationId="{B7FAF607-473A-4A43-A23D-BBFF5C4117BB}"/>
          </ac:spMkLst>
        </pc:spChg>
        <pc:spChg chg="add del">
          <ac:chgData name="Jessica Penner" userId="f806aa9aa65f7bd8" providerId="LiveId" clId="{7E0A5DD7-2004-4973-BAE5-954ACC48BB10}" dt="2024-01-20T21:41:53.592" v="13" actId="26606"/>
          <ac:spMkLst>
            <pc:docMk/>
            <pc:sldMk cId="1507182753" sldId="298"/>
            <ac:spMk id="9244" creationId="{2C61293E-6EBE-43EF-A52C-9BEBFD7679D4}"/>
          </ac:spMkLst>
        </pc:spChg>
        <pc:spChg chg="add del">
          <ac:chgData name="Jessica Penner" userId="f806aa9aa65f7bd8" providerId="LiveId" clId="{7E0A5DD7-2004-4973-BAE5-954ACC48BB10}" dt="2024-01-20T21:41:53.592" v="13" actId="26606"/>
          <ac:spMkLst>
            <pc:docMk/>
            <pc:sldMk cId="1507182753" sldId="298"/>
            <ac:spMk id="9246" creationId="{21540236-BFD5-4A9D-8840-4703E7F76825}"/>
          </ac:spMkLst>
        </pc:spChg>
        <pc:spChg chg="add">
          <ac:chgData name="Jessica Penner" userId="f806aa9aa65f7bd8" providerId="LiveId" clId="{7E0A5DD7-2004-4973-BAE5-954ACC48BB10}" dt="2024-01-20T21:41:53.592" v="13" actId="26606"/>
          <ac:spMkLst>
            <pc:docMk/>
            <pc:sldMk cId="1507182753" sldId="298"/>
            <ac:spMk id="9251" creationId="{45D37F4E-DDB4-456B-97E0-9937730A039F}"/>
          </ac:spMkLst>
        </pc:spChg>
        <pc:spChg chg="add">
          <ac:chgData name="Jessica Penner" userId="f806aa9aa65f7bd8" providerId="LiveId" clId="{7E0A5DD7-2004-4973-BAE5-954ACC48BB10}" dt="2024-01-20T21:41:53.592" v="13" actId="26606"/>
          <ac:spMkLst>
            <pc:docMk/>
            <pc:sldMk cId="1507182753" sldId="298"/>
            <ac:spMk id="9253" creationId="{B2DD41CD-8F47-4F56-AD12-4E2FF7696987}"/>
          </ac:spMkLst>
        </pc:spChg>
        <pc:grpChg chg="add del">
          <ac:chgData name="Jessica Penner" userId="f806aa9aa65f7bd8" providerId="LiveId" clId="{7E0A5DD7-2004-4973-BAE5-954ACC48BB10}" dt="2024-01-20T21:41:23.980" v="10" actId="26606"/>
          <ac:grpSpMkLst>
            <pc:docMk/>
            <pc:sldMk cId="1507182753" sldId="298"/>
            <ac:grpSpMk id="9239" creationId="{C5F6476F-D303-44D3-B30F-1BA348F0F64A}"/>
          </ac:grpSpMkLst>
        </pc:grpChg>
        <pc:picChg chg="del">
          <ac:chgData name="Jessica Penner" userId="f806aa9aa65f7bd8" providerId="LiveId" clId="{7E0A5DD7-2004-4973-BAE5-954ACC48BB10}" dt="2024-01-20T21:40:44.950" v="6" actId="478"/>
          <ac:picMkLst>
            <pc:docMk/>
            <pc:sldMk cId="1507182753" sldId="298"/>
            <ac:picMk id="9218" creationId="{7E1717EF-25C7-4801-85A6-2D84CB5AC27B}"/>
          </ac:picMkLst>
        </pc:picChg>
        <pc:picChg chg="add del">
          <ac:chgData name="Jessica Penner" userId="f806aa9aa65f7bd8" providerId="LiveId" clId="{7E0A5DD7-2004-4973-BAE5-954ACC48BB10}" dt="2024-01-20T21:41:21.604" v="8" actId="26606"/>
          <ac:picMkLst>
            <pc:docMk/>
            <pc:sldMk cId="1507182753" sldId="298"/>
            <ac:picMk id="9230" creationId="{40B579FD-BBDD-D6A2-BD2B-2716463A8E4D}"/>
          </ac:picMkLst>
        </pc:picChg>
        <pc:picChg chg="add del">
          <ac:chgData name="Jessica Penner" userId="f806aa9aa65f7bd8" providerId="LiveId" clId="{7E0A5DD7-2004-4973-BAE5-954ACC48BB10}" dt="2024-01-20T21:41:23.980" v="10" actId="26606"/>
          <ac:picMkLst>
            <pc:docMk/>
            <pc:sldMk cId="1507182753" sldId="298"/>
            <ac:picMk id="9232" creationId="{81F2CAE4-E048-EB8A-DD93-8EF6794A695F}"/>
          </ac:picMkLst>
        </pc:picChg>
        <pc:picChg chg="add mod ord">
          <ac:chgData name="Jessica Penner" userId="f806aa9aa65f7bd8" providerId="LiveId" clId="{7E0A5DD7-2004-4973-BAE5-954ACC48BB10}" dt="2024-01-20T21:41:53.592" v="13" actId="26606"/>
          <ac:picMkLst>
            <pc:docMk/>
            <pc:sldMk cId="1507182753" sldId="298"/>
            <ac:picMk id="9245" creationId="{40B579FD-BBDD-D6A2-BD2B-2716463A8E4D}"/>
          </ac:picMkLst>
        </pc:picChg>
      </pc:sldChg>
      <pc:sldChg chg="del">
        <pc:chgData name="Jessica Penner" userId="f806aa9aa65f7bd8" providerId="LiveId" clId="{7E0A5DD7-2004-4973-BAE5-954ACC48BB10}" dt="2024-01-20T21:39:30.617" v="1" actId="47"/>
        <pc:sldMkLst>
          <pc:docMk/>
          <pc:sldMk cId="1053770437" sldId="3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Join OpenLab</a:t>
            </a:r>
          </a:p>
          <a:p>
            <a:r>
              <a:rPr lang="en-US" sz="4100" dirty="0">
                <a:cs typeface="Times New Roman" panose="02020603050405020304" pitchFamily="18" charset="0"/>
              </a:rPr>
              <a:t>Write!</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FYI: The reading assignments will </a:t>
            </a:r>
            <a:r>
              <a:rPr lang="en-US" b="1" i="1" dirty="0">
                <a:highlight>
                  <a:srgbClr val="FFFF00"/>
                </a:highlight>
              </a:rPr>
              <a:t>always</a:t>
            </a:r>
            <a:r>
              <a:rPr lang="en-US" dirty="0"/>
              <a:t> be homework. </a:t>
            </a:r>
          </a:p>
          <a:p>
            <a:pPr lvl="1"/>
            <a:r>
              <a:rPr lang="en-US" i="1" dirty="0"/>
              <a:t>Hint: This means you need to do it </a:t>
            </a:r>
            <a:r>
              <a:rPr lang="en-US" b="1" i="1" dirty="0">
                <a:highlight>
                  <a:srgbClr val="FFFF00"/>
                </a:highlight>
              </a:rPr>
              <a:t>before</a:t>
            </a:r>
            <a:r>
              <a:rPr lang="en-US" i="1" dirty="0"/>
              <a:t> our class meeting. </a:t>
            </a:r>
            <a:r>
              <a:rPr lang="en-US" dirty="0">
                <a:sym typeface="Wingdings" panose="05000000000000000000" pitchFamily="2" charset="2"/>
              </a:rPr>
              <a:t> </a:t>
            </a:r>
          </a:p>
          <a:p>
            <a:r>
              <a:rPr lang="en-US" dirty="0"/>
              <a:t>You can find the links to Thursday’s reading assignments on the Agenda page for this week. </a:t>
            </a:r>
            <a:r>
              <a:rPr lang="en-US" b="1" dirty="0"/>
              <a:t>The font for the links is red</a:t>
            </a:r>
            <a:r>
              <a:rPr lang="en-US" dirty="0"/>
              <a:t>.</a:t>
            </a:r>
          </a:p>
          <a:p>
            <a:r>
              <a:rPr lang="en-US" dirty="0"/>
              <a:t>By Wednesday </a:t>
            </a:r>
            <a:r>
              <a:rPr lang="en-US" b="1" dirty="0"/>
              <a:t>review</a:t>
            </a:r>
            <a:r>
              <a:rPr lang="en-US" dirty="0"/>
              <a:t> the PowerPoint. Again, the link is on the Agenda in the red font.</a:t>
            </a:r>
          </a:p>
          <a:p>
            <a:pPr algn="l">
              <a:buFont typeface="Arial" panose="020B0604020202020204" pitchFamily="34" charset="0"/>
              <a:buChar char="•"/>
            </a:pPr>
            <a:r>
              <a:rPr lang="en-US" b="0" i="0" dirty="0">
                <a:solidFill>
                  <a:srgbClr val="444444"/>
                </a:solidFill>
                <a:effectLst/>
                <a:latin typeface="Lato" panose="020F0502020204030203" pitchFamily="34" charset="0"/>
              </a:rPr>
              <a:t>Return the Blue Book in </a:t>
            </a:r>
            <a:r>
              <a:rPr lang="en-US" b="1" i="0" dirty="0">
                <a:solidFill>
                  <a:srgbClr val="444444"/>
                </a:solidFill>
                <a:effectLst/>
                <a:latin typeface="Lato" panose="020F0502020204030203" pitchFamily="34" charset="0"/>
              </a:rPr>
              <a:t>before </a:t>
            </a:r>
            <a:r>
              <a:rPr lang="en-US" b="0" i="0" dirty="0">
                <a:solidFill>
                  <a:srgbClr val="444444"/>
                </a:solidFill>
                <a:effectLst/>
                <a:latin typeface="Lato" panose="020F0502020204030203" pitchFamily="34" charset="0"/>
              </a:rPr>
              <a:t>you leave the class!</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This is a low-stakes writing assignment, and worth 30% of your overall grade.</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If you take the Blue Book with you, you will not receive credit!</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71135-0A08-3AA5-3623-802DDB2F345F}"/>
              </a:ext>
            </a:extLst>
          </p:cNvPr>
          <p:cNvSpPr>
            <a:spLocks noGrp="1"/>
          </p:cNvSpPr>
          <p:nvPr>
            <p:ph type="title"/>
          </p:nvPr>
        </p:nvSpPr>
        <p:spPr>
          <a:xfrm>
            <a:off x="838200" y="365125"/>
            <a:ext cx="10515600" cy="1325563"/>
          </a:xfrm>
        </p:spPr>
        <p:txBody>
          <a:bodyPr>
            <a:normAutofit/>
          </a:bodyPr>
          <a:lstStyle/>
          <a:p>
            <a:r>
              <a:rPr lang="en-US" sz="5400"/>
              <a:t>Take a card…</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B76B2B-E8B2-E635-B686-B3725F6D2434}"/>
              </a:ext>
            </a:extLst>
          </p:cNvPr>
          <p:cNvSpPr>
            <a:spLocks noGrp="1"/>
          </p:cNvSpPr>
          <p:nvPr>
            <p:ph idx="1"/>
          </p:nvPr>
        </p:nvSpPr>
        <p:spPr>
          <a:xfrm>
            <a:off x="838200" y="1929384"/>
            <a:ext cx="10515600" cy="4251960"/>
          </a:xfrm>
        </p:spPr>
        <p:txBody>
          <a:bodyPr>
            <a:normAutofit/>
          </a:bodyPr>
          <a:lstStyle/>
          <a:p>
            <a:r>
              <a:rPr lang="en-US" sz="2200" dirty="0"/>
              <a:t>Take an index card.</a:t>
            </a:r>
          </a:p>
          <a:p>
            <a:r>
              <a:rPr lang="en-US" sz="2200" dirty="0"/>
              <a:t>Write your full name on one side.</a:t>
            </a:r>
          </a:p>
          <a:p>
            <a:r>
              <a:rPr lang="en-US" sz="2200" dirty="0"/>
              <a:t>If you have a preferred name or nickname, write that beneath your legal name.</a:t>
            </a:r>
          </a:p>
          <a:p>
            <a:r>
              <a:rPr lang="en-US" sz="2200" dirty="0"/>
              <a:t>Write your preferred pronouns (he/him, she/her, they/them, etc.)</a:t>
            </a:r>
          </a:p>
          <a:p>
            <a:r>
              <a:rPr lang="en-US" sz="2200" dirty="0"/>
              <a:t>When you’re finished, bring the card to the front and place it next to the “in” card.</a:t>
            </a:r>
          </a:p>
          <a:p>
            <a:r>
              <a:rPr lang="en-US" sz="2200" dirty="0"/>
              <a:t>Every day, when you arrive for class, take your card from the “out” pile and put it under the “in” card. Don’t make a new card. Find your old card. This is how I take attendance!</a:t>
            </a:r>
          </a:p>
        </p:txBody>
      </p:sp>
    </p:spTree>
    <p:extLst>
      <p:ext uri="{BB962C8B-B14F-4D97-AF65-F5344CB8AC3E}">
        <p14:creationId xmlns:p14="http://schemas.microsoft.com/office/powerpoint/2010/main" val="2218400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a:t>
            </a:r>
          </a:p>
          <a:p>
            <a:pPr marL="0" indent="0">
              <a:buNone/>
            </a:pPr>
            <a:r>
              <a:rPr lang="en-US" sz="2000" dirty="0"/>
              <a:t>– Edwidge Danticat</a:t>
            </a:r>
          </a:p>
          <a:p>
            <a:pPr marL="0" indent="0">
              <a:buNone/>
            </a:pPr>
            <a:endParaRPr lang="en-US" sz="2000" dirty="0"/>
          </a:p>
          <a:p>
            <a:pPr marL="0" indent="0">
              <a:buNone/>
            </a:pPr>
            <a:r>
              <a:rPr lang="en-US" sz="2000" dirty="0"/>
              <a:t>Why does this writer equate writing with braiding?</a:t>
            </a:r>
          </a:p>
          <a:p>
            <a:pPr marL="0" indent="0">
              <a:buNone/>
            </a:pPr>
            <a:endParaRPr lang="en-US" sz="2000" dirty="0"/>
          </a:p>
          <a:p>
            <a:pPr marL="0" indent="0">
              <a:buNone/>
            </a:pPr>
            <a:r>
              <a:rPr lang="en-US" sz="2000" dirty="0"/>
              <a:t>There isn’t one “correct” answer—there are as many answers as there are people in this class! </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top. </a:t>
            </a:r>
          </a:p>
          <a:p>
            <a:pPr lvl="1"/>
            <a:r>
              <a:rPr lang="en-US" sz="1600" dirty="0">
                <a:solidFill>
                  <a:schemeClr val="bg1"/>
                </a:solidFill>
              </a:rPr>
              <a:t>If you’re on a cell, it’ll look like the image on the bottom.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8855576" y="3808621"/>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413" y="669925"/>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3844414" y="427155"/>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8005608" y="2911747"/>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365A682-8E4D-5C8E-CF7F-61D25DC4D095}"/>
              </a:ext>
            </a:extLst>
          </p:cNvPr>
          <p:cNvSpPr txBox="1"/>
          <p:nvPr/>
        </p:nvSpPr>
        <p:spPr>
          <a:xfrm>
            <a:off x="9094839" y="2182761"/>
            <a:ext cx="2566219" cy="1200329"/>
          </a:xfrm>
          <a:prstGeom prst="rect">
            <a:avLst/>
          </a:prstGeom>
          <a:noFill/>
        </p:spPr>
        <p:txBody>
          <a:bodyPr wrap="square" rtlCol="0">
            <a:spAutoFit/>
          </a:bodyPr>
          <a:lstStyle/>
          <a:p>
            <a:r>
              <a:rPr lang="en-US" dirty="0"/>
              <a:t>Go to Courses and find your class section (that thing that starts with a D) and join that class!</a:t>
            </a:r>
          </a:p>
        </p:txBody>
      </p:sp>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51" name="Rectangle 925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572493" y="238539"/>
            <a:ext cx="11018520" cy="1434415"/>
          </a:xfrm>
        </p:spPr>
        <p:txBody>
          <a:bodyPr anchor="b">
            <a:normAutofit/>
          </a:bodyPr>
          <a:lstStyle/>
          <a:p>
            <a:r>
              <a:rPr lang="en-US" sz="5400"/>
              <a:t>Speaking of writing…</a:t>
            </a:r>
          </a:p>
        </p:txBody>
      </p:sp>
      <p:sp>
        <p:nvSpPr>
          <p:cNvPr id="925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572493" y="2071316"/>
            <a:ext cx="6713552" cy="4768396"/>
          </a:xfrm>
        </p:spPr>
        <p:txBody>
          <a:bodyPr anchor="t">
            <a:normAutofit/>
          </a:bodyPr>
          <a:lstStyle/>
          <a:p>
            <a:r>
              <a:rPr lang="en-US" sz="1600" dirty="0"/>
              <a:t>Write </a:t>
            </a:r>
            <a:r>
              <a:rPr lang="en-US" sz="1600" b="1" dirty="0"/>
              <a:t>two paragraphs </a:t>
            </a:r>
            <a:r>
              <a:rPr lang="en-US" sz="1600" dirty="0"/>
              <a:t>that introduce yourself to me in the “Blue Book” I will provide:</a:t>
            </a:r>
          </a:p>
          <a:p>
            <a:r>
              <a:rPr lang="en-US" sz="1600" dirty="0"/>
              <a:t>On the </a:t>
            </a:r>
            <a:r>
              <a:rPr lang="en-US" sz="1600" b="1" dirty="0"/>
              <a:t>cover</a:t>
            </a:r>
            <a:r>
              <a:rPr lang="en-US" sz="1600" dirty="0"/>
              <a:t>, write your full, legal name, your preferred name (if you have one), and your pronouns (he/she/they). Write the </a:t>
            </a:r>
            <a:r>
              <a:rPr lang="en-US" sz="1600" b="1" dirty="0"/>
              <a:t>date </a:t>
            </a:r>
            <a:r>
              <a:rPr lang="en-US" sz="1600" dirty="0"/>
              <a:t>at the top of the first page and </a:t>
            </a:r>
            <a:r>
              <a:rPr lang="en-US" sz="1600" b="1" dirty="0"/>
              <a:t>title </a:t>
            </a:r>
            <a:r>
              <a:rPr lang="en-US" sz="1600" dirty="0"/>
              <a:t>the paragraphs </a:t>
            </a:r>
            <a:r>
              <a:rPr lang="en-US" sz="1600" b="1" dirty="0"/>
              <a:t>“Introducing Me!”</a:t>
            </a:r>
            <a:endParaRPr lang="en-US" sz="1600" dirty="0"/>
          </a:p>
          <a:p>
            <a:r>
              <a:rPr lang="en-US" sz="1600" b="1" dirty="0"/>
              <a:t>Paragraph 1: </a:t>
            </a:r>
            <a:r>
              <a:rPr lang="en-US" sz="1600" dirty="0"/>
              <a:t>Tell me about yourself, </a:t>
            </a:r>
            <a:r>
              <a:rPr lang="en-US" sz="1600" b="1" dirty="0"/>
              <a:t>academic </a:t>
            </a:r>
            <a:r>
              <a:rPr lang="en-US" sz="1600" dirty="0"/>
              <a:t>and </a:t>
            </a:r>
            <a:r>
              <a:rPr lang="en-US" sz="1600" b="1" dirty="0"/>
              <a:t>otherwise</a:t>
            </a:r>
            <a:r>
              <a:rPr lang="en-US" sz="1600" dirty="0"/>
              <a:t>.</a:t>
            </a:r>
          </a:p>
          <a:p>
            <a:pPr lvl="1"/>
            <a:r>
              <a:rPr lang="en-US" sz="1600" dirty="0"/>
              <a:t>What your </a:t>
            </a:r>
            <a:r>
              <a:rPr lang="en-US" sz="1600" b="1" dirty="0"/>
              <a:t>major </a:t>
            </a:r>
            <a:r>
              <a:rPr lang="en-US" sz="1600" dirty="0"/>
              <a:t>is and why you </a:t>
            </a:r>
            <a:r>
              <a:rPr lang="en-US" sz="1600" b="1" dirty="0"/>
              <a:t>chose </a:t>
            </a:r>
            <a:r>
              <a:rPr lang="en-US" sz="1600" dirty="0"/>
              <a:t>your major. What </a:t>
            </a:r>
            <a:r>
              <a:rPr lang="en-US" sz="1600" b="1" dirty="0"/>
              <a:t>career </a:t>
            </a:r>
            <a:r>
              <a:rPr lang="en-US" sz="1600" dirty="0"/>
              <a:t>are you aiming for when you’re done with college?</a:t>
            </a:r>
          </a:p>
          <a:p>
            <a:pPr lvl="1"/>
            <a:r>
              <a:rPr lang="en-US" sz="1600" dirty="0"/>
              <a:t>Share what you enjoy doing in your </a:t>
            </a:r>
            <a:r>
              <a:rPr lang="en-US" sz="1600" b="1" dirty="0"/>
              <a:t>non-academic time</a:t>
            </a:r>
            <a:r>
              <a:rPr lang="en-US" sz="1600" dirty="0"/>
              <a:t> (hobbies, jobs, pets, favorite television shows, etc.) Add anything else </a:t>
            </a:r>
            <a:r>
              <a:rPr lang="en-US" sz="1600" b="1" dirty="0"/>
              <a:t>you </a:t>
            </a:r>
            <a:r>
              <a:rPr lang="en-US" sz="1600" dirty="0"/>
              <a:t>want </a:t>
            </a:r>
            <a:r>
              <a:rPr lang="en-US" sz="1600" b="1" dirty="0"/>
              <a:t>me </a:t>
            </a:r>
            <a:r>
              <a:rPr lang="en-US" sz="1600" dirty="0"/>
              <a:t>to know about you.</a:t>
            </a:r>
          </a:p>
          <a:p>
            <a:r>
              <a:rPr lang="en-US" sz="1600" b="1" dirty="0"/>
              <a:t>Paragraph 2: </a:t>
            </a:r>
            <a:r>
              <a:rPr lang="en-US" sz="1600" dirty="0"/>
              <a:t>Write about yourself as a </a:t>
            </a:r>
            <a:r>
              <a:rPr lang="en-US" sz="1600" b="1" dirty="0"/>
              <a:t>reader </a:t>
            </a:r>
            <a:r>
              <a:rPr lang="en-US" sz="1600" dirty="0"/>
              <a:t>and </a:t>
            </a:r>
            <a:r>
              <a:rPr lang="en-US" sz="1600" b="1" dirty="0"/>
              <a:t>writer</a:t>
            </a:r>
            <a:r>
              <a:rPr lang="en-US" sz="1600" dirty="0"/>
              <a:t>.</a:t>
            </a:r>
          </a:p>
          <a:p>
            <a:pPr lvl="1"/>
            <a:r>
              <a:rPr lang="en-US" sz="1600" dirty="0"/>
              <a:t>What </a:t>
            </a:r>
            <a:r>
              <a:rPr lang="en-US" sz="1600" b="1" dirty="0"/>
              <a:t>kinds </a:t>
            </a:r>
            <a:r>
              <a:rPr lang="en-US" sz="1600" dirty="0"/>
              <a:t>of reading are you drawn to? (For example, do you read graphic novels, news articles, biographies, etc.?) What types do you avoid and dislike? </a:t>
            </a:r>
            <a:r>
              <a:rPr lang="en-US" sz="1600" b="1" dirty="0"/>
              <a:t>Why</a:t>
            </a:r>
            <a:r>
              <a:rPr lang="en-US" sz="1600" dirty="0"/>
              <a:t>?</a:t>
            </a:r>
          </a:p>
          <a:p>
            <a:pPr lvl="1"/>
            <a:r>
              <a:rPr lang="en-US" sz="1600" dirty="0"/>
              <a:t>What writing assignments do you </a:t>
            </a:r>
            <a:r>
              <a:rPr lang="en-US" sz="1600" b="1" dirty="0"/>
              <a:t>enjoy</a:t>
            </a:r>
            <a:r>
              <a:rPr lang="en-US" sz="1600" dirty="0"/>
              <a:t>–if any? </a:t>
            </a:r>
            <a:r>
              <a:rPr lang="en-US" sz="1600" b="1" dirty="0"/>
              <a:t>Why </a:t>
            </a:r>
            <a:r>
              <a:rPr lang="en-US" sz="1600" dirty="0"/>
              <a:t>do you like them, and if you don’t like any writing assignments, explain why?</a:t>
            </a:r>
          </a:p>
        </p:txBody>
      </p:sp>
      <p:pic>
        <p:nvPicPr>
          <p:cNvPr id="9245" name="Picture 9244" descr="Magnifying glass on clear background">
            <a:extLst>
              <a:ext uri="{FF2B5EF4-FFF2-40B4-BE49-F238E27FC236}">
                <a16:creationId xmlns:a16="http://schemas.microsoft.com/office/drawing/2014/main" id="{40B579FD-BBDD-D6A2-BD2B-2716463A8E4D}"/>
              </a:ext>
            </a:extLst>
          </p:cNvPr>
          <p:cNvPicPr>
            <a:picLocks noChangeAspect="1"/>
          </p:cNvPicPr>
          <p:nvPr/>
        </p:nvPicPr>
        <p:blipFill rotWithShape="1">
          <a:blip r:embed="rId2"/>
          <a:srcRect l="30503" r="5281" b="2"/>
          <a:stretch/>
        </p:blipFill>
        <p:spPr>
          <a:xfrm>
            <a:off x="7675658" y="2093976"/>
            <a:ext cx="3941064" cy="4096512"/>
          </a:xfrm>
          <a:prstGeom prst="rect">
            <a:avLst/>
          </a:prstGeom>
        </p:spPr>
      </p:pic>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1680</TotalTime>
  <Words>766</Words>
  <Application>Microsoft Office PowerPoint</Application>
  <PresentationFormat>Widescreen</PresentationFormat>
  <Paragraphs>61</Paragraphs>
  <Slides>10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Lato</vt:lpstr>
      <vt:lpstr>Times New Roman</vt:lpstr>
      <vt:lpstr>Wingdings</vt:lpstr>
      <vt:lpstr>Office Theme</vt:lpstr>
      <vt:lpstr>ENG 1101  English Composition 1 </vt:lpstr>
      <vt:lpstr>Take a card…</vt:lpstr>
      <vt:lpstr>Welcome!</vt:lpstr>
      <vt:lpstr>Course Info</vt:lpstr>
      <vt:lpstr>Register/Join OpenLab</vt:lpstr>
      <vt:lpstr>PowerPoint Presentation</vt:lpstr>
      <vt:lpstr>PowerPoint Presentation</vt:lpstr>
      <vt:lpstr>PowerPoint Presentation</vt:lpstr>
      <vt:lpstr>Speaking of writing…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Jessica Penner</cp:lastModifiedBy>
  <cp:revision>26</cp:revision>
  <dcterms:created xsi:type="dcterms:W3CDTF">2020-01-25T02:18:25Z</dcterms:created>
  <dcterms:modified xsi:type="dcterms:W3CDTF">2024-01-20T21:46:04Z</dcterms:modified>
</cp:coreProperties>
</file>