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65" r:id="rId4"/>
    <p:sldId id="301" r:id="rId5"/>
    <p:sldId id="290" r:id="rId6"/>
    <p:sldId id="282" r:id="rId7"/>
    <p:sldId id="307" r:id="rId8"/>
    <p:sldId id="309" r:id="rId9"/>
    <p:sldId id="310" r:id="rId10"/>
    <p:sldId id="313" r:id="rId11"/>
    <p:sldId id="311" r:id="rId12"/>
    <p:sldId id="312" r:id="rId13"/>
    <p:sldId id="285" r:id="rId14"/>
    <p:sldId id="300" r:id="rId15"/>
    <p:sldId id="315" r:id="rId16"/>
    <p:sldId id="314" r:id="rId17"/>
    <p:sldId id="316" r:id="rId18"/>
    <p:sldId id="304" r:id="rId19"/>
    <p:sldId id="286" r:id="rId20"/>
    <p:sldId id="287" r:id="rId21"/>
    <p:sldId id="284" r:id="rId22"/>
    <p:sldId id="305" r:id="rId23"/>
    <p:sldId id="306" r:id="rId24"/>
    <p:sldId id="278" r:id="rId25"/>
    <p:sldId id="279" r:id="rId26"/>
    <p:sldId id="266" r:id="rId27"/>
  </p:sldIdLst>
  <p:sldSz cx="9144000" cy="6858000" type="screen4x3"/>
  <p:notesSz cx="6858000" cy="9083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4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61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88" autoAdjust="0"/>
    <p:restoredTop sz="77957" autoAdjust="0"/>
  </p:normalViewPr>
  <p:slideViewPr>
    <p:cSldViewPr>
      <p:cViewPr>
        <p:scale>
          <a:sx n="60" d="100"/>
          <a:sy n="60" d="100"/>
        </p:scale>
        <p:origin x="1747" y="130"/>
      </p:cViewPr>
      <p:guideLst>
        <p:guide orient="horz" pos="2160"/>
        <p:guide pos="432"/>
      </p:guideLst>
    </p:cSldViewPr>
  </p:slideViewPr>
  <p:outlineViewPr>
    <p:cViewPr>
      <p:scale>
        <a:sx n="25" d="100"/>
        <a:sy n="25" d="100"/>
      </p:scale>
      <p:origin x="0" y="21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42"/>
      </p:cViewPr>
      <p:guideLst>
        <p:guide orient="horz" pos="2861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126B68-C031-4D11-80FC-982C5C57248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9F5D0B6-7B77-42B6-B814-851B085E40AD}">
      <dgm:prSet phldrT="[Text]"/>
      <dgm:spPr/>
      <dgm:t>
        <a:bodyPr/>
        <a:lstStyle/>
        <a:p>
          <a:r>
            <a:rPr lang="en-US" dirty="0"/>
            <a:t>Grapes</a:t>
          </a:r>
        </a:p>
      </dgm:t>
    </dgm:pt>
    <dgm:pt modelId="{C10CC29C-71B5-41E6-BAE3-80C66AE51150}" type="parTrans" cxnId="{FBEADD9D-6792-494A-BCAB-B6B29734CBF9}">
      <dgm:prSet/>
      <dgm:spPr/>
      <dgm:t>
        <a:bodyPr/>
        <a:lstStyle/>
        <a:p>
          <a:endParaRPr lang="en-US"/>
        </a:p>
      </dgm:t>
    </dgm:pt>
    <dgm:pt modelId="{05622300-292C-4713-ACA9-02A0EF4FB108}" type="sibTrans" cxnId="{FBEADD9D-6792-494A-BCAB-B6B29734CBF9}">
      <dgm:prSet/>
      <dgm:spPr/>
      <dgm:t>
        <a:bodyPr/>
        <a:lstStyle/>
        <a:p>
          <a:endParaRPr lang="en-US"/>
        </a:p>
      </dgm:t>
    </dgm:pt>
    <dgm:pt modelId="{5A67F4CE-1903-46DF-A39F-96AF15620D9C}">
      <dgm:prSet phldrT="[Text]"/>
      <dgm:spPr/>
      <dgm:t>
        <a:bodyPr/>
        <a:lstStyle/>
        <a:p>
          <a:r>
            <a:rPr lang="en-US" dirty="0"/>
            <a:t>Crush/Destem</a:t>
          </a:r>
        </a:p>
      </dgm:t>
    </dgm:pt>
    <dgm:pt modelId="{6F0BA627-632B-43EA-A736-40D9EC1D5883}" type="parTrans" cxnId="{BCE89CB1-C7E7-4460-A150-6FE6F640C2FF}">
      <dgm:prSet/>
      <dgm:spPr/>
      <dgm:t>
        <a:bodyPr/>
        <a:lstStyle/>
        <a:p>
          <a:endParaRPr lang="en-US"/>
        </a:p>
      </dgm:t>
    </dgm:pt>
    <dgm:pt modelId="{3D31B2BF-FE20-4BCE-9C20-DEFCF1EC1782}" type="sibTrans" cxnId="{BCE89CB1-C7E7-4460-A150-6FE6F640C2FF}">
      <dgm:prSet/>
      <dgm:spPr/>
      <dgm:t>
        <a:bodyPr/>
        <a:lstStyle/>
        <a:p>
          <a:endParaRPr lang="en-US"/>
        </a:p>
      </dgm:t>
    </dgm:pt>
    <dgm:pt modelId="{13405F03-5D2E-414E-9A3F-BFD823C2F8DB}">
      <dgm:prSet phldrT="[Text]"/>
      <dgm:spPr/>
      <dgm:t>
        <a:bodyPr/>
        <a:lstStyle/>
        <a:p>
          <a:r>
            <a:rPr lang="en-US" dirty="0"/>
            <a:t>Press</a:t>
          </a:r>
        </a:p>
      </dgm:t>
    </dgm:pt>
    <dgm:pt modelId="{5407AC06-FB3A-4BE1-BE4E-EBE966BCE44F}" type="parTrans" cxnId="{FD19D8C1-3406-4C6D-9633-6D2CFC0ED61A}">
      <dgm:prSet/>
      <dgm:spPr/>
      <dgm:t>
        <a:bodyPr/>
        <a:lstStyle/>
        <a:p>
          <a:endParaRPr lang="en-US"/>
        </a:p>
      </dgm:t>
    </dgm:pt>
    <dgm:pt modelId="{6BACB49D-084F-44E3-9755-11B8526BC4E0}" type="sibTrans" cxnId="{FD19D8C1-3406-4C6D-9633-6D2CFC0ED61A}">
      <dgm:prSet/>
      <dgm:spPr/>
      <dgm:t>
        <a:bodyPr/>
        <a:lstStyle/>
        <a:p>
          <a:endParaRPr lang="en-US"/>
        </a:p>
      </dgm:t>
    </dgm:pt>
    <dgm:pt modelId="{1C16EFD7-303E-469C-890C-81271E5E0CC6}">
      <dgm:prSet phldrT="[Text]"/>
      <dgm:spPr/>
      <dgm:t>
        <a:bodyPr/>
        <a:lstStyle/>
        <a:p>
          <a:r>
            <a:rPr lang="en-US" dirty="0"/>
            <a:t>White, Pink, Purple, Black</a:t>
          </a:r>
        </a:p>
      </dgm:t>
    </dgm:pt>
    <dgm:pt modelId="{A18409A8-2880-4196-B120-ADDE4C3AFD38}" type="parTrans" cxnId="{AF2FD59F-3D23-4F19-B257-3EE245E0D682}">
      <dgm:prSet/>
      <dgm:spPr/>
      <dgm:t>
        <a:bodyPr/>
        <a:lstStyle/>
        <a:p>
          <a:endParaRPr lang="en-US"/>
        </a:p>
      </dgm:t>
    </dgm:pt>
    <dgm:pt modelId="{50FBD3EC-0282-46E0-9439-381100A194BE}" type="sibTrans" cxnId="{AF2FD59F-3D23-4F19-B257-3EE245E0D682}">
      <dgm:prSet/>
      <dgm:spPr/>
      <dgm:t>
        <a:bodyPr/>
        <a:lstStyle/>
        <a:p>
          <a:endParaRPr lang="en-US"/>
        </a:p>
      </dgm:t>
    </dgm:pt>
    <dgm:pt modelId="{8D7D45B2-C744-4BC6-ADD3-9A51B8CB54D3}">
      <dgm:prSet phldrT="[Text]"/>
      <dgm:spPr/>
      <dgm:t>
        <a:bodyPr/>
        <a:lstStyle/>
        <a:p>
          <a:r>
            <a:rPr lang="en-US" dirty="0"/>
            <a:t>Ferment</a:t>
          </a:r>
        </a:p>
      </dgm:t>
    </dgm:pt>
    <dgm:pt modelId="{735DC269-FB91-411D-AF46-2F86AE393026}" type="parTrans" cxnId="{9C6153D5-9C99-4A3E-8AAD-5FDD4D542494}">
      <dgm:prSet/>
      <dgm:spPr/>
      <dgm:t>
        <a:bodyPr/>
        <a:lstStyle/>
        <a:p>
          <a:endParaRPr lang="en-US"/>
        </a:p>
      </dgm:t>
    </dgm:pt>
    <dgm:pt modelId="{E57AE363-E9D2-4C4A-8058-AE426FA0728F}" type="sibTrans" cxnId="{9C6153D5-9C99-4A3E-8AAD-5FDD4D542494}">
      <dgm:prSet/>
      <dgm:spPr/>
      <dgm:t>
        <a:bodyPr/>
        <a:lstStyle/>
        <a:p>
          <a:endParaRPr lang="en-US"/>
        </a:p>
      </dgm:t>
    </dgm:pt>
    <dgm:pt modelId="{9E515052-026C-4C91-890B-25507761791C}">
      <dgm:prSet phldrT="[Text]"/>
      <dgm:spPr/>
      <dgm:t>
        <a:bodyPr/>
        <a:lstStyle/>
        <a:p>
          <a:r>
            <a:rPr lang="en-US" dirty="0"/>
            <a:t>Age</a:t>
          </a:r>
        </a:p>
      </dgm:t>
    </dgm:pt>
    <dgm:pt modelId="{E6914077-BC9F-4EA8-85A8-29B84C35EC8D}" type="parTrans" cxnId="{F597E6C2-C6F9-4FB8-9834-CE716931EC45}">
      <dgm:prSet/>
      <dgm:spPr/>
      <dgm:t>
        <a:bodyPr/>
        <a:lstStyle/>
        <a:p>
          <a:endParaRPr lang="en-US"/>
        </a:p>
      </dgm:t>
    </dgm:pt>
    <dgm:pt modelId="{2481B93B-9F13-431A-901D-1A9D2BAC3BF8}" type="sibTrans" cxnId="{F597E6C2-C6F9-4FB8-9834-CE716931EC45}">
      <dgm:prSet/>
      <dgm:spPr/>
      <dgm:t>
        <a:bodyPr/>
        <a:lstStyle/>
        <a:p>
          <a:endParaRPr lang="en-US"/>
        </a:p>
      </dgm:t>
    </dgm:pt>
    <dgm:pt modelId="{678F0A63-FB8E-404B-9DDF-E15C67A5591B}">
      <dgm:prSet phldrT="[Text]"/>
      <dgm:spPr/>
      <dgm:t>
        <a:bodyPr/>
        <a:lstStyle/>
        <a:p>
          <a:r>
            <a:rPr lang="en-US" dirty="0"/>
            <a:t>Separate from skin</a:t>
          </a:r>
        </a:p>
      </dgm:t>
    </dgm:pt>
    <dgm:pt modelId="{6AB2B351-6FED-4947-BDC5-6756999B69BC}" type="parTrans" cxnId="{3199B9AC-F72C-40EB-A16F-AFC59A6FE71A}">
      <dgm:prSet/>
      <dgm:spPr/>
      <dgm:t>
        <a:bodyPr/>
        <a:lstStyle/>
        <a:p>
          <a:endParaRPr lang="en-US"/>
        </a:p>
      </dgm:t>
    </dgm:pt>
    <dgm:pt modelId="{A26D6EAD-76B8-4EDE-AA45-D5C5784FF1B5}" type="sibTrans" cxnId="{3199B9AC-F72C-40EB-A16F-AFC59A6FE71A}">
      <dgm:prSet/>
      <dgm:spPr/>
      <dgm:t>
        <a:bodyPr/>
        <a:lstStyle/>
        <a:p>
          <a:endParaRPr lang="en-US"/>
        </a:p>
      </dgm:t>
    </dgm:pt>
    <dgm:pt modelId="{480FD9C6-72AE-44FA-8A78-1FE6AA9A42CC}">
      <dgm:prSet phldrT="[Text]"/>
      <dgm:spPr/>
      <dgm:t>
        <a:bodyPr/>
        <a:lstStyle/>
        <a:p>
          <a:r>
            <a:rPr lang="en-US" dirty="0"/>
            <a:t>Consider:  Chilling, Barrel, Inert Vessel, Lees Stirring</a:t>
          </a:r>
        </a:p>
      </dgm:t>
    </dgm:pt>
    <dgm:pt modelId="{2393C5BF-4606-4095-8DE0-17837713ADBA}" type="parTrans" cxnId="{087968E6-17C6-4EB4-A7D3-6FE4E7AC03AC}">
      <dgm:prSet/>
      <dgm:spPr/>
      <dgm:t>
        <a:bodyPr/>
        <a:lstStyle/>
        <a:p>
          <a:endParaRPr lang="en-US"/>
        </a:p>
      </dgm:t>
    </dgm:pt>
    <dgm:pt modelId="{FE54EAFF-9B47-455F-8E75-CD435012B966}" type="sibTrans" cxnId="{087968E6-17C6-4EB4-A7D3-6FE4E7AC03AC}">
      <dgm:prSet/>
      <dgm:spPr/>
      <dgm:t>
        <a:bodyPr/>
        <a:lstStyle/>
        <a:p>
          <a:endParaRPr lang="en-US"/>
        </a:p>
      </dgm:t>
    </dgm:pt>
    <dgm:pt modelId="{6EAC5F7C-C782-463A-829D-8B297130AEFD}">
      <dgm:prSet phldrT="[Text]"/>
      <dgm:spPr/>
      <dgm:t>
        <a:bodyPr/>
        <a:lstStyle/>
        <a:p>
          <a:r>
            <a:rPr lang="en-US" dirty="0"/>
            <a:t>Consider:  Chilling, Clarification, Barrel, Inert Vessel</a:t>
          </a:r>
        </a:p>
      </dgm:t>
    </dgm:pt>
    <dgm:pt modelId="{311D3E04-A586-44A3-B3E2-DA142CD54808}" type="parTrans" cxnId="{4A8EBBD5-0467-4E87-BE27-C80CDA4B3052}">
      <dgm:prSet/>
      <dgm:spPr/>
      <dgm:t>
        <a:bodyPr/>
        <a:lstStyle/>
        <a:p>
          <a:endParaRPr lang="en-US"/>
        </a:p>
      </dgm:t>
    </dgm:pt>
    <dgm:pt modelId="{7508F392-EF21-461F-A3D9-F69491128A66}" type="sibTrans" cxnId="{4A8EBBD5-0467-4E87-BE27-C80CDA4B3052}">
      <dgm:prSet/>
      <dgm:spPr/>
      <dgm:t>
        <a:bodyPr/>
        <a:lstStyle/>
        <a:p>
          <a:endParaRPr lang="en-US"/>
        </a:p>
      </dgm:t>
    </dgm:pt>
    <dgm:pt modelId="{A17A6283-D697-46BB-BD9A-3E02E06F2C25}">
      <dgm:prSet phldrT="[Text]"/>
      <dgm:spPr/>
      <dgm:t>
        <a:bodyPr/>
        <a:lstStyle/>
        <a:p>
          <a:r>
            <a:rPr lang="en-US" dirty="0"/>
            <a:t>Blend</a:t>
          </a:r>
        </a:p>
      </dgm:t>
    </dgm:pt>
    <dgm:pt modelId="{9E10B92E-6336-4A02-9031-92F6FD467298}" type="parTrans" cxnId="{C7E4F363-95CA-4729-A68D-F735B3598529}">
      <dgm:prSet/>
      <dgm:spPr/>
      <dgm:t>
        <a:bodyPr/>
        <a:lstStyle/>
        <a:p>
          <a:endParaRPr lang="en-US"/>
        </a:p>
      </dgm:t>
    </dgm:pt>
    <dgm:pt modelId="{50EBCB10-27DA-4717-B897-B8156838D223}" type="sibTrans" cxnId="{C7E4F363-95CA-4729-A68D-F735B3598529}">
      <dgm:prSet/>
      <dgm:spPr/>
      <dgm:t>
        <a:bodyPr/>
        <a:lstStyle/>
        <a:p>
          <a:endParaRPr lang="en-US"/>
        </a:p>
      </dgm:t>
    </dgm:pt>
    <dgm:pt modelId="{D2416BA9-D3E9-4C19-A748-E483F367B469}">
      <dgm:prSet phldrT="[Text]"/>
      <dgm:spPr/>
      <dgm:t>
        <a:bodyPr/>
        <a:lstStyle/>
        <a:p>
          <a:r>
            <a:rPr lang="en-US" dirty="0"/>
            <a:t>Optional, Consider: Racking, Barrel, Inert Vessel, </a:t>
          </a:r>
        </a:p>
      </dgm:t>
    </dgm:pt>
    <dgm:pt modelId="{D995DBB4-32F5-4FA3-8DC0-16B3E6E15A1C}" type="parTrans" cxnId="{2660E3D1-DE03-4694-838C-148C7DEC6511}">
      <dgm:prSet/>
      <dgm:spPr/>
      <dgm:t>
        <a:bodyPr/>
        <a:lstStyle/>
        <a:p>
          <a:endParaRPr lang="en-US"/>
        </a:p>
      </dgm:t>
    </dgm:pt>
    <dgm:pt modelId="{76FAEE59-67C0-4E46-838E-D9DA10870DE3}" type="sibTrans" cxnId="{2660E3D1-DE03-4694-838C-148C7DEC6511}">
      <dgm:prSet/>
      <dgm:spPr/>
      <dgm:t>
        <a:bodyPr/>
        <a:lstStyle/>
        <a:p>
          <a:endParaRPr lang="en-US"/>
        </a:p>
      </dgm:t>
    </dgm:pt>
    <dgm:pt modelId="{DF71D0B3-DAF9-42CA-BCBB-2A8DBAFA5C60}">
      <dgm:prSet phldrT="[Text]"/>
      <dgm:spPr/>
      <dgm:t>
        <a:bodyPr/>
        <a:lstStyle/>
        <a:p>
          <a:r>
            <a:rPr lang="en-US" dirty="0"/>
            <a:t>Optional: Grapes, Vintages, Vineyards, Aging environment </a:t>
          </a:r>
        </a:p>
      </dgm:t>
    </dgm:pt>
    <dgm:pt modelId="{B8C9B2D0-958E-4FA7-8908-25BEB7F32C23}" type="parTrans" cxnId="{4AE60BE6-2C65-4CA8-95CD-D458DE58A0D9}">
      <dgm:prSet/>
      <dgm:spPr/>
      <dgm:t>
        <a:bodyPr/>
        <a:lstStyle/>
        <a:p>
          <a:endParaRPr lang="en-US"/>
        </a:p>
      </dgm:t>
    </dgm:pt>
    <dgm:pt modelId="{E5FF2348-98D8-4643-A6E9-F99922D3D281}" type="sibTrans" cxnId="{4AE60BE6-2C65-4CA8-95CD-D458DE58A0D9}">
      <dgm:prSet/>
      <dgm:spPr/>
      <dgm:t>
        <a:bodyPr/>
        <a:lstStyle/>
        <a:p>
          <a:endParaRPr lang="en-US"/>
        </a:p>
      </dgm:t>
    </dgm:pt>
    <dgm:pt modelId="{6868490C-78E1-4C90-ADBB-D7464C138395}" type="pres">
      <dgm:prSet presAssocID="{A2126B68-C031-4D11-80FC-982C5C572486}" presName="linear" presStyleCnt="0">
        <dgm:presLayoutVars>
          <dgm:dir/>
          <dgm:animLvl val="lvl"/>
          <dgm:resizeHandles val="exact"/>
        </dgm:presLayoutVars>
      </dgm:prSet>
      <dgm:spPr/>
    </dgm:pt>
    <dgm:pt modelId="{4D7D9CD6-21A9-4A61-8FF1-E026847BF193}" type="pres">
      <dgm:prSet presAssocID="{C9F5D0B6-7B77-42B6-B814-851B085E40AD}" presName="parentLin" presStyleCnt="0"/>
      <dgm:spPr/>
    </dgm:pt>
    <dgm:pt modelId="{C8D02B76-5D95-4BD5-8523-A548C3E53B91}" type="pres">
      <dgm:prSet presAssocID="{C9F5D0B6-7B77-42B6-B814-851B085E40AD}" presName="parentLeftMargin" presStyleLbl="node1" presStyleIdx="0" presStyleCnt="6"/>
      <dgm:spPr/>
    </dgm:pt>
    <dgm:pt modelId="{6FB9E644-7380-43E4-B95C-DA2425AD2FA0}" type="pres">
      <dgm:prSet presAssocID="{C9F5D0B6-7B77-42B6-B814-851B085E40AD}" presName="parentText" presStyleLbl="node1" presStyleIdx="0" presStyleCnt="6" custScaleX="38775">
        <dgm:presLayoutVars>
          <dgm:chMax val="0"/>
          <dgm:bulletEnabled val="1"/>
        </dgm:presLayoutVars>
      </dgm:prSet>
      <dgm:spPr/>
    </dgm:pt>
    <dgm:pt modelId="{7FED804D-E649-4BFC-B7DB-AD542C1159CF}" type="pres">
      <dgm:prSet presAssocID="{C9F5D0B6-7B77-42B6-B814-851B085E40AD}" presName="negativeSpace" presStyleCnt="0"/>
      <dgm:spPr/>
    </dgm:pt>
    <dgm:pt modelId="{6638040B-E29C-41C0-B7C9-E3A1F017858C}" type="pres">
      <dgm:prSet presAssocID="{C9F5D0B6-7B77-42B6-B814-851B085E40AD}" presName="childText" presStyleLbl="conFgAcc1" presStyleIdx="0" presStyleCnt="6">
        <dgm:presLayoutVars>
          <dgm:bulletEnabled val="1"/>
        </dgm:presLayoutVars>
      </dgm:prSet>
      <dgm:spPr/>
    </dgm:pt>
    <dgm:pt modelId="{D902AD61-AF67-425C-B1A7-DBD8143BFB2E}" type="pres">
      <dgm:prSet presAssocID="{05622300-292C-4713-ACA9-02A0EF4FB108}" presName="spaceBetweenRectangles" presStyleCnt="0"/>
      <dgm:spPr/>
    </dgm:pt>
    <dgm:pt modelId="{86B8E615-4468-494E-B168-0CB3268900EC}" type="pres">
      <dgm:prSet presAssocID="{5A67F4CE-1903-46DF-A39F-96AF15620D9C}" presName="parentLin" presStyleCnt="0"/>
      <dgm:spPr/>
    </dgm:pt>
    <dgm:pt modelId="{1AFFC652-1FDE-4EF3-B604-36BB014A58AE}" type="pres">
      <dgm:prSet presAssocID="{5A67F4CE-1903-46DF-A39F-96AF15620D9C}" presName="parentLeftMargin" presStyleLbl="node1" presStyleIdx="0" presStyleCnt="6"/>
      <dgm:spPr/>
    </dgm:pt>
    <dgm:pt modelId="{5598A7F3-F909-4A4A-8670-B87598B43EA1}" type="pres">
      <dgm:prSet presAssocID="{5A67F4CE-1903-46DF-A39F-96AF15620D9C}" presName="parentText" presStyleLbl="node1" presStyleIdx="1" presStyleCnt="6" custScaleX="38775">
        <dgm:presLayoutVars>
          <dgm:chMax val="0"/>
          <dgm:bulletEnabled val="1"/>
        </dgm:presLayoutVars>
      </dgm:prSet>
      <dgm:spPr/>
    </dgm:pt>
    <dgm:pt modelId="{789BC904-3979-4ABF-889C-947621DB5497}" type="pres">
      <dgm:prSet presAssocID="{5A67F4CE-1903-46DF-A39F-96AF15620D9C}" presName="negativeSpace" presStyleCnt="0"/>
      <dgm:spPr/>
    </dgm:pt>
    <dgm:pt modelId="{075ADCB7-495C-4582-8400-B50D9F7A09B3}" type="pres">
      <dgm:prSet presAssocID="{5A67F4CE-1903-46DF-A39F-96AF15620D9C}" presName="childText" presStyleLbl="conFgAcc1" presStyleIdx="1" presStyleCnt="6">
        <dgm:presLayoutVars>
          <dgm:bulletEnabled val="1"/>
        </dgm:presLayoutVars>
      </dgm:prSet>
      <dgm:spPr/>
    </dgm:pt>
    <dgm:pt modelId="{80CF6355-97AC-4BB5-A422-A89DC792F29B}" type="pres">
      <dgm:prSet presAssocID="{3D31B2BF-FE20-4BCE-9C20-DEFCF1EC1782}" presName="spaceBetweenRectangles" presStyleCnt="0"/>
      <dgm:spPr/>
    </dgm:pt>
    <dgm:pt modelId="{F7FA25D7-F379-4855-ACBC-B3BF76DF7085}" type="pres">
      <dgm:prSet presAssocID="{13405F03-5D2E-414E-9A3F-BFD823C2F8DB}" presName="parentLin" presStyleCnt="0"/>
      <dgm:spPr/>
    </dgm:pt>
    <dgm:pt modelId="{9E37C3C9-77DC-42E2-B853-8ADD8EDBA2BF}" type="pres">
      <dgm:prSet presAssocID="{13405F03-5D2E-414E-9A3F-BFD823C2F8DB}" presName="parentLeftMargin" presStyleLbl="node1" presStyleIdx="1" presStyleCnt="6"/>
      <dgm:spPr/>
    </dgm:pt>
    <dgm:pt modelId="{5E4BA0BA-0116-454C-B2C8-F36E1FF21EB7}" type="pres">
      <dgm:prSet presAssocID="{13405F03-5D2E-414E-9A3F-BFD823C2F8DB}" presName="parentText" presStyleLbl="node1" presStyleIdx="2" presStyleCnt="6" custScaleX="38775">
        <dgm:presLayoutVars>
          <dgm:chMax val="0"/>
          <dgm:bulletEnabled val="1"/>
        </dgm:presLayoutVars>
      </dgm:prSet>
      <dgm:spPr/>
    </dgm:pt>
    <dgm:pt modelId="{6DAC0DDA-66C3-4086-B047-B5E09BAA0918}" type="pres">
      <dgm:prSet presAssocID="{13405F03-5D2E-414E-9A3F-BFD823C2F8DB}" presName="negativeSpace" presStyleCnt="0"/>
      <dgm:spPr/>
    </dgm:pt>
    <dgm:pt modelId="{E7B5B6EA-E7DA-40B4-8F68-001B0CF47B89}" type="pres">
      <dgm:prSet presAssocID="{13405F03-5D2E-414E-9A3F-BFD823C2F8DB}" presName="childText" presStyleLbl="conFgAcc1" presStyleIdx="2" presStyleCnt="6">
        <dgm:presLayoutVars>
          <dgm:bulletEnabled val="1"/>
        </dgm:presLayoutVars>
      </dgm:prSet>
      <dgm:spPr/>
    </dgm:pt>
    <dgm:pt modelId="{8AFA2F30-F85E-497A-8C7E-FC480E4A7BC2}" type="pres">
      <dgm:prSet presAssocID="{6BACB49D-084F-44E3-9755-11B8526BC4E0}" presName="spaceBetweenRectangles" presStyleCnt="0"/>
      <dgm:spPr/>
    </dgm:pt>
    <dgm:pt modelId="{8D2F639E-C6C1-4A01-989B-23E8E0DF2991}" type="pres">
      <dgm:prSet presAssocID="{8D7D45B2-C744-4BC6-ADD3-9A51B8CB54D3}" presName="parentLin" presStyleCnt="0"/>
      <dgm:spPr/>
    </dgm:pt>
    <dgm:pt modelId="{60EC4000-E484-4238-AD0F-9B66BD40837A}" type="pres">
      <dgm:prSet presAssocID="{8D7D45B2-C744-4BC6-ADD3-9A51B8CB54D3}" presName="parentLeftMargin" presStyleLbl="node1" presStyleIdx="2" presStyleCnt="6"/>
      <dgm:spPr/>
    </dgm:pt>
    <dgm:pt modelId="{A9988DE2-B63C-49EC-BA4A-326E29B39EEA}" type="pres">
      <dgm:prSet presAssocID="{8D7D45B2-C744-4BC6-ADD3-9A51B8CB54D3}" presName="parentText" presStyleLbl="node1" presStyleIdx="3" presStyleCnt="6" custScaleX="38775">
        <dgm:presLayoutVars>
          <dgm:chMax val="0"/>
          <dgm:bulletEnabled val="1"/>
        </dgm:presLayoutVars>
      </dgm:prSet>
      <dgm:spPr/>
    </dgm:pt>
    <dgm:pt modelId="{9033C481-D20D-4F95-AD22-64ABE6E224FE}" type="pres">
      <dgm:prSet presAssocID="{8D7D45B2-C744-4BC6-ADD3-9A51B8CB54D3}" presName="negativeSpace" presStyleCnt="0"/>
      <dgm:spPr/>
    </dgm:pt>
    <dgm:pt modelId="{994CE1B6-EC56-4F6E-9E4D-A6FA776FE851}" type="pres">
      <dgm:prSet presAssocID="{8D7D45B2-C744-4BC6-ADD3-9A51B8CB54D3}" presName="childText" presStyleLbl="conFgAcc1" presStyleIdx="3" presStyleCnt="6">
        <dgm:presLayoutVars>
          <dgm:bulletEnabled val="1"/>
        </dgm:presLayoutVars>
      </dgm:prSet>
      <dgm:spPr/>
    </dgm:pt>
    <dgm:pt modelId="{E6ACDF35-2B14-4D3E-9C1B-0135F62DAC35}" type="pres">
      <dgm:prSet presAssocID="{E57AE363-E9D2-4C4A-8058-AE426FA0728F}" presName="spaceBetweenRectangles" presStyleCnt="0"/>
      <dgm:spPr/>
    </dgm:pt>
    <dgm:pt modelId="{FCA704BD-6188-4079-AB12-47C4D9103E8E}" type="pres">
      <dgm:prSet presAssocID="{9E515052-026C-4C91-890B-25507761791C}" presName="parentLin" presStyleCnt="0"/>
      <dgm:spPr/>
    </dgm:pt>
    <dgm:pt modelId="{505F7917-BF37-4419-BBD8-BE297D755CEB}" type="pres">
      <dgm:prSet presAssocID="{9E515052-026C-4C91-890B-25507761791C}" presName="parentLeftMargin" presStyleLbl="node1" presStyleIdx="3" presStyleCnt="6"/>
      <dgm:spPr/>
    </dgm:pt>
    <dgm:pt modelId="{C9619739-F3B4-4242-95F3-262F89086BB7}" type="pres">
      <dgm:prSet presAssocID="{9E515052-026C-4C91-890B-25507761791C}" presName="parentText" presStyleLbl="node1" presStyleIdx="4" presStyleCnt="6" custScaleX="38775">
        <dgm:presLayoutVars>
          <dgm:chMax val="0"/>
          <dgm:bulletEnabled val="1"/>
        </dgm:presLayoutVars>
      </dgm:prSet>
      <dgm:spPr/>
    </dgm:pt>
    <dgm:pt modelId="{6F83DBF2-1871-4A87-AB9E-554DEFDE4AF3}" type="pres">
      <dgm:prSet presAssocID="{9E515052-026C-4C91-890B-25507761791C}" presName="negativeSpace" presStyleCnt="0"/>
      <dgm:spPr/>
    </dgm:pt>
    <dgm:pt modelId="{DC1D4CAA-372B-45F3-9F23-1D8300689874}" type="pres">
      <dgm:prSet presAssocID="{9E515052-026C-4C91-890B-25507761791C}" presName="childText" presStyleLbl="conFgAcc1" presStyleIdx="4" presStyleCnt="6">
        <dgm:presLayoutVars>
          <dgm:bulletEnabled val="1"/>
        </dgm:presLayoutVars>
      </dgm:prSet>
      <dgm:spPr/>
    </dgm:pt>
    <dgm:pt modelId="{5D3C7397-BC0E-434A-AEEA-B38FE41FD860}" type="pres">
      <dgm:prSet presAssocID="{2481B93B-9F13-431A-901D-1A9D2BAC3BF8}" presName="spaceBetweenRectangles" presStyleCnt="0"/>
      <dgm:spPr/>
    </dgm:pt>
    <dgm:pt modelId="{F935FA0C-AA6A-4448-BF8E-2E4E4A994E4E}" type="pres">
      <dgm:prSet presAssocID="{A17A6283-D697-46BB-BD9A-3E02E06F2C25}" presName="parentLin" presStyleCnt="0"/>
      <dgm:spPr/>
    </dgm:pt>
    <dgm:pt modelId="{674B6F78-6582-47F5-B846-0B5E3029C3DB}" type="pres">
      <dgm:prSet presAssocID="{A17A6283-D697-46BB-BD9A-3E02E06F2C25}" presName="parentLeftMargin" presStyleLbl="node1" presStyleIdx="4" presStyleCnt="6"/>
      <dgm:spPr/>
    </dgm:pt>
    <dgm:pt modelId="{1E053B83-A616-4D30-AA6F-253D9CD82F62}" type="pres">
      <dgm:prSet presAssocID="{A17A6283-D697-46BB-BD9A-3E02E06F2C25}" presName="parentText" presStyleLbl="node1" presStyleIdx="5" presStyleCnt="6" custScaleX="38776">
        <dgm:presLayoutVars>
          <dgm:chMax val="0"/>
          <dgm:bulletEnabled val="1"/>
        </dgm:presLayoutVars>
      </dgm:prSet>
      <dgm:spPr/>
    </dgm:pt>
    <dgm:pt modelId="{8198FAD1-F5D4-4380-AFF2-8424FCEAE67D}" type="pres">
      <dgm:prSet presAssocID="{A17A6283-D697-46BB-BD9A-3E02E06F2C25}" presName="negativeSpace" presStyleCnt="0"/>
      <dgm:spPr/>
    </dgm:pt>
    <dgm:pt modelId="{FDABE1A7-16B5-4685-9B48-E602C02B4257}" type="pres">
      <dgm:prSet presAssocID="{A17A6283-D697-46BB-BD9A-3E02E06F2C25}" presName="childText" presStyleLbl="conFgAcc1" presStyleIdx="5" presStyleCnt="6" custLinFactNeighborX="-4932" custLinFactNeighborY="-9150">
        <dgm:presLayoutVars>
          <dgm:bulletEnabled val="1"/>
        </dgm:presLayoutVars>
      </dgm:prSet>
      <dgm:spPr/>
    </dgm:pt>
  </dgm:ptLst>
  <dgm:cxnLst>
    <dgm:cxn modelId="{495F390D-4A6A-4172-A0C3-4B8BBE63363F}" type="presOf" srcId="{9E515052-026C-4C91-890B-25507761791C}" destId="{C9619739-F3B4-4242-95F3-262F89086BB7}" srcOrd="1" destOrd="0" presId="urn:microsoft.com/office/officeart/2005/8/layout/list1"/>
    <dgm:cxn modelId="{2BFB0716-1EF4-42B4-A191-95EDA399EE36}" type="presOf" srcId="{A17A6283-D697-46BB-BD9A-3E02E06F2C25}" destId="{1E053B83-A616-4D30-AA6F-253D9CD82F62}" srcOrd="1" destOrd="0" presId="urn:microsoft.com/office/officeart/2005/8/layout/list1"/>
    <dgm:cxn modelId="{0CFDC13B-7098-490B-843A-97E96C5E1517}" type="presOf" srcId="{13405F03-5D2E-414E-9A3F-BFD823C2F8DB}" destId="{5E4BA0BA-0116-454C-B2C8-F36E1FF21EB7}" srcOrd="1" destOrd="0" presId="urn:microsoft.com/office/officeart/2005/8/layout/list1"/>
    <dgm:cxn modelId="{C7E4F363-95CA-4729-A68D-F735B3598529}" srcId="{A2126B68-C031-4D11-80FC-982C5C572486}" destId="{A17A6283-D697-46BB-BD9A-3E02E06F2C25}" srcOrd="5" destOrd="0" parTransId="{9E10B92E-6336-4A02-9031-92F6FD467298}" sibTransId="{50EBCB10-27DA-4717-B897-B8156838D223}"/>
    <dgm:cxn modelId="{64BA466A-B3CA-4566-BB12-4E38AF073FBD}" type="presOf" srcId="{5A67F4CE-1903-46DF-A39F-96AF15620D9C}" destId="{1AFFC652-1FDE-4EF3-B604-36BB014A58AE}" srcOrd="0" destOrd="0" presId="urn:microsoft.com/office/officeart/2005/8/layout/list1"/>
    <dgm:cxn modelId="{1B33076B-2A20-4AFF-A033-BAA99BBC3786}" type="presOf" srcId="{8D7D45B2-C744-4BC6-ADD3-9A51B8CB54D3}" destId="{A9988DE2-B63C-49EC-BA4A-326E29B39EEA}" srcOrd="1" destOrd="0" presId="urn:microsoft.com/office/officeart/2005/8/layout/list1"/>
    <dgm:cxn modelId="{EDCF0E50-96CC-44D3-8484-3D3B5471BAE6}" type="presOf" srcId="{DF71D0B3-DAF9-42CA-BCBB-2A8DBAFA5C60}" destId="{FDABE1A7-16B5-4685-9B48-E602C02B4257}" srcOrd="0" destOrd="0" presId="urn:microsoft.com/office/officeart/2005/8/layout/list1"/>
    <dgm:cxn modelId="{D9A1DA74-8A49-45D5-9961-1BBBAF824F43}" type="presOf" srcId="{A17A6283-D697-46BB-BD9A-3E02E06F2C25}" destId="{674B6F78-6582-47F5-B846-0B5E3029C3DB}" srcOrd="0" destOrd="0" presId="urn:microsoft.com/office/officeart/2005/8/layout/list1"/>
    <dgm:cxn modelId="{F8EC2E56-8C9D-4C25-9141-DB8037C9574F}" type="presOf" srcId="{C9F5D0B6-7B77-42B6-B814-851B085E40AD}" destId="{6FB9E644-7380-43E4-B95C-DA2425AD2FA0}" srcOrd="1" destOrd="0" presId="urn:microsoft.com/office/officeart/2005/8/layout/list1"/>
    <dgm:cxn modelId="{9D9A8C56-8845-45B0-8632-909B807BE38D}" type="presOf" srcId="{C9F5D0B6-7B77-42B6-B814-851B085E40AD}" destId="{C8D02B76-5D95-4BD5-8523-A548C3E53B91}" srcOrd="0" destOrd="0" presId="urn:microsoft.com/office/officeart/2005/8/layout/list1"/>
    <dgm:cxn modelId="{28857059-5AC7-4B40-9381-8262727BB95B}" type="presOf" srcId="{8D7D45B2-C744-4BC6-ADD3-9A51B8CB54D3}" destId="{60EC4000-E484-4238-AD0F-9B66BD40837A}" srcOrd="0" destOrd="0" presId="urn:microsoft.com/office/officeart/2005/8/layout/list1"/>
    <dgm:cxn modelId="{419F6A80-E3BD-4974-950B-AA22DE270AD9}" type="presOf" srcId="{480FD9C6-72AE-44FA-8A78-1FE6AA9A42CC}" destId="{994CE1B6-EC56-4F6E-9E4D-A6FA776FE851}" srcOrd="0" destOrd="0" presId="urn:microsoft.com/office/officeart/2005/8/layout/list1"/>
    <dgm:cxn modelId="{82D4BA80-1038-4D03-8254-8BBCE30FD0E2}" type="presOf" srcId="{5A67F4CE-1903-46DF-A39F-96AF15620D9C}" destId="{5598A7F3-F909-4A4A-8670-B87598B43EA1}" srcOrd="1" destOrd="0" presId="urn:microsoft.com/office/officeart/2005/8/layout/list1"/>
    <dgm:cxn modelId="{40EA008C-98C6-4F1D-ABB5-5A6E92AA67D9}" type="presOf" srcId="{6EAC5F7C-C782-463A-829D-8B297130AEFD}" destId="{E7B5B6EA-E7DA-40B4-8F68-001B0CF47B89}" srcOrd="0" destOrd="1" presId="urn:microsoft.com/office/officeart/2005/8/layout/list1"/>
    <dgm:cxn modelId="{FBEADD9D-6792-494A-BCAB-B6B29734CBF9}" srcId="{A2126B68-C031-4D11-80FC-982C5C572486}" destId="{C9F5D0B6-7B77-42B6-B814-851B085E40AD}" srcOrd="0" destOrd="0" parTransId="{C10CC29C-71B5-41E6-BAE3-80C66AE51150}" sibTransId="{05622300-292C-4713-ACA9-02A0EF4FB108}"/>
    <dgm:cxn modelId="{AF2FD59F-3D23-4F19-B257-3EE245E0D682}" srcId="{C9F5D0B6-7B77-42B6-B814-851B085E40AD}" destId="{1C16EFD7-303E-469C-890C-81271E5E0CC6}" srcOrd="0" destOrd="0" parTransId="{A18409A8-2880-4196-B120-ADDE4C3AFD38}" sibTransId="{50FBD3EC-0282-46E0-9439-381100A194BE}"/>
    <dgm:cxn modelId="{3199B9AC-F72C-40EB-A16F-AFC59A6FE71A}" srcId="{13405F03-5D2E-414E-9A3F-BFD823C2F8DB}" destId="{678F0A63-FB8E-404B-9DDF-E15C67A5591B}" srcOrd="0" destOrd="0" parTransId="{6AB2B351-6FED-4947-BDC5-6756999B69BC}" sibTransId="{A26D6EAD-76B8-4EDE-AA45-D5C5784FF1B5}"/>
    <dgm:cxn modelId="{BCE89CB1-C7E7-4460-A150-6FE6F640C2FF}" srcId="{A2126B68-C031-4D11-80FC-982C5C572486}" destId="{5A67F4CE-1903-46DF-A39F-96AF15620D9C}" srcOrd="1" destOrd="0" parTransId="{6F0BA627-632B-43EA-A736-40D9EC1D5883}" sibTransId="{3D31B2BF-FE20-4BCE-9C20-DEFCF1EC1782}"/>
    <dgm:cxn modelId="{957BFCB7-CAE8-4080-A7AF-3CB0D1C3B186}" type="presOf" srcId="{678F0A63-FB8E-404B-9DDF-E15C67A5591B}" destId="{E7B5B6EA-E7DA-40B4-8F68-001B0CF47B89}" srcOrd="0" destOrd="0" presId="urn:microsoft.com/office/officeart/2005/8/layout/list1"/>
    <dgm:cxn modelId="{FD19D8C1-3406-4C6D-9633-6D2CFC0ED61A}" srcId="{A2126B68-C031-4D11-80FC-982C5C572486}" destId="{13405F03-5D2E-414E-9A3F-BFD823C2F8DB}" srcOrd="2" destOrd="0" parTransId="{5407AC06-FB3A-4BE1-BE4E-EBE966BCE44F}" sibTransId="{6BACB49D-084F-44E3-9755-11B8526BC4E0}"/>
    <dgm:cxn modelId="{F597E6C2-C6F9-4FB8-9834-CE716931EC45}" srcId="{A2126B68-C031-4D11-80FC-982C5C572486}" destId="{9E515052-026C-4C91-890B-25507761791C}" srcOrd="4" destOrd="0" parTransId="{E6914077-BC9F-4EA8-85A8-29B84C35EC8D}" sibTransId="{2481B93B-9F13-431A-901D-1A9D2BAC3BF8}"/>
    <dgm:cxn modelId="{81BB1DC8-8E54-41CD-82D5-A579CAAF8855}" type="presOf" srcId="{13405F03-5D2E-414E-9A3F-BFD823C2F8DB}" destId="{9E37C3C9-77DC-42E2-B853-8ADD8EDBA2BF}" srcOrd="0" destOrd="0" presId="urn:microsoft.com/office/officeart/2005/8/layout/list1"/>
    <dgm:cxn modelId="{39F5C2D1-DC7E-48CB-B777-E0E651D5DA7B}" type="presOf" srcId="{1C16EFD7-303E-469C-890C-81271E5E0CC6}" destId="{6638040B-E29C-41C0-B7C9-E3A1F017858C}" srcOrd="0" destOrd="0" presId="urn:microsoft.com/office/officeart/2005/8/layout/list1"/>
    <dgm:cxn modelId="{2660E3D1-DE03-4694-838C-148C7DEC6511}" srcId="{9E515052-026C-4C91-890B-25507761791C}" destId="{D2416BA9-D3E9-4C19-A748-E483F367B469}" srcOrd="0" destOrd="0" parTransId="{D995DBB4-32F5-4FA3-8DC0-16B3E6E15A1C}" sibTransId="{76FAEE59-67C0-4E46-838E-D9DA10870DE3}"/>
    <dgm:cxn modelId="{9C6153D5-9C99-4A3E-8AAD-5FDD4D542494}" srcId="{A2126B68-C031-4D11-80FC-982C5C572486}" destId="{8D7D45B2-C744-4BC6-ADD3-9A51B8CB54D3}" srcOrd="3" destOrd="0" parTransId="{735DC269-FB91-411D-AF46-2F86AE393026}" sibTransId="{E57AE363-E9D2-4C4A-8058-AE426FA0728F}"/>
    <dgm:cxn modelId="{4A8EBBD5-0467-4E87-BE27-C80CDA4B3052}" srcId="{13405F03-5D2E-414E-9A3F-BFD823C2F8DB}" destId="{6EAC5F7C-C782-463A-829D-8B297130AEFD}" srcOrd="1" destOrd="0" parTransId="{311D3E04-A586-44A3-B3E2-DA142CD54808}" sibTransId="{7508F392-EF21-461F-A3D9-F69491128A66}"/>
    <dgm:cxn modelId="{4AE60BE6-2C65-4CA8-95CD-D458DE58A0D9}" srcId="{A17A6283-D697-46BB-BD9A-3E02E06F2C25}" destId="{DF71D0B3-DAF9-42CA-BCBB-2A8DBAFA5C60}" srcOrd="0" destOrd="0" parTransId="{B8C9B2D0-958E-4FA7-8908-25BEB7F32C23}" sibTransId="{E5FF2348-98D8-4643-A6E9-F99922D3D281}"/>
    <dgm:cxn modelId="{087968E6-17C6-4EB4-A7D3-6FE4E7AC03AC}" srcId="{8D7D45B2-C744-4BC6-ADD3-9A51B8CB54D3}" destId="{480FD9C6-72AE-44FA-8A78-1FE6AA9A42CC}" srcOrd="0" destOrd="0" parTransId="{2393C5BF-4606-4095-8DE0-17837713ADBA}" sibTransId="{FE54EAFF-9B47-455F-8E75-CD435012B966}"/>
    <dgm:cxn modelId="{C2A86CEF-CF14-48B8-9CB3-76B1CBCE433E}" type="presOf" srcId="{9E515052-026C-4C91-890B-25507761791C}" destId="{505F7917-BF37-4419-BBD8-BE297D755CEB}" srcOrd="0" destOrd="0" presId="urn:microsoft.com/office/officeart/2005/8/layout/list1"/>
    <dgm:cxn modelId="{885FB8F7-6116-4458-AE71-265F222C385B}" type="presOf" srcId="{A2126B68-C031-4D11-80FC-982C5C572486}" destId="{6868490C-78E1-4C90-ADBB-D7464C138395}" srcOrd="0" destOrd="0" presId="urn:microsoft.com/office/officeart/2005/8/layout/list1"/>
    <dgm:cxn modelId="{07DDE5F9-FD8C-4EC6-A99A-F0DB9F0343DB}" type="presOf" srcId="{D2416BA9-D3E9-4C19-A748-E483F367B469}" destId="{DC1D4CAA-372B-45F3-9F23-1D8300689874}" srcOrd="0" destOrd="0" presId="urn:microsoft.com/office/officeart/2005/8/layout/list1"/>
    <dgm:cxn modelId="{4D758536-B71D-4799-B590-E956718FECA5}" type="presParOf" srcId="{6868490C-78E1-4C90-ADBB-D7464C138395}" destId="{4D7D9CD6-21A9-4A61-8FF1-E026847BF193}" srcOrd="0" destOrd="0" presId="urn:microsoft.com/office/officeart/2005/8/layout/list1"/>
    <dgm:cxn modelId="{7F8F9DF7-E236-4C11-857C-213E9FDDCD76}" type="presParOf" srcId="{4D7D9CD6-21A9-4A61-8FF1-E026847BF193}" destId="{C8D02B76-5D95-4BD5-8523-A548C3E53B91}" srcOrd="0" destOrd="0" presId="urn:microsoft.com/office/officeart/2005/8/layout/list1"/>
    <dgm:cxn modelId="{B37B6B9A-5C33-443D-AB13-520C416A2CDD}" type="presParOf" srcId="{4D7D9CD6-21A9-4A61-8FF1-E026847BF193}" destId="{6FB9E644-7380-43E4-B95C-DA2425AD2FA0}" srcOrd="1" destOrd="0" presId="urn:microsoft.com/office/officeart/2005/8/layout/list1"/>
    <dgm:cxn modelId="{7B7E4B3F-E99D-4B9F-A1CD-DF843A2D5716}" type="presParOf" srcId="{6868490C-78E1-4C90-ADBB-D7464C138395}" destId="{7FED804D-E649-4BFC-B7DB-AD542C1159CF}" srcOrd="1" destOrd="0" presId="urn:microsoft.com/office/officeart/2005/8/layout/list1"/>
    <dgm:cxn modelId="{8B05AF2B-1EDC-44A0-A1A9-84040A7C4E27}" type="presParOf" srcId="{6868490C-78E1-4C90-ADBB-D7464C138395}" destId="{6638040B-E29C-41C0-B7C9-E3A1F017858C}" srcOrd="2" destOrd="0" presId="urn:microsoft.com/office/officeart/2005/8/layout/list1"/>
    <dgm:cxn modelId="{E3D4A706-9972-4062-AA71-8F212DB1EA7F}" type="presParOf" srcId="{6868490C-78E1-4C90-ADBB-D7464C138395}" destId="{D902AD61-AF67-425C-B1A7-DBD8143BFB2E}" srcOrd="3" destOrd="0" presId="urn:microsoft.com/office/officeart/2005/8/layout/list1"/>
    <dgm:cxn modelId="{715DAA30-1C6B-4917-9030-8E810D0BD536}" type="presParOf" srcId="{6868490C-78E1-4C90-ADBB-D7464C138395}" destId="{86B8E615-4468-494E-B168-0CB3268900EC}" srcOrd="4" destOrd="0" presId="urn:microsoft.com/office/officeart/2005/8/layout/list1"/>
    <dgm:cxn modelId="{F251BC65-B3F8-4D3A-A095-F068BA1B7B54}" type="presParOf" srcId="{86B8E615-4468-494E-B168-0CB3268900EC}" destId="{1AFFC652-1FDE-4EF3-B604-36BB014A58AE}" srcOrd="0" destOrd="0" presId="urn:microsoft.com/office/officeart/2005/8/layout/list1"/>
    <dgm:cxn modelId="{03985B66-1621-41A9-BB94-895EBB615E08}" type="presParOf" srcId="{86B8E615-4468-494E-B168-0CB3268900EC}" destId="{5598A7F3-F909-4A4A-8670-B87598B43EA1}" srcOrd="1" destOrd="0" presId="urn:microsoft.com/office/officeart/2005/8/layout/list1"/>
    <dgm:cxn modelId="{568F8A4E-16F9-4F20-9724-FC4030460E5B}" type="presParOf" srcId="{6868490C-78E1-4C90-ADBB-D7464C138395}" destId="{789BC904-3979-4ABF-889C-947621DB5497}" srcOrd="5" destOrd="0" presId="urn:microsoft.com/office/officeart/2005/8/layout/list1"/>
    <dgm:cxn modelId="{C68EFA1E-EDDB-4A35-89CD-0532AE226557}" type="presParOf" srcId="{6868490C-78E1-4C90-ADBB-D7464C138395}" destId="{075ADCB7-495C-4582-8400-B50D9F7A09B3}" srcOrd="6" destOrd="0" presId="urn:microsoft.com/office/officeart/2005/8/layout/list1"/>
    <dgm:cxn modelId="{0F1B5ACE-F88B-4D10-843A-D24F5AC37C33}" type="presParOf" srcId="{6868490C-78E1-4C90-ADBB-D7464C138395}" destId="{80CF6355-97AC-4BB5-A422-A89DC792F29B}" srcOrd="7" destOrd="0" presId="urn:microsoft.com/office/officeart/2005/8/layout/list1"/>
    <dgm:cxn modelId="{E0E74AC3-B481-4D35-BCCF-FDF7B251E72C}" type="presParOf" srcId="{6868490C-78E1-4C90-ADBB-D7464C138395}" destId="{F7FA25D7-F379-4855-ACBC-B3BF76DF7085}" srcOrd="8" destOrd="0" presId="urn:microsoft.com/office/officeart/2005/8/layout/list1"/>
    <dgm:cxn modelId="{646A41CE-2288-4BF8-B762-4C2CD5A462F3}" type="presParOf" srcId="{F7FA25D7-F379-4855-ACBC-B3BF76DF7085}" destId="{9E37C3C9-77DC-42E2-B853-8ADD8EDBA2BF}" srcOrd="0" destOrd="0" presId="urn:microsoft.com/office/officeart/2005/8/layout/list1"/>
    <dgm:cxn modelId="{3D7933CD-0217-44E4-B814-FE453E7617F1}" type="presParOf" srcId="{F7FA25D7-F379-4855-ACBC-B3BF76DF7085}" destId="{5E4BA0BA-0116-454C-B2C8-F36E1FF21EB7}" srcOrd="1" destOrd="0" presId="urn:microsoft.com/office/officeart/2005/8/layout/list1"/>
    <dgm:cxn modelId="{FB330157-91F2-4FFE-B14A-70E80D531D58}" type="presParOf" srcId="{6868490C-78E1-4C90-ADBB-D7464C138395}" destId="{6DAC0DDA-66C3-4086-B047-B5E09BAA0918}" srcOrd="9" destOrd="0" presId="urn:microsoft.com/office/officeart/2005/8/layout/list1"/>
    <dgm:cxn modelId="{EE14D2A2-42DE-4592-B744-42EE55392680}" type="presParOf" srcId="{6868490C-78E1-4C90-ADBB-D7464C138395}" destId="{E7B5B6EA-E7DA-40B4-8F68-001B0CF47B89}" srcOrd="10" destOrd="0" presId="urn:microsoft.com/office/officeart/2005/8/layout/list1"/>
    <dgm:cxn modelId="{36290897-A016-4086-B1B8-2CE33A1CFC94}" type="presParOf" srcId="{6868490C-78E1-4C90-ADBB-D7464C138395}" destId="{8AFA2F30-F85E-497A-8C7E-FC480E4A7BC2}" srcOrd="11" destOrd="0" presId="urn:microsoft.com/office/officeart/2005/8/layout/list1"/>
    <dgm:cxn modelId="{DFA4D1D3-E4FB-4116-84A4-BDC5F2C1B32F}" type="presParOf" srcId="{6868490C-78E1-4C90-ADBB-D7464C138395}" destId="{8D2F639E-C6C1-4A01-989B-23E8E0DF2991}" srcOrd="12" destOrd="0" presId="urn:microsoft.com/office/officeart/2005/8/layout/list1"/>
    <dgm:cxn modelId="{1F154EA4-C5C3-4F00-9AA5-45C9C4CA29C8}" type="presParOf" srcId="{8D2F639E-C6C1-4A01-989B-23E8E0DF2991}" destId="{60EC4000-E484-4238-AD0F-9B66BD40837A}" srcOrd="0" destOrd="0" presId="urn:microsoft.com/office/officeart/2005/8/layout/list1"/>
    <dgm:cxn modelId="{CA924AC0-4191-4EAC-8681-5C61E3DBE885}" type="presParOf" srcId="{8D2F639E-C6C1-4A01-989B-23E8E0DF2991}" destId="{A9988DE2-B63C-49EC-BA4A-326E29B39EEA}" srcOrd="1" destOrd="0" presId="urn:microsoft.com/office/officeart/2005/8/layout/list1"/>
    <dgm:cxn modelId="{A8AA6053-A1EB-4AD2-AAB5-46CA1C36ABB0}" type="presParOf" srcId="{6868490C-78E1-4C90-ADBB-D7464C138395}" destId="{9033C481-D20D-4F95-AD22-64ABE6E224FE}" srcOrd="13" destOrd="0" presId="urn:microsoft.com/office/officeart/2005/8/layout/list1"/>
    <dgm:cxn modelId="{ED99443E-3BC9-4692-B78B-D03FF5971487}" type="presParOf" srcId="{6868490C-78E1-4C90-ADBB-D7464C138395}" destId="{994CE1B6-EC56-4F6E-9E4D-A6FA776FE851}" srcOrd="14" destOrd="0" presId="urn:microsoft.com/office/officeart/2005/8/layout/list1"/>
    <dgm:cxn modelId="{D165B143-8E26-47D7-B3EB-E0EEA3F6968F}" type="presParOf" srcId="{6868490C-78E1-4C90-ADBB-D7464C138395}" destId="{E6ACDF35-2B14-4D3E-9C1B-0135F62DAC35}" srcOrd="15" destOrd="0" presId="urn:microsoft.com/office/officeart/2005/8/layout/list1"/>
    <dgm:cxn modelId="{73235184-0AF5-40D3-80C3-BF6EA88E3010}" type="presParOf" srcId="{6868490C-78E1-4C90-ADBB-D7464C138395}" destId="{FCA704BD-6188-4079-AB12-47C4D9103E8E}" srcOrd="16" destOrd="0" presId="urn:microsoft.com/office/officeart/2005/8/layout/list1"/>
    <dgm:cxn modelId="{3A27C717-D2EB-453A-ABB5-86303ECF4D30}" type="presParOf" srcId="{FCA704BD-6188-4079-AB12-47C4D9103E8E}" destId="{505F7917-BF37-4419-BBD8-BE297D755CEB}" srcOrd="0" destOrd="0" presId="urn:microsoft.com/office/officeart/2005/8/layout/list1"/>
    <dgm:cxn modelId="{3702BBD1-3EEE-4D62-BFE3-8BFFA1E2263F}" type="presParOf" srcId="{FCA704BD-6188-4079-AB12-47C4D9103E8E}" destId="{C9619739-F3B4-4242-95F3-262F89086BB7}" srcOrd="1" destOrd="0" presId="urn:microsoft.com/office/officeart/2005/8/layout/list1"/>
    <dgm:cxn modelId="{BC5352B9-E3DC-4988-BAF3-801980659FDF}" type="presParOf" srcId="{6868490C-78E1-4C90-ADBB-D7464C138395}" destId="{6F83DBF2-1871-4A87-AB9E-554DEFDE4AF3}" srcOrd="17" destOrd="0" presId="urn:microsoft.com/office/officeart/2005/8/layout/list1"/>
    <dgm:cxn modelId="{8566B73D-0262-4FA5-B26D-FB6839942CE7}" type="presParOf" srcId="{6868490C-78E1-4C90-ADBB-D7464C138395}" destId="{DC1D4CAA-372B-45F3-9F23-1D8300689874}" srcOrd="18" destOrd="0" presId="urn:microsoft.com/office/officeart/2005/8/layout/list1"/>
    <dgm:cxn modelId="{CBA3BEF3-CBB7-4BF7-9B16-A36978436420}" type="presParOf" srcId="{6868490C-78E1-4C90-ADBB-D7464C138395}" destId="{5D3C7397-BC0E-434A-AEEA-B38FE41FD860}" srcOrd="19" destOrd="0" presId="urn:microsoft.com/office/officeart/2005/8/layout/list1"/>
    <dgm:cxn modelId="{A052FF28-08A6-48D1-B4D7-B46E86282EB2}" type="presParOf" srcId="{6868490C-78E1-4C90-ADBB-D7464C138395}" destId="{F935FA0C-AA6A-4448-BF8E-2E4E4A994E4E}" srcOrd="20" destOrd="0" presId="urn:microsoft.com/office/officeart/2005/8/layout/list1"/>
    <dgm:cxn modelId="{171845C7-26D4-4FA5-87E3-4FFEF1FBEDF3}" type="presParOf" srcId="{F935FA0C-AA6A-4448-BF8E-2E4E4A994E4E}" destId="{674B6F78-6582-47F5-B846-0B5E3029C3DB}" srcOrd="0" destOrd="0" presId="urn:microsoft.com/office/officeart/2005/8/layout/list1"/>
    <dgm:cxn modelId="{2CFF8E80-43D0-4AEA-800E-5A00C3B81899}" type="presParOf" srcId="{F935FA0C-AA6A-4448-BF8E-2E4E4A994E4E}" destId="{1E053B83-A616-4D30-AA6F-253D9CD82F62}" srcOrd="1" destOrd="0" presId="urn:microsoft.com/office/officeart/2005/8/layout/list1"/>
    <dgm:cxn modelId="{22DB7500-9CE1-40DB-9B19-57BA5B197307}" type="presParOf" srcId="{6868490C-78E1-4C90-ADBB-D7464C138395}" destId="{8198FAD1-F5D4-4380-AFF2-8424FCEAE67D}" srcOrd="21" destOrd="0" presId="urn:microsoft.com/office/officeart/2005/8/layout/list1"/>
    <dgm:cxn modelId="{B5B505A4-6A5E-4A93-AAA9-E94413A13977}" type="presParOf" srcId="{6868490C-78E1-4C90-ADBB-D7464C138395}" destId="{FDABE1A7-16B5-4685-9B48-E602C02B4257}" srcOrd="22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126B68-C031-4D11-80FC-982C5C57248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9F5D0B6-7B77-42B6-B814-851B085E40AD}">
      <dgm:prSet phldrT="[Text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Grapes</a:t>
          </a:r>
        </a:p>
      </dgm:t>
    </dgm:pt>
    <dgm:pt modelId="{C10CC29C-71B5-41E6-BAE3-80C66AE51150}" type="parTrans" cxnId="{FBEADD9D-6792-494A-BCAB-B6B29734CBF9}">
      <dgm:prSet/>
      <dgm:spPr/>
      <dgm:t>
        <a:bodyPr/>
        <a:lstStyle/>
        <a:p>
          <a:endParaRPr lang="en-US"/>
        </a:p>
      </dgm:t>
    </dgm:pt>
    <dgm:pt modelId="{05622300-292C-4713-ACA9-02A0EF4FB108}" type="sibTrans" cxnId="{FBEADD9D-6792-494A-BCAB-B6B29734CBF9}">
      <dgm:prSet/>
      <dgm:spPr/>
      <dgm:t>
        <a:bodyPr/>
        <a:lstStyle/>
        <a:p>
          <a:endParaRPr lang="en-US"/>
        </a:p>
      </dgm:t>
    </dgm:pt>
    <dgm:pt modelId="{5A67F4CE-1903-46DF-A39F-96AF15620D9C}">
      <dgm:prSet phldrT="[Text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Crush/Destem</a:t>
          </a:r>
        </a:p>
      </dgm:t>
    </dgm:pt>
    <dgm:pt modelId="{6F0BA627-632B-43EA-A736-40D9EC1D5883}" type="parTrans" cxnId="{BCE89CB1-C7E7-4460-A150-6FE6F640C2FF}">
      <dgm:prSet/>
      <dgm:spPr/>
      <dgm:t>
        <a:bodyPr/>
        <a:lstStyle/>
        <a:p>
          <a:endParaRPr lang="en-US"/>
        </a:p>
      </dgm:t>
    </dgm:pt>
    <dgm:pt modelId="{3D31B2BF-FE20-4BCE-9C20-DEFCF1EC1782}" type="sibTrans" cxnId="{BCE89CB1-C7E7-4460-A150-6FE6F640C2FF}">
      <dgm:prSet/>
      <dgm:spPr/>
      <dgm:t>
        <a:bodyPr/>
        <a:lstStyle/>
        <a:p>
          <a:endParaRPr lang="en-US"/>
        </a:p>
      </dgm:t>
    </dgm:pt>
    <dgm:pt modelId="{1C16EFD7-303E-469C-890C-81271E5E0CC6}">
      <dgm:prSet phldrT="[Text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Purple, Black</a:t>
          </a:r>
        </a:p>
      </dgm:t>
    </dgm:pt>
    <dgm:pt modelId="{A18409A8-2880-4196-B120-ADDE4C3AFD38}" type="parTrans" cxnId="{AF2FD59F-3D23-4F19-B257-3EE245E0D682}">
      <dgm:prSet/>
      <dgm:spPr/>
      <dgm:t>
        <a:bodyPr/>
        <a:lstStyle/>
        <a:p>
          <a:endParaRPr lang="en-US"/>
        </a:p>
      </dgm:t>
    </dgm:pt>
    <dgm:pt modelId="{50FBD3EC-0282-46E0-9439-381100A194BE}" type="sibTrans" cxnId="{AF2FD59F-3D23-4F19-B257-3EE245E0D682}">
      <dgm:prSet/>
      <dgm:spPr/>
      <dgm:t>
        <a:bodyPr/>
        <a:lstStyle/>
        <a:p>
          <a:endParaRPr lang="en-US"/>
        </a:p>
      </dgm:t>
    </dgm:pt>
    <dgm:pt modelId="{8D7D45B2-C744-4BC6-ADD3-9A51B8CB54D3}">
      <dgm:prSet phldrT="[Text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Ferment</a:t>
          </a:r>
        </a:p>
      </dgm:t>
    </dgm:pt>
    <dgm:pt modelId="{735DC269-FB91-411D-AF46-2F86AE393026}" type="parTrans" cxnId="{9C6153D5-9C99-4A3E-8AAD-5FDD4D542494}">
      <dgm:prSet/>
      <dgm:spPr/>
      <dgm:t>
        <a:bodyPr/>
        <a:lstStyle/>
        <a:p>
          <a:endParaRPr lang="en-US"/>
        </a:p>
      </dgm:t>
    </dgm:pt>
    <dgm:pt modelId="{E57AE363-E9D2-4C4A-8058-AE426FA0728F}" type="sibTrans" cxnId="{9C6153D5-9C99-4A3E-8AAD-5FDD4D542494}">
      <dgm:prSet/>
      <dgm:spPr/>
      <dgm:t>
        <a:bodyPr/>
        <a:lstStyle/>
        <a:p>
          <a:endParaRPr lang="en-US"/>
        </a:p>
      </dgm:t>
    </dgm:pt>
    <dgm:pt modelId="{9E515052-026C-4C91-890B-25507761791C}">
      <dgm:prSet phldrT="[Text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Age</a:t>
          </a:r>
        </a:p>
      </dgm:t>
    </dgm:pt>
    <dgm:pt modelId="{E6914077-BC9F-4EA8-85A8-29B84C35EC8D}" type="parTrans" cxnId="{F597E6C2-C6F9-4FB8-9834-CE716931EC45}">
      <dgm:prSet/>
      <dgm:spPr/>
      <dgm:t>
        <a:bodyPr/>
        <a:lstStyle/>
        <a:p>
          <a:endParaRPr lang="en-US"/>
        </a:p>
      </dgm:t>
    </dgm:pt>
    <dgm:pt modelId="{2481B93B-9F13-431A-901D-1A9D2BAC3BF8}" type="sibTrans" cxnId="{F597E6C2-C6F9-4FB8-9834-CE716931EC45}">
      <dgm:prSet/>
      <dgm:spPr/>
      <dgm:t>
        <a:bodyPr/>
        <a:lstStyle/>
        <a:p>
          <a:endParaRPr lang="en-US"/>
        </a:p>
      </dgm:t>
    </dgm:pt>
    <dgm:pt modelId="{480FD9C6-72AE-44FA-8A78-1FE6AA9A42CC}">
      <dgm:prSet phldrT="[Text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Consider:  Chilling, Barrel, Inert Vessel</a:t>
          </a:r>
        </a:p>
      </dgm:t>
    </dgm:pt>
    <dgm:pt modelId="{2393C5BF-4606-4095-8DE0-17837713ADBA}" type="parTrans" cxnId="{087968E6-17C6-4EB4-A7D3-6FE4E7AC03AC}">
      <dgm:prSet/>
      <dgm:spPr/>
      <dgm:t>
        <a:bodyPr/>
        <a:lstStyle/>
        <a:p>
          <a:endParaRPr lang="en-US"/>
        </a:p>
      </dgm:t>
    </dgm:pt>
    <dgm:pt modelId="{FE54EAFF-9B47-455F-8E75-CD435012B966}" type="sibTrans" cxnId="{087968E6-17C6-4EB4-A7D3-6FE4E7AC03AC}">
      <dgm:prSet/>
      <dgm:spPr/>
      <dgm:t>
        <a:bodyPr/>
        <a:lstStyle/>
        <a:p>
          <a:endParaRPr lang="en-US"/>
        </a:p>
      </dgm:t>
    </dgm:pt>
    <dgm:pt modelId="{E08E8728-0EA8-4A79-8D1C-2F6729AD9642}">
      <dgm:prSet phldrT="[Text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Free Run or Press Wine</a:t>
          </a:r>
        </a:p>
      </dgm:t>
    </dgm:pt>
    <dgm:pt modelId="{EEB4BCA6-13A4-460B-8426-6B001191925B}" type="parTrans" cxnId="{BE513C0C-7E88-4D4E-A8CF-E47F245D62ED}">
      <dgm:prSet/>
      <dgm:spPr/>
      <dgm:t>
        <a:bodyPr/>
        <a:lstStyle/>
        <a:p>
          <a:endParaRPr lang="en-US"/>
        </a:p>
      </dgm:t>
    </dgm:pt>
    <dgm:pt modelId="{69074607-D6DF-4F19-8318-20CE73971051}" type="sibTrans" cxnId="{BE513C0C-7E88-4D4E-A8CF-E47F245D62ED}">
      <dgm:prSet/>
      <dgm:spPr/>
      <dgm:t>
        <a:bodyPr/>
        <a:lstStyle/>
        <a:p>
          <a:endParaRPr lang="en-US"/>
        </a:p>
      </dgm:t>
    </dgm:pt>
    <dgm:pt modelId="{6D71B036-4392-4259-B26E-210C6BB63A59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Consider: Barrel, Inert Vessel</a:t>
          </a:r>
        </a:p>
      </dgm:t>
    </dgm:pt>
    <dgm:pt modelId="{758E5B5A-2BC1-416C-A507-F57C2536FE61}" type="parTrans" cxnId="{2BB25D48-AEE7-49A7-B9F9-3D111CF402F8}">
      <dgm:prSet/>
      <dgm:spPr/>
      <dgm:t>
        <a:bodyPr/>
        <a:lstStyle/>
        <a:p>
          <a:endParaRPr lang="en-US"/>
        </a:p>
      </dgm:t>
    </dgm:pt>
    <dgm:pt modelId="{89BD9630-B245-4E3E-90EA-45AFE5DE642C}" type="sibTrans" cxnId="{2BB25D48-AEE7-49A7-B9F9-3D111CF402F8}">
      <dgm:prSet/>
      <dgm:spPr/>
      <dgm:t>
        <a:bodyPr/>
        <a:lstStyle/>
        <a:p>
          <a:endParaRPr lang="en-US"/>
        </a:p>
      </dgm:t>
    </dgm:pt>
    <dgm:pt modelId="{3DA35C20-511D-4DDB-A852-E1D291A11D9E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Blend</a:t>
          </a:r>
        </a:p>
      </dgm:t>
    </dgm:pt>
    <dgm:pt modelId="{664D8D63-1DE7-476C-8664-11101F21FE32}" type="parTrans" cxnId="{52B5A926-D6BE-41BC-8801-E7314C25A79C}">
      <dgm:prSet/>
      <dgm:spPr/>
      <dgm:t>
        <a:bodyPr/>
        <a:lstStyle/>
        <a:p>
          <a:endParaRPr lang="en-US"/>
        </a:p>
      </dgm:t>
    </dgm:pt>
    <dgm:pt modelId="{D89351B4-6F6E-4052-BB1C-69B664A9F269}" type="sibTrans" cxnId="{52B5A926-D6BE-41BC-8801-E7314C25A79C}">
      <dgm:prSet/>
      <dgm:spPr/>
      <dgm:t>
        <a:bodyPr/>
        <a:lstStyle/>
        <a:p>
          <a:endParaRPr lang="en-US"/>
        </a:p>
      </dgm:t>
    </dgm:pt>
    <dgm:pt modelId="{77801FD4-D22D-4597-AA2F-A99735F320DF}">
      <dgm:prSet phldrT="[Text]"/>
      <dgm:spPr/>
      <dgm:t>
        <a:bodyPr/>
        <a:lstStyle/>
        <a:p>
          <a:r>
            <a: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Optional: Grapes, Vintages, Vineyards, Aging environment</a:t>
          </a:r>
        </a:p>
      </dgm:t>
    </dgm:pt>
    <dgm:pt modelId="{31EDE7BE-A413-4AFC-9703-B02B6F340177}" type="parTrans" cxnId="{C5F93FFA-1052-4285-8AF1-B97DF9C0E0CB}">
      <dgm:prSet/>
      <dgm:spPr/>
      <dgm:t>
        <a:bodyPr/>
        <a:lstStyle/>
        <a:p>
          <a:endParaRPr lang="en-US"/>
        </a:p>
      </dgm:t>
    </dgm:pt>
    <dgm:pt modelId="{59165777-59B0-4A9E-9648-7E3FC92CEED5}" type="sibTrans" cxnId="{C5F93FFA-1052-4285-8AF1-B97DF9C0E0CB}">
      <dgm:prSet/>
      <dgm:spPr/>
      <dgm:t>
        <a:bodyPr/>
        <a:lstStyle/>
        <a:p>
          <a:endParaRPr lang="en-US"/>
        </a:p>
      </dgm:t>
    </dgm:pt>
    <dgm:pt modelId="{6868490C-78E1-4C90-ADBB-D7464C138395}" type="pres">
      <dgm:prSet presAssocID="{A2126B68-C031-4D11-80FC-982C5C572486}" presName="linear" presStyleCnt="0">
        <dgm:presLayoutVars>
          <dgm:dir/>
          <dgm:animLvl val="lvl"/>
          <dgm:resizeHandles val="exact"/>
        </dgm:presLayoutVars>
      </dgm:prSet>
      <dgm:spPr/>
    </dgm:pt>
    <dgm:pt modelId="{4D7D9CD6-21A9-4A61-8FF1-E026847BF193}" type="pres">
      <dgm:prSet presAssocID="{C9F5D0B6-7B77-42B6-B814-851B085E40AD}" presName="parentLin" presStyleCnt="0"/>
      <dgm:spPr/>
    </dgm:pt>
    <dgm:pt modelId="{C8D02B76-5D95-4BD5-8523-A548C3E53B91}" type="pres">
      <dgm:prSet presAssocID="{C9F5D0B6-7B77-42B6-B814-851B085E40AD}" presName="parentLeftMargin" presStyleLbl="node1" presStyleIdx="0" presStyleCnt="6"/>
      <dgm:spPr/>
    </dgm:pt>
    <dgm:pt modelId="{6FB9E644-7380-43E4-B95C-DA2425AD2FA0}" type="pres">
      <dgm:prSet presAssocID="{C9F5D0B6-7B77-42B6-B814-851B085E40AD}" presName="parentText" presStyleLbl="node1" presStyleIdx="0" presStyleCnt="6" custScaleX="38775">
        <dgm:presLayoutVars>
          <dgm:chMax val="0"/>
          <dgm:bulletEnabled val="1"/>
        </dgm:presLayoutVars>
      </dgm:prSet>
      <dgm:spPr/>
    </dgm:pt>
    <dgm:pt modelId="{7FED804D-E649-4BFC-B7DB-AD542C1159CF}" type="pres">
      <dgm:prSet presAssocID="{C9F5D0B6-7B77-42B6-B814-851B085E40AD}" presName="negativeSpace" presStyleCnt="0"/>
      <dgm:spPr/>
    </dgm:pt>
    <dgm:pt modelId="{6638040B-E29C-41C0-B7C9-E3A1F017858C}" type="pres">
      <dgm:prSet presAssocID="{C9F5D0B6-7B77-42B6-B814-851B085E40AD}" presName="childText" presStyleLbl="conFgAcc1" presStyleIdx="0" presStyleCnt="6">
        <dgm:presLayoutVars>
          <dgm:bulletEnabled val="1"/>
        </dgm:presLayoutVars>
      </dgm:prSet>
      <dgm:spPr/>
    </dgm:pt>
    <dgm:pt modelId="{D902AD61-AF67-425C-B1A7-DBD8143BFB2E}" type="pres">
      <dgm:prSet presAssocID="{05622300-292C-4713-ACA9-02A0EF4FB108}" presName="spaceBetweenRectangles" presStyleCnt="0"/>
      <dgm:spPr/>
    </dgm:pt>
    <dgm:pt modelId="{86B8E615-4468-494E-B168-0CB3268900EC}" type="pres">
      <dgm:prSet presAssocID="{5A67F4CE-1903-46DF-A39F-96AF15620D9C}" presName="parentLin" presStyleCnt="0"/>
      <dgm:spPr/>
    </dgm:pt>
    <dgm:pt modelId="{1AFFC652-1FDE-4EF3-B604-36BB014A58AE}" type="pres">
      <dgm:prSet presAssocID="{5A67F4CE-1903-46DF-A39F-96AF15620D9C}" presName="parentLeftMargin" presStyleLbl="node1" presStyleIdx="0" presStyleCnt="6"/>
      <dgm:spPr/>
    </dgm:pt>
    <dgm:pt modelId="{5598A7F3-F909-4A4A-8670-B87598B43EA1}" type="pres">
      <dgm:prSet presAssocID="{5A67F4CE-1903-46DF-A39F-96AF15620D9C}" presName="parentText" presStyleLbl="node1" presStyleIdx="1" presStyleCnt="6" custScaleX="38775">
        <dgm:presLayoutVars>
          <dgm:chMax val="0"/>
          <dgm:bulletEnabled val="1"/>
        </dgm:presLayoutVars>
      </dgm:prSet>
      <dgm:spPr/>
    </dgm:pt>
    <dgm:pt modelId="{789BC904-3979-4ABF-889C-947621DB5497}" type="pres">
      <dgm:prSet presAssocID="{5A67F4CE-1903-46DF-A39F-96AF15620D9C}" presName="negativeSpace" presStyleCnt="0"/>
      <dgm:spPr/>
    </dgm:pt>
    <dgm:pt modelId="{075ADCB7-495C-4582-8400-B50D9F7A09B3}" type="pres">
      <dgm:prSet presAssocID="{5A67F4CE-1903-46DF-A39F-96AF15620D9C}" presName="childText" presStyleLbl="conFgAcc1" presStyleIdx="1" presStyleCnt="6">
        <dgm:presLayoutVars>
          <dgm:bulletEnabled val="1"/>
        </dgm:presLayoutVars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</dgm:pt>
    <dgm:pt modelId="{80CF6355-97AC-4BB5-A422-A89DC792F29B}" type="pres">
      <dgm:prSet presAssocID="{3D31B2BF-FE20-4BCE-9C20-DEFCF1EC1782}" presName="spaceBetweenRectangles" presStyleCnt="0"/>
      <dgm:spPr/>
    </dgm:pt>
    <dgm:pt modelId="{8D2F639E-C6C1-4A01-989B-23E8E0DF2991}" type="pres">
      <dgm:prSet presAssocID="{8D7D45B2-C744-4BC6-ADD3-9A51B8CB54D3}" presName="parentLin" presStyleCnt="0"/>
      <dgm:spPr/>
    </dgm:pt>
    <dgm:pt modelId="{60EC4000-E484-4238-AD0F-9B66BD40837A}" type="pres">
      <dgm:prSet presAssocID="{8D7D45B2-C744-4BC6-ADD3-9A51B8CB54D3}" presName="parentLeftMargin" presStyleLbl="node1" presStyleIdx="1" presStyleCnt="6"/>
      <dgm:spPr/>
    </dgm:pt>
    <dgm:pt modelId="{A9988DE2-B63C-49EC-BA4A-326E29B39EEA}" type="pres">
      <dgm:prSet presAssocID="{8D7D45B2-C744-4BC6-ADD3-9A51B8CB54D3}" presName="parentText" presStyleLbl="node1" presStyleIdx="2" presStyleCnt="6" custScaleX="38775">
        <dgm:presLayoutVars>
          <dgm:chMax val="0"/>
          <dgm:bulletEnabled val="1"/>
        </dgm:presLayoutVars>
      </dgm:prSet>
      <dgm:spPr/>
    </dgm:pt>
    <dgm:pt modelId="{9033C481-D20D-4F95-AD22-64ABE6E224FE}" type="pres">
      <dgm:prSet presAssocID="{8D7D45B2-C744-4BC6-ADD3-9A51B8CB54D3}" presName="negativeSpace" presStyleCnt="0"/>
      <dgm:spPr/>
    </dgm:pt>
    <dgm:pt modelId="{994CE1B6-EC56-4F6E-9E4D-A6FA776FE851}" type="pres">
      <dgm:prSet presAssocID="{8D7D45B2-C744-4BC6-ADD3-9A51B8CB54D3}" presName="childText" presStyleLbl="conFgAcc1" presStyleIdx="2" presStyleCnt="6">
        <dgm:presLayoutVars>
          <dgm:bulletEnabled val="1"/>
        </dgm:presLayoutVars>
      </dgm:prSet>
      <dgm:spPr/>
    </dgm:pt>
    <dgm:pt modelId="{E6ACDF35-2B14-4D3E-9C1B-0135F62DAC35}" type="pres">
      <dgm:prSet presAssocID="{E57AE363-E9D2-4C4A-8058-AE426FA0728F}" presName="spaceBetweenRectangles" presStyleCnt="0"/>
      <dgm:spPr/>
    </dgm:pt>
    <dgm:pt modelId="{1BC6E0B0-56E4-467E-AC12-5D2E66106DAF}" type="pres">
      <dgm:prSet presAssocID="{E08E8728-0EA8-4A79-8D1C-2F6729AD9642}" presName="parentLin" presStyleCnt="0"/>
      <dgm:spPr/>
    </dgm:pt>
    <dgm:pt modelId="{1F3338F1-B084-463C-AB50-79C066AFB76E}" type="pres">
      <dgm:prSet presAssocID="{E08E8728-0EA8-4A79-8D1C-2F6729AD9642}" presName="parentLeftMargin" presStyleLbl="node1" presStyleIdx="2" presStyleCnt="6"/>
      <dgm:spPr/>
    </dgm:pt>
    <dgm:pt modelId="{9C4E84A2-8F7F-414E-8018-F5676A4BBD6E}" type="pres">
      <dgm:prSet presAssocID="{E08E8728-0EA8-4A79-8D1C-2F6729AD9642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5192BB15-D1BA-4B92-8CC7-35E0AC46A9CC}" type="pres">
      <dgm:prSet presAssocID="{E08E8728-0EA8-4A79-8D1C-2F6729AD9642}" presName="negativeSpace" presStyleCnt="0"/>
      <dgm:spPr/>
    </dgm:pt>
    <dgm:pt modelId="{3A5BB585-1CCB-4E2D-856E-C7943DCAF899}" type="pres">
      <dgm:prSet presAssocID="{E08E8728-0EA8-4A79-8D1C-2F6729AD9642}" presName="childText" presStyleLbl="conFgAcc1" presStyleIdx="3" presStyleCnt="6">
        <dgm:presLayoutVars>
          <dgm:bulletEnabled val="1"/>
        </dgm:presLayoutVars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</dgm:pt>
    <dgm:pt modelId="{585946EF-AACA-4FEB-AB81-6CB159E75F99}" type="pres">
      <dgm:prSet presAssocID="{69074607-D6DF-4F19-8318-20CE73971051}" presName="spaceBetweenRectangles" presStyleCnt="0"/>
      <dgm:spPr/>
    </dgm:pt>
    <dgm:pt modelId="{FCA704BD-6188-4079-AB12-47C4D9103E8E}" type="pres">
      <dgm:prSet presAssocID="{9E515052-026C-4C91-890B-25507761791C}" presName="parentLin" presStyleCnt="0"/>
      <dgm:spPr/>
    </dgm:pt>
    <dgm:pt modelId="{505F7917-BF37-4419-BBD8-BE297D755CEB}" type="pres">
      <dgm:prSet presAssocID="{9E515052-026C-4C91-890B-25507761791C}" presName="parentLeftMargin" presStyleLbl="node1" presStyleIdx="3" presStyleCnt="6"/>
      <dgm:spPr/>
    </dgm:pt>
    <dgm:pt modelId="{C9619739-F3B4-4242-95F3-262F89086BB7}" type="pres">
      <dgm:prSet presAssocID="{9E515052-026C-4C91-890B-25507761791C}" presName="parentText" presStyleLbl="node1" presStyleIdx="4" presStyleCnt="6" custScaleX="38775">
        <dgm:presLayoutVars>
          <dgm:chMax val="0"/>
          <dgm:bulletEnabled val="1"/>
        </dgm:presLayoutVars>
      </dgm:prSet>
      <dgm:spPr/>
    </dgm:pt>
    <dgm:pt modelId="{6F83DBF2-1871-4A87-AB9E-554DEFDE4AF3}" type="pres">
      <dgm:prSet presAssocID="{9E515052-026C-4C91-890B-25507761791C}" presName="negativeSpace" presStyleCnt="0"/>
      <dgm:spPr/>
    </dgm:pt>
    <dgm:pt modelId="{DC1D4CAA-372B-45F3-9F23-1D8300689874}" type="pres">
      <dgm:prSet presAssocID="{9E515052-026C-4C91-890B-25507761791C}" presName="childText" presStyleLbl="conFgAcc1" presStyleIdx="4" presStyleCnt="6">
        <dgm:presLayoutVars>
          <dgm:bulletEnabled val="1"/>
        </dgm:presLayoutVars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</dgm:pt>
    <dgm:pt modelId="{F949DFFC-35B6-4FE8-8715-4BC31733751F}" type="pres">
      <dgm:prSet presAssocID="{2481B93B-9F13-431A-901D-1A9D2BAC3BF8}" presName="spaceBetweenRectangles" presStyleCnt="0"/>
      <dgm:spPr/>
    </dgm:pt>
    <dgm:pt modelId="{22D160E2-4B4C-48C8-BB31-5A09BDA4417B}" type="pres">
      <dgm:prSet presAssocID="{3DA35C20-511D-4DDB-A852-E1D291A11D9E}" presName="parentLin" presStyleCnt="0"/>
      <dgm:spPr/>
    </dgm:pt>
    <dgm:pt modelId="{16A02229-717E-4CE6-8158-D24BF1DA7BDE}" type="pres">
      <dgm:prSet presAssocID="{3DA35C20-511D-4DDB-A852-E1D291A11D9E}" presName="parentLeftMargin" presStyleLbl="node1" presStyleIdx="4" presStyleCnt="6"/>
      <dgm:spPr/>
    </dgm:pt>
    <dgm:pt modelId="{64145F12-700A-4658-ADA9-0FC02B9868DD}" type="pres">
      <dgm:prSet presAssocID="{3DA35C20-511D-4DDB-A852-E1D291A11D9E}" presName="parentText" presStyleLbl="node1" presStyleIdx="5" presStyleCnt="6">
        <dgm:presLayoutVars>
          <dgm:chMax val="0"/>
          <dgm:bulletEnabled val="1"/>
        </dgm:presLayoutVars>
      </dgm:prSet>
      <dgm:spPr/>
    </dgm:pt>
    <dgm:pt modelId="{53AA21F6-8B27-4220-9120-EEE544FD9525}" type="pres">
      <dgm:prSet presAssocID="{3DA35C20-511D-4DDB-A852-E1D291A11D9E}" presName="negativeSpace" presStyleCnt="0"/>
      <dgm:spPr/>
    </dgm:pt>
    <dgm:pt modelId="{59833FE2-C0DA-46DE-9561-7935C9A8C0FB}" type="pres">
      <dgm:prSet presAssocID="{3DA35C20-511D-4DDB-A852-E1D291A11D9E}" presName="childText" presStyleLbl="conFgAcc1" presStyleIdx="5" presStyleCnt="6" custLinFactNeighborX="-4932" custLinFactNeighborY="-9150">
        <dgm:presLayoutVars>
          <dgm:bulletEnabled val="1"/>
        </dgm:presLayoutVars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</dgm:pt>
  </dgm:ptLst>
  <dgm:cxnLst>
    <dgm:cxn modelId="{BE513C0C-7E88-4D4E-A8CF-E47F245D62ED}" srcId="{A2126B68-C031-4D11-80FC-982C5C572486}" destId="{E08E8728-0EA8-4A79-8D1C-2F6729AD9642}" srcOrd="3" destOrd="0" parTransId="{EEB4BCA6-13A4-460B-8426-6B001191925B}" sibTransId="{69074607-D6DF-4F19-8318-20CE73971051}"/>
    <dgm:cxn modelId="{495F390D-4A6A-4172-A0C3-4B8BBE63363F}" type="presOf" srcId="{9E515052-026C-4C91-890B-25507761791C}" destId="{C9619739-F3B4-4242-95F3-262F89086BB7}" srcOrd="1" destOrd="0" presId="urn:microsoft.com/office/officeart/2005/8/layout/list1"/>
    <dgm:cxn modelId="{FA78851F-51CB-497A-974B-A5620F4AB2F7}" type="presOf" srcId="{6D71B036-4392-4259-B26E-210C6BB63A59}" destId="{DC1D4CAA-372B-45F3-9F23-1D8300689874}" srcOrd="0" destOrd="0" presId="urn:microsoft.com/office/officeart/2005/8/layout/list1"/>
    <dgm:cxn modelId="{52B5A926-D6BE-41BC-8801-E7314C25A79C}" srcId="{A2126B68-C031-4D11-80FC-982C5C572486}" destId="{3DA35C20-511D-4DDB-A852-E1D291A11D9E}" srcOrd="5" destOrd="0" parTransId="{664D8D63-1DE7-476C-8664-11101F21FE32}" sibTransId="{D89351B4-6F6E-4052-BB1C-69B664A9F269}"/>
    <dgm:cxn modelId="{C9A39D5E-24BA-4901-8A2B-83FA91F3306A}" type="presOf" srcId="{77801FD4-D22D-4597-AA2F-A99735F320DF}" destId="{59833FE2-C0DA-46DE-9561-7935C9A8C0FB}" srcOrd="0" destOrd="0" presId="urn:microsoft.com/office/officeart/2005/8/layout/list1"/>
    <dgm:cxn modelId="{2BB25D48-AEE7-49A7-B9F9-3D111CF402F8}" srcId="{9E515052-026C-4C91-890B-25507761791C}" destId="{6D71B036-4392-4259-B26E-210C6BB63A59}" srcOrd="0" destOrd="0" parTransId="{758E5B5A-2BC1-416C-A507-F57C2536FE61}" sibTransId="{89BD9630-B245-4E3E-90EA-45AFE5DE642C}"/>
    <dgm:cxn modelId="{64BA466A-B3CA-4566-BB12-4E38AF073FBD}" type="presOf" srcId="{5A67F4CE-1903-46DF-A39F-96AF15620D9C}" destId="{1AFFC652-1FDE-4EF3-B604-36BB014A58AE}" srcOrd="0" destOrd="0" presId="urn:microsoft.com/office/officeart/2005/8/layout/list1"/>
    <dgm:cxn modelId="{1B33076B-2A20-4AFF-A033-BAA99BBC3786}" type="presOf" srcId="{8D7D45B2-C744-4BC6-ADD3-9A51B8CB54D3}" destId="{A9988DE2-B63C-49EC-BA4A-326E29B39EEA}" srcOrd="1" destOrd="0" presId="urn:microsoft.com/office/officeart/2005/8/layout/list1"/>
    <dgm:cxn modelId="{F8EC2E56-8C9D-4C25-9141-DB8037C9574F}" type="presOf" srcId="{C9F5D0B6-7B77-42B6-B814-851B085E40AD}" destId="{6FB9E644-7380-43E4-B95C-DA2425AD2FA0}" srcOrd="1" destOrd="0" presId="urn:microsoft.com/office/officeart/2005/8/layout/list1"/>
    <dgm:cxn modelId="{9D9A8C56-8845-45B0-8632-909B807BE38D}" type="presOf" srcId="{C9F5D0B6-7B77-42B6-B814-851B085E40AD}" destId="{C8D02B76-5D95-4BD5-8523-A548C3E53B91}" srcOrd="0" destOrd="0" presId="urn:microsoft.com/office/officeart/2005/8/layout/list1"/>
    <dgm:cxn modelId="{28857059-5AC7-4B40-9381-8262727BB95B}" type="presOf" srcId="{8D7D45B2-C744-4BC6-ADD3-9A51B8CB54D3}" destId="{60EC4000-E484-4238-AD0F-9B66BD40837A}" srcOrd="0" destOrd="0" presId="urn:microsoft.com/office/officeart/2005/8/layout/list1"/>
    <dgm:cxn modelId="{37F9D67F-1DCF-43E1-9E0A-ADCCF85F4024}" type="presOf" srcId="{E08E8728-0EA8-4A79-8D1C-2F6729AD9642}" destId="{9C4E84A2-8F7F-414E-8018-F5676A4BBD6E}" srcOrd="1" destOrd="0" presId="urn:microsoft.com/office/officeart/2005/8/layout/list1"/>
    <dgm:cxn modelId="{419F6A80-E3BD-4974-950B-AA22DE270AD9}" type="presOf" srcId="{480FD9C6-72AE-44FA-8A78-1FE6AA9A42CC}" destId="{994CE1B6-EC56-4F6E-9E4D-A6FA776FE851}" srcOrd="0" destOrd="0" presId="urn:microsoft.com/office/officeart/2005/8/layout/list1"/>
    <dgm:cxn modelId="{82D4BA80-1038-4D03-8254-8BBCE30FD0E2}" type="presOf" srcId="{5A67F4CE-1903-46DF-A39F-96AF15620D9C}" destId="{5598A7F3-F909-4A4A-8670-B87598B43EA1}" srcOrd="1" destOrd="0" presId="urn:microsoft.com/office/officeart/2005/8/layout/list1"/>
    <dgm:cxn modelId="{0225AC8A-54D9-4BCE-BE68-1FFF07D456C0}" type="presOf" srcId="{3DA35C20-511D-4DDB-A852-E1D291A11D9E}" destId="{16A02229-717E-4CE6-8158-D24BF1DA7BDE}" srcOrd="0" destOrd="0" presId="urn:microsoft.com/office/officeart/2005/8/layout/list1"/>
    <dgm:cxn modelId="{FBEADD9D-6792-494A-BCAB-B6B29734CBF9}" srcId="{A2126B68-C031-4D11-80FC-982C5C572486}" destId="{C9F5D0B6-7B77-42B6-B814-851B085E40AD}" srcOrd="0" destOrd="0" parTransId="{C10CC29C-71B5-41E6-BAE3-80C66AE51150}" sibTransId="{05622300-292C-4713-ACA9-02A0EF4FB108}"/>
    <dgm:cxn modelId="{AF2FD59F-3D23-4F19-B257-3EE245E0D682}" srcId="{C9F5D0B6-7B77-42B6-B814-851B085E40AD}" destId="{1C16EFD7-303E-469C-890C-81271E5E0CC6}" srcOrd="0" destOrd="0" parTransId="{A18409A8-2880-4196-B120-ADDE4C3AFD38}" sibTransId="{50FBD3EC-0282-46E0-9439-381100A194BE}"/>
    <dgm:cxn modelId="{1A6284AC-55E9-47EC-A621-D35B3DE0B16A}" type="presOf" srcId="{3DA35C20-511D-4DDB-A852-E1D291A11D9E}" destId="{64145F12-700A-4658-ADA9-0FC02B9868DD}" srcOrd="1" destOrd="0" presId="urn:microsoft.com/office/officeart/2005/8/layout/list1"/>
    <dgm:cxn modelId="{BCE89CB1-C7E7-4460-A150-6FE6F640C2FF}" srcId="{A2126B68-C031-4D11-80FC-982C5C572486}" destId="{5A67F4CE-1903-46DF-A39F-96AF15620D9C}" srcOrd="1" destOrd="0" parTransId="{6F0BA627-632B-43EA-A736-40D9EC1D5883}" sibTransId="{3D31B2BF-FE20-4BCE-9C20-DEFCF1EC1782}"/>
    <dgm:cxn modelId="{F597E6C2-C6F9-4FB8-9834-CE716931EC45}" srcId="{A2126B68-C031-4D11-80FC-982C5C572486}" destId="{9E515052-026C-4C91-890B-25507761791C}" srcOrd="4" destOrd="0" parTransId="{E6914077-BC9F-4EA8-85A8-29B84C35EC8D}" sibTransId="{2481B93B-9F13-431A-901D-1A9D2BAC3BF8}"/>
    <dgm:cxn modelId="{39F5C2D1-DC7E-48CB-B777-E0E651D5DA7B}" type="presOf" srcId="{1C16EFD7-303E-469C-890C-81271E5E0CC6}" destId="{6638040B-E29C-41C0-B7C9-E3A1F017858C}" srcOrd="0" destOrd="0" presId="urn:microsoft.com/office/officeart/2005/8/layout/list1"/>
    <dgm:cxn modelId="{9C6153D5-9C99-4A3E-8AAD-5FDD4D542494}" srcId="{A2126B68-C031-4D11-80FC-982C5C572486}" destId="{8D7D45B2-C744-4BC6-ADD3-9A51B8CB54D3}" srcOrd="2" destOrd="0" parTransId="{735DC269-FB91-411D-AF46-2F86AE393026}" sibTransId="{E57AE363-E9D2-4C4A-8058-AE426FA0728F}"/>
    <dgm:cxn modelId="{E33B7FDE-0692-4A61-A1BB-DEDFD400692D}" type="presOf" srcId="{E08E8728-0EA8-4A79-8D1C-2F6729AD9642}" destId="{1F3338F1-B084-463C-AB50-79C066AFB76E}" srcOrd="0" destOrd="0" presId="urn:microsoft.com/office/officeart/2005/8/layout/list1"/>
    <dgm:cxn modelId="{087968E6-17C6-4EB4-A7D3-6FE4E7AC03AC}" srcId="{8D7D45B2-C744-4BC6-ADD3-9A51B8CB54D3}" destId="{480FD9C6-72AE-44FA-8A78-1FE6AA9A42CC}" srcOrd="0" destOrd="0" parTransId="{2393C5BF-4606-4095-8DE0-17837713ADBA}" sibTransId="{FE54EAFF-9B47-455F-8E75-CD435012B966}"/>
    <dgm:cxn modelId="{C2A86CEF-CF14-48B8-9CB3-76B1CBCE433E}" type="presOf" srcId="{9E515052-026C-4C91-890B-25507761791C}" destId="{505F7917-BF37-4419-BBD8-BE297D755CEB}" srcOrd="0" destOrd="0" presId="urn:microsoft.com/office/officeart/2005/8/layout/list1"/>
    <dgm:cxn modelId="{885FB8F7-6116-4458-AE71-265F222C385B}" type="presOf" srcId="{A2126B68-C031-4D11-80FC-982C5C572486}" destId="{6868490C-78E1-4C90-ADBB-D7464C138395}" srcOrd="0" destOrd="0" presId="urn:microsoft.com/office/officeart/2005/8/layout/list1"/>
    <dgm:cxn modelId="{C5F93FFA-1052-4285-8AF1-B97DF9C0E0CB}" srcId="{3DA35C20-511D-4DDB-A852-E1D291A11D9E}" destId="{77801FD4-D22D-4597-AA2F-A99735F320DF}" srcOrd="0" destOrd="0" parTransId="{31EDE7BE-A413-4AFC-9703-B02B6F340177}" sibTransId="{59165777-59B0-4A9E-9648-7E3FC92CEED5}"/>
    <dgm:cxn modelId="{4D758536-B71D-4799-B590-E956718FECA5}" type="presParOf" srcId="{6868490C-78E1-4C90-ADBB-D7464C138395}" destId="{4D7D9CD6-21A9-4A61-8FF1-E026847BF193}" srcOrd="0" destOrd="0" presId="urn:microsoft.com/office/officeart/2005/8/layout/list1"/>
    <dgm:cxn modelId="{7F8F9DF7-E236-4C11-857C-213E9FDDCD76}" type="presParOf" srcId="{4D7D9CD6-21A9-4A61-8FF1-E026847BF193}" destId="{C8D02B76-5D95-4BD5-8523-A548C3E53B91}" srcOrd="0" destOrd="0" presId="urn:microsoft.com/office/officeart/2005/8/layout/list1"/>
    <dgm:cxn modelId="{B37B6B9A-5C33-443D-AB13-520C416A2CDD}" type="presParOf" srcId="{4D7D9CD6-21A9-4A61-8FF1-E026847BF193}" destId="{6FB9E644-7380-43E4-B95C-DA2425AD2FA0}" srcOrd="1" destOrd="0" presId="urn:microsoft.com/office/officeart/2005/8/layout/list1"/>
    <dgm:cxn modelId="{7B7E4B3F-E99D-4B9F-A1CD-DF843A2D5716}" type="presParOf" srcId="{6868490C-78E1-4C90-ADBB-D7464C138395}" destId="{7FED804D-E649-4BFC-B7DB-AD542C1159CF}" srcOrd="1" destOrd="0" presId="urn:microsoft.com/office/officeart/2005/8/layout/list1"/>
    <dgm:cxn modelId="{8B05AF2B-1EDC-44A0-A1A9-84040A7C4E27}" type="presParOf" srcId="{6868490C-78E1-4C90-ADBB-D7464C138395}" destId="{6638040B-E29C-41C0-B7C9-E3A1F017858C}" srcOrd="2" destOrd="0" presId="urn:microsoft.com/office/officeart/2005/8/layout/list1"/>
    <dgm:cxn modelId="{E3D4A706-9972-4062-AA71-8F212DB1EA7F}" type="presParOf" srcId="{6868490C-78E1-4C90-ADBB-D7464C138395}" destId="{D902AD61-AF67-425C-B1A7-DBD8143BFB2E}" srcOrd="3" destOrd="0" presId="urn:microsoft.com/office/officeart/2005/8/layout/list1"/>
    <dgm:cxn modelId="{715DAA30-1C6B-4917-9030-8E810D0BD536}" type="presParOf" srcId="{6868490C-78E1-4C90-ADBB-D7464C138395}" destId="{86B8E615-4468-494E-B168-0CB3268900EC}" srcOrd="4" destOrd="0" presId="urn:microsoft.com/office/officeart/2005/8/layout/list1"/>
    <dgm:cxn modelId="{F251BC65-B3F8-4D3A-A095-F068BA1B7B54}" type="presParOf" srcId="{86B8E615-4468-494E-B168-0CB3268900EC}" destId="{1AFFC652-1FDE-4EF3-B604-36BB014A58AE}" srcOrd="0" destOrd="0" presId="urn:microsoft.com/office/officeart/2005/8/layout/list1"/>
    <dgm:cxn modelId="{03985B66-1621-41A9-BB94-895EBB615E08}" type="presParOf" srcId="{86B8E615-4468-494E-B168-0CB3268900EC}" destId="{5598A7F3-F909-4A4A-8670-B87598B43EA1}" srcOrd="1" destOrd="0" presId="urn:microsoft.com/office/officeart/2005/8/layout/list1"/>
    <dgm:cxn modelId="{568F8A4E-16F9-4F20-9724-FC4030460E5B}" type="presParOf" srcId="{6868490C-78E1-4C90-ADBB-D7464C138395}" destId="{789BC904-3979-4ABF-889C-947621DB5497}" srcOrd="5" destOrd="0" presId="urn:microsoft.com/office/officeart/2005/8/layout/list1"/>
    <dgm:cxn modelId="{C68EFA1E-EDDB-4A35-89CD-0532AE226557}" type="presParOf" srcId="{6868490C-78E1-4C90-ADBB-D7464C138395}" destId="{075ADCB7-495C-4582-8400-B50D9F7A09B3}" srcOrd="6" destOrd="0" presId="urn:microsoft.com/office/officeart/2005/8/layout/list1"/>
    <dgm:cxn modelId="{0F1B5ACE-F88B-4D10-843A-D24F5AC37C33}" type="presParOf" srcId="{6868490C-78E1-4C90-ADBB-D7464C138395}" destId="{80CF6355-97AC-4BB5-A422-A89DC792F29B}" srcOrd="7" destOrd="0" presId="urn:microsoft.com/office/officeart/2005/8/layout/list1"/>
    <dgm:cxn modelId="{DFA4D1D3-E4FB-4116-84A4-BDC5F2C1B32F}" type="presParOf" srcId="{6868490C-78E1-4C90-ADBB-D7464C138395}" destId="{8D2F639E-C6C1-4A01-989B-23E8E0DF2991}" srcOrd="8" destOrd="0" presId="urn:microsoft.com/office/officeart/2005/8/layout/list1"/>
    <dgm:cxn modelId="{1F154EA4-C5C3-4F00-9AA5-45C9C4CA29C8}" type="presParOf" srcId="{8D2F639E-C6C1-4A01-989B-23E8E0DF2991}" destId="{60EC4000-E484-4238-AD0F-9B66BD40837A}" srcOrd="0" destOrd="0" presId="urn:microsoft.com/office/officeart/2005/8/layout/list1"/>
    <dgm:cxn modelId="{CA924AC0-4191-4EAC-8681-5C61E3DBE885}" type="presParOf" srcId="{8D2F639E-C6C1-4A01-989B-23E8E0DF2991}" destId="{A9988DE2-B63C-49EC-BA4A-326E29B39EEA}" srcOrd="1" destOrd="0" presId="urn:microsoft.com/office/officeart/2005/8/layout/list1"/>
    <dgm:cxn modelId="{A8AA6053-A1EB-4AD2-AAB5-46CA1C36ABB0}" type="presParOf" srcId="{6868490C-78E1-4C90-ADBB-D7464C138395}" destId="{9033C481-D20D-4F95-AD22-64ABE6E224FE}" srcOrd="9" destOrd="0" presId="urn:microsoft.com/office/officeart/2005/8/layout/list1"/>
    <dgm:cxn modelId="{ED99443E-3BC9-4692-B78B-D03FF5971487}" type="presParOf" srcId="{6868490C-78E1-4C90-ADBB-D7464C138395}" destId="{994CE1B6-EC56-4F6E-9E4D-A6FA776FE851}" srcOrd="10" destOrd="0" presId="urn:microsoft.com/office/officeart/2005/8/layout/list1"/>
    <dgm:cxn modelId="{D165B143-8E26-47D7-B3EB-E0EEA3F6968F}" type="presParOf" srcId="{6868490C-78E1-4C90-ADBB-D7464C138395}" destId="{E6ACDF35-2B14-4D3E-9C1B-0135F62DAC35}" srcOrd="11" destOrd="0" presId="urn:microsoft.com/office/officeart/2005/8/layout/list1"/>
    <dgm:cxn modelId="{E6888C80-10EE-4F00-B831-4C7258395EAD}" type="presParOf" srcId="{6868490C-78E1-4C90-ADBB-D7464C138395}" destId="{1BC6E0B0-56E4-467E-AC12-5D2E66106DAF}" srcOrd="12" destOrd="0" presId="urn:microsoft.com/office/officeart/2005/8/layout/list1"/>
    <dgm:cxn modelId="{EB015CA5-D7E4-4579-8BCE-53D3B71ECC39}" type="presParOf" srcId="{1BC6E0B0-56E4-467E-AC12-5D2E66106DAF}" destId="{1F3338F1-B084-463C-AB50-79C066AFB76E}" srcOrd="0" destOrd="0" presId="urn:microsoft.com/office/officeart/2005/8/layout/list1"/>
    <dgm:cxn modelId="{9D512A51-0FE8-4D57-8CD8-E40D4E5B2F49}" type="presParOf" srcId="{1BC6E0B0-56E4-467E-AC12-5D2E66106DAF}" destId="{9C4E84A2-8F7F-414E-8018-F5676A4BBD6E}" srcOrd="1" destOrd="0" presId="urn:microsoft.com/office/officeart/2005/8/layout/list1"/>
    <dgm:cxn modelId="{7BC67CFF-019E-4C51-A8E1-961AFFAEAB02}" type="presParOf" srcId="{6868490C-78E1-4C90-ADBB-D7464C138395}" destId="{5192BB15-D1BA-4B92-8CC7-35E0AC46A9CC}" srcOrd="13" destOrd="0" presId="urn:microsoft.com/office/officeart/2005/8/layout/list1"/>
    <dgm:cxn modelId="{7CEEA2B2-C93C-4D3B-9317-74FD5E096064}" type="presParOf" srcId="{6868490C-78E1-4C90-ADBB-D7464C138395}" destId="{3A5BB585-1CCB-4E2D-856E-C7943DCAF899}" srcOrd="14" destOrd="0" presId="urn:microsoft.com/office/officeart/2005/8/layout/list1"/>
    <dgm:cxn modelId="{69B9970F-1B66-4432-93F2-87372D3C4692}" type="presParOf" srcId="{6868490C-78E1-4C90-ADBB-D7464C138395}" destId="{585946EF-AACA-4FEB-AB81-6CB159E75F99}" srcOrd="15" destOrd="0" presId="urn:microsoft.com/office/officeart/2005/8/layout/list1"/>
    <dgm:cxn modelId="{73235184-0AF5-40D3-80C3-BF6EA88E3010}" type="presParOf" srcId="{6868490C-78E1-4C90-ADBB-D7464C138395}" destId="{FCA704BD-6188-4079-AB12-47C4D9103E8E}" srcOrd="16" destOrd="0" presId="urn:microsoft.com/office/officeart/2005/8/layout/list1"/>
    <dgm:cxn modelId="{3A27C717-D2EB-453A-ABB5-86303ECF4D30}" type="presParOf" srcId="{FCA704BD-6188-4079-AB12-47C4D9103E8E}" destId="{505F7917-BF37-4419-BBD8-BE297D755CEB}" srcOrd="0" destOrd="0" presId="urn:microsoft.com/office/officeart/2005/8/layout/list1"/>
    <dgm:cxn modelId="{3702BBD1-3EEE-4D62-BFE3-8BFFA1E2263F}" type="presParOf" srcId="{FCA704BD-6188-4079-AB12-47C4D9103E8E}" destId="{C9619739-F3B4-4242-95F3-262F89086BB7}" srcOrd="1" destOrd="0" presId="urn:microsoft.com/office/officeart/2005/8/layout/list1"/>
    <dgm:cxn modelId="{BC5352B9-E3DC-4988-BAF3-801980659FDF}" type="presParOf" srcId="{6868490C-78E1-4C90-ADBB-D7464C138395}" destId="{6F83DBF2-1871-4A87-AB9E-554DEFDE4AF3}" srcOrd="17" destOrd="0" presId="urn:microsoft.com/office/officeart/2005/8/layout/list1"/>
    <dgm:cxn modelId="{8566B73D-0262-4FA5-B26D-FB6839942CE7}" type="presParOf" srcId="{6868490C-78E1-4C90-ADBB-D7464C138395}" destId="{DC1D4CAA-372B-45F3-9F23-1D8300689874}" srcOrd="18" destOrd="0" presId="urn:microsoft.com/office/officeart/2005/8/layout/list1"/>
    <dgm:cxn modelId="{3A5E6023-F4A4-490D-ACEA-E34488347B66}" type="presParOf" srcId="{6868490C-78E1-4C90-ADBB-D7464C138395}" destId="{F949DFFC-35B6-4FE8-8715-4BC31733751F}" srcOrd="19" destOrd="0" presId="urn:microsoft.com/office/officeart/2005/8/layout/list1"/>
    <dgm:cxn modelId="{DF8BADBF-A74B-4121-9C10-C398C061F238}" type="presParOf" srcId="{6868490C-78E1-4C90-ADBB-D7464C138395}" destId="{22D160E2-4B4C-48C8-BB31-5A09BDA4417B}" srcOrd="20" destOrd="0" presId="urn:microsoft.com/office/officeart/2005/8/layout/list1"/>
    <dgm:cxn modelId="{D069E52D-EBEB-4472-9DB5-F5C62BA539C7}" type="presParOf" srcId="{22D160E2-4B4C-48C8-BB31-5A09BDA4417B}" destId="{16A02229-717E-4CE6-8158-D24BF1DA7BDE}" srcOrd="0" destOrd="0" presId="urn:microsoft.com/office/officeart/2005/8/layout/list1"/>
    <dgm:cxn modelId="{3376FEC6-26BF-4299-90BD-3A427769CBF3}" type="presParOf" srcId="{22D160E2-4B4C-48C8-BB31-5A09BDA4417B}" destId="{64145F12-700A-4658-ADA9-0FC02B9868DD}" srcOrd="1" destOrd="0" presId="urn:microsoft.com/office/officeart/2005/8/layout/list1"/>
    <dgm:cxn modelId="{4DE8C84A-C33F-43D0-9C30-FCC7956EC588}" type="presParOf" srcId="{6868490C-78E1-4C90-ADBB-D7464C138395}" destId="{53AA21F6-8B27-4220-9120-EEE544FD9525}" srcOrd="21" destOrd="0" presId="urn:microsoft.com/office/officeart/2005/8/layout/list1"/>
    <dgm:cxn modelId="{36B21C8A-C9D9-408E-ACCC-0D235871DCD2}" type="presParOf" srcId="{6868490C-78E1-4C90-ADBB-D7464C138395}" destId="{59833FE2-C0DA-46DE-9561-7935C9A8C0FB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126B68-C031-4D11-80FC-982C5C57248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9F5D0B6-7B77-42B6-B814-851B085E40AD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Add Whole Clusters of Grapes to a Container</a:t>
          </a:r>
        </a:p>
      </dgm:t>
    </dgm:pt>
    <dgm:pt modelId="{C10CC29C-71B5-41E6-BAE3-80C66AE51150}" type="parTrans" cxnId="{FBEADD9D-6792-494A-BCAB-B6B29734CBF9}">
      <dgm:prSet/>
      <dgm:spPr/>
      <dgm:t>
        <a:bodyPr/>
        <a:lstStyle/>
        <a:p>
          <a:endParaRPr lang="en-US"/>
        </a:p>
      </dgm:t>
    </dgm:pt>
    <dgm:pt modelId="{05622300-292C-4713-ACA9-02A0EF4FB108}" type="sibTrans" cxnId="{FBEADD9D-6792-494A-BCAB-B6B29734CBF9}">
      <dgm:prSet/>
      <dgm:spPr/>
      <dgm:t>
        <a:bodyPr/>
        <a:lstStyle/>
        <a:p>
          <a:endParaRPr lang="en-US"/>
        </a:p>
      </dgm:t>
    </dgm:pt>
    <dgm:pt modelId="{1C16EFD7-303E-469C-890C-81271E5E0CC6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White, Pink, Purple, Black</a:t>
          </a:r>
        </a:p>
      </dgm:t>
    </dgm:pt>
    <dgm:pt modelId="{A18409A8-2880-4196-B120-ADDE4C3AFD38}" type="parTrans" cxnId="{AF2FD59F-3D23-4F19-B257-3EE245E0D682}">
      <dgm:prSet/>
      <dgm:spPr/>
      <dgm:t>
        <a:bodyPr/>
        <a:lstStyle/>
        <a:p>
          <a:endParaRPr lang="en-US"/>
        </a:p>
      </dgm:t>
    </dgm:pt>
    <dgm:pt modelId="{50FBD3EC-0282-46E0-9439-381100A194BE}" type="sibTrans" cxnId="{AF2FD59F-3D23-4F19-B257-3EE245E0D682}">
      <dgm:prSet/>
      <dgm:spPr/>
      <dgm:t>
        <a:bodyPr/>
        <a:lstStyle/>
        <a:p>
          <a:endParaRPr lang="en-US"/>
        </a:p>
      </dgm:t>
    </dgm:pt>
    <dgm:pt modelId="{8D7D45B2-C744-4BC6-ADD3-9A51B8CB54D3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Ferment</a:t>
          </a:r>
        </a:p>
      </dgm:t>
    </dgm:pt>
    <dgm:pt modelId="{735DC269-FB91-411D-AF46-2F86AE393026}" type="parTrans" cxnId="{9C6153D5-9C99-4A3E-8AAD-5FDD4D542494}">
      <dgm:prSet/>
      <dgm:spPr/>
      <dgm:t>
        <a:bodyPr/>
        <a:lstStyle/>
        <a:p>
          <a:endParaRPr lang="en-US"/>
        </a:p>
      </dgm:t>
    </dgm:pt>
    <dgm:pt modelId="{E57AE363-E9D2-4C4A-8058-AE426FA0728F}" type="sibTrans" cxnId="{9C6153D5-9C99-4A3E-8AAD-5FDD4D542494}">
      <dgm:prSet/>
      <dgm:spPr/>
      <dgm:t>
        <a:bodyPr/>
        <a:lstStyle/>
        <a:p>
          <a:endParaRPr lang="en-US"/>
        </a:p>
      </dgm:t>
    </dgm:pt>
    <dgm:pt modelId="{9E515052-026C-4C91-890B-25507761791C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Press</a:t>
          </a:r>
        </a:p>
      </dgm:t>
    </dgm:pt>
    <dgm:pt modelId="{E6914077-BC9F-4EA8-85A8-29B84C35EC8D}" type="parTrans" cxnId="{F597E6C2-C6F9-4FB8-9834-CE716931EC45}">
      <dgm:prSet/>
      <dgm:spPr/>
      <dgm:t>
        <a:bodyPr/>
        <a:lstStyle/>
        <a:p>
          <a:endParaRPr lang="en-US"/>
        </a:p>
      </dgm:t>
    </dgm:pt>
    <dgm:pt modelId="{2481B93B-9F13-431A-901D-1A9D2BAC3BF8}" type="sibTrans" cxnId="{F597E6C2-C6F9-4FB8-9834-CE716931EC45}">
      <dgm:prSet/>
      <dgm:spPr/>
      <dgm:t>
        <a:bodyPr/>
        <a:lstStyle/>
        <a:p>
          <a:endParaRPr lang="en-US"/>
        </a:p>
      </dgm:t>
    </dgm:pt>
    <dgm:pt modelId="{480FD9C6-72AE-44FA-8A78-1FE6AA9A42CC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Grapes at bottom are crushed by weight</a:t>
          </a:r>
        </a:p>
      </dgm:t>
    </dgm:pt>
    <dgm:pt modelId="{2393C5BF-4606-4095-8DE0-17837713ADBA}" type="parTrans" cxnId="{087968E6-17C6-4EB4-A7D3-6FE4E7AC03AC}">
      <dgm:prSet/>
      <dgm:spPr/>
      <dgm:t>
        <a:bodyPr/>
        <a:lstStyle/>
        <a:p>
          <a:endParaRPr lang="en-US"/>
        </a:p>
      </dgm:t>
    </dgm:pt>
    <dgm:pt modelId="{FE54EAFF-9B47-455F-8E75-CD435012B966}" type="sibTrans" cxnId="{087968E6-17C6-4EB4-A7D3-6FE4E7AC03AC}">
      <dgm:prSet/>
      <dgm:spPr/>
      <dgm:t>
        <a:bodyPr/>
        <a:lstStyle/>
        <a:p>
          <a:endParaRPr lang="en-US"/>
        </a:p>
      </dgm:t>
    </dgm:pt>
    <dgm:pt modelId="{D858E47D-B286-45E2-A2E9-A4789B32A10E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Filter</a:t>
          </a:r>
        </a:p>
      </dgm:t>
    </dgm:pt>
    <dgm:pt modelId="{C48BE527-4B45-4E85-9594-A8CF06DB2E96}" type="parTrans" cxnId="{C3CD4A09-252A-4B96-866B-7A5845C57C69}">
      <dgm:prSet/>
      <dgm:spPr/>
      <dgm:t>
        <a:bodyPr/>
        <a:lstStyle/>
        <a:p>
          <a:endParaRPr lang="en-US"/>
        </a:p>
      </dgm:t>
    </dgm:pt>
    <dgm:pt modelId="{2E35CD60-1BAD-42CF-8445-883A7030CBF4}" type="sibTrans" cxnId="{C3CD4A09-252A-4B96-866B-7A5845C57C69}">
      <dgm:prSet/>
      <dgm:spPr/>
      <dgm:t>
        <a:bodyPr/>
        <a:lstStyle/>
        <a:p>
          <a:endParaRPr lang="en-US"/>
        </a:p>
      </dgm:t>
    </dgm:pt>
    <dgm:pt modelId="{8175A272-F148-4A3E-B9A8-534C6C6C86B4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Bottle</a:t>
          </a:r>
        </a:p>
      </dgm:t>
    </dgm:pt>
    <dgm:pt modelId="{3567FF42-08D4-45E9-85DD-F7700ECCB8A4}" type="parTrans" cxnId="{4EB36DCB-1A60-4B40-A31F-12401F1C58F9}">
      <dgm:prSet/>
      <dgm:spPr/>
      <dgm:t>
        <a:bodyPr/>
        <a:lstStyle/>
        <a:p>
          <a:endParaRPr lang="en-US"/>
        </a:p>
      </dgm:t>
    </dgm:pt>
    <dgm:pt modelId="{CC630301-876A-4EE7-8136-9700104938C1}" type="sibTrans" cxnId="{4EB36DCB-1A60-4B40-A31F-12401F1C58F9}">
      <dgm:prSet/>
      <dgm:spPr/>
      <dgm:t>
        <a:bodyPr/>
        <a:lstStyle/>
        <a:p>
          <a:endParaRPr lang="en-US"/>
        </a:p>
      </dgm:t>
    </dgm:pt>
    <dgm:pt modelId="{6868490C-78E1-4C90-ADBB-D7464C138395}" type="pres">
      <dgm:prSet presAssocID="{A2126B68-C031-4D11-80FC-982C5C572486}" presName="linear" presStyleCnt="0">
        <dgm:presLayoutVars>
          <dgm:dir/>
          <dgm:animLvl val="lvl"/>
          <dgm:resizeHandles val="exact"/>
        </dgm:presLayoutVars>
      </dgm:prSet>
      <dgm:spPr/>
    </dgm:pt>
    <dgm:pt modelId="{4D7D9CD6-21A9-4A61-8FF1-E026847BF193}" type="pres">
      <dgm:prSet presAssocID="{C9F5D0B6-7B77-42B6-B814-851B085E40AD}" presName="parentLin" presStyleCnt="0"/>
      <dgm:spPr/>
    </dgm:pt>
    <dgm:pt modelId="{C8D02B76-5D95-4BD5-8523-A548C3E53B91}" type="pres">
      <dgm:prSet presAssocID="{C9F5D0B6-7B77-42B6-B814-851B085E40AD}" presName="parentLeftMargin" presStyleLbl="node1" presStyleIdx="0" presStyleCnt="5"/>
      <dgm:spPr/>
    </dgm:pt>
    <dgm:pt modelId="{6FB9E644-7380-43E4-B95C-DA2425AD2FA0}" type="pres">
      <dgm:prSet presAssocID="{C9F5D0B6-7B77-42B6-B814-851B085E40AD}" presName="parentText" presStyleLbl="node1" presStyleIdx="0" presStyleCnt="5" custScaleX="100000">
        <dgm:presLayoutVars>
          <dgm:chMax val="0"/>
          <dgm:bulletEnabled val="1"/>
        </dgm:presLayoutVars>
      </dgm:prSet>
      <dgm:spPr/>
    </dgm:pt>
    <dgm:pt modelId="{7FED804D-E649-4BFC-B7DB-AD542C1159CF}" type="pres">
      <dgm:prSet presAssocID="{C9F5D0B6-7B77-42B6-B814-851B085E40AD}" presName="negativeSpace" presStyleCnt="0"/>
      <dgm:spPr/>
    </dgm:pt>
    <dgm:pt modelId="{6638040B-E29C-41C0-B7C9-E3A1F017858C}" type="pres">
      <dgm:prSet presAssocID="{C9F5D0B6-7B77-42B6-B814-851B085E40AD}" presName="childText" presStyleLbl="conFgAcc1" presStyleIdx="0" presStyleCnt="5">
        <dgm:presLayoutVars>
          <dgm:bulletEnabled val="1"/>
        </dgm:presLayoutVars>
      </dgm:prSet>
      <dgm:spPr/>
    </dgm:pt>
    <dgm:pt modelId="{D902AD61-AF67-425C-B1A7-DBD8143BFB2E}" type="pres">
      <dgm:prSet presAssocID="{05622300-292C-4713-ACA9-02A0EF4FB108}" presName="spaceBetweenRectangles" presStyleCnt="0"/>
      <dgm:spPr/>
    </dgm:pt>
    <dgm:pt modelId="{8D2F639E-C6C1-4A01-989B-23E8E0DF2991}" type="pres">
      <dgm:prSet presAssocID="{8D7D45B2-C744-4BC6-ADD3-9A51B8CB54D3}" presName="parentLin" presStyleCnt="0"/>
      <dgm:spPr/>
    </dgm:pt>
    <dgm:pt modelId="{60EC4000-E484-4238-AD0F-9B66BD40837A}" type="pres">
      <dgm:prSet presAssocID="{8D7D45B2-C744-4BC6-ADD3-9A51B8CB54D3}" presName="parentLeftMargin" presStyleLbl="node1" presStyleIdx="0" presStyleCnt="5"/>
      <dgm:spPr/>
    </dgm:pt>
    <dgm:pt modelId="{A9988DE2-B63C-49EC-BA4A-326E29B39EEA}" type="pres">
      <dgm:prSet presAssocID="{8D7D45B2-C744-4BC6-ADD3-9A51B8CB54D3}" presName="parentText" presStyleLbl="node1" presStyleIdx="1" presStyleCnt="5" custScaleX="100000">
        <dgm:presLayoutVars>
          <dgm:chMax val="0"/>
          <dgm:bulletEnabled val="1"/>
        </dgm:presLayoutVars>
      </dgm:prSet>
      <dgm:spPr/>
    </dgm:pt>
    <dgm:pt modelId="{9033C481-D20D-4F95-AD22-64ABE6E224FE}" type="pres">
      <dgm:prSet presAssocID="{8D7D45B2-C744-4BC6-ADD3-9A51B8CB54D3}" presName="negativeSpace" presStyleCnt="0"/>
      <dgm:spPr/>
    </dgm:pt>
    <dgm:pt modelId="{994CE1B6-EC56-4F6E-9E4D-A6FA776FE851}" type="pres">
      <dgm:prSet presAssocID="{8D7D45B2-C744-4BC6-ADD3-9A51B8CB54D3}" presName="childText" presStyleLbl="conFgAcc1" presStyleIdx="1" presStyleCnt="5">
        <dgm:presLayoutVars>
          <dgm:bulletEnabled val="1"/>
        </dgm:presLayoutVars>
      </dgm:prSet>
      <dgm:spPr/>
    </dgm:pt>
    <dgm:pt modelId="{E6ACDF35-2B14-4D3E-9C1B-0135F62DAC35}" type="pres">
      <dgm:prSet presAssocID="{E57AE363-E9D2-4C4A-8058-AE426FA0728F}" presName="spaceBetweenRectangles" presStyleCnt="0"/>
      <dgm:spPr/>
    </dgm:pt>
    <dgm:pt modelId="{FCA704BD-6188-4079-AB12-47C4D9103E8E}" type="pres">
      <dgm:prSet presAssocID="{9E515052-026C-4C91-890B-25507761791C}" presName="parentLin" presStyleCnt="0"/>
      <dgm:spPr/>
    </dgm:pt>
    <dgm:pt modelId="{505F7917-BF37-4419-BBD8-BE297D755CEB}" type="pres">
      <dgm:prSet presAssocID="{9E515052-026C-4C91-890B-25507761791C}" presName="parentLeftMargin" presStyleLbl="node1" presStyleIdx="1" presStyleCnt="5"/>
      <dgm:spPr/>
    </dgm:pt>
    <dgm:pt modelId="{C9619739-F3B4-4242-95F3-262F89086BB7}" type="pres">
      <dgm:prSet presAssocID="{9E515052-026C-4C91-890B-25507761791C}" presName="parentText" presStyleLbl="node1" presStyleIdx="2" presStyleCnt="5" custScaleX="100000">
        <dgm:presLayoutVars>
          <dgm:chMax val="0"/>
          <dgm:bulletEnabled val="1"/>
        </dgm:presLayoutVars>
      </dgm:prSet>
      <dgm:spPr/>
    </dgm:pt>
    <dgm:pt modelId="{6F83DBF2-1871-4A87-AB9E-554DEFDE4AF3}" type="pres">
      <dgm:prSet presAssocID="{9E515052-026C-4C91-890B-25507761791C}" presName="negativeSpace" presStyleCnt="0"/>
      <dgm:spPr/>
    </dgm:pt>
    <dgm:pt modelId="{DC1D4CAA-372B-45F3-9F23-1D8300689874}" type="pres">
      <dgm:prSet presAssocID="{9E515052-026C-4C91-890B-25507761791C}" presName="childText" presStyleLbl="conFgAcc1" presStyleIdx="2" presStyleCnt="5">
        <dgm:presLayoutVars>
          <dgm:bulletEnabled val="1"/>
        </dgm:presLayoutVars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</dgm:pt>
    <dgm:pt modelId="{D791EA21-5F19-439C-A8C2-9A87F172B800}" type="pres">
      <dgm:prSet presAssocID="{2481B93B-9F13-431A-901D-1A9D2BAC3BF8}" presName="spaceBetweenRectangles" presStyleCnt="0"/>
      <dgm:spPr/>
    </dgm:pt>
    <dgm:pt modelId="{C29B9EAA-7348-49AE-BC6D-046905C24AB2}" type="pres">
      <dgm:prSet presAssocID="{D858E47D-B286-45E2-A2E9-A4789B32A10E}" presName="parentLin" presStyleCnt="0"/>
      <dgm:spPr/>
    </dgm:pt>
    <dgm:pt modelId="{C98CCCF7-BD24-4A73-9CD5-9E0B20FA2329}" type="pres">
      <dgm:prSet presAssocID="{D858E47D-B286-45E2-A2E9-A4789B32A10E}" presName="parentLeftMargin" presStyleLbl="node1" presStyleIdx="2" presStyleCnt="5"/>
      <dgm:spPr/>
    </dgm:pt>
    <dgm:pt modelId="{B85F943A-CFA5-4CBD-9FA1-2C78F68587F5}" type="pres">
      <dgm:prSet presAssocID="{D858E47D-B286-45E2-A2E9-A4789B32A10E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C795F496-A00C-4C6F-8A26-48AA03BB0B8E}" type="pres">
      <dgm:prSet presAssocID="{D858E47D-B286-45E2-A2E9-A4789B32A10E}" presName="negativeSpace" presStyleCnt="0"/>
      <dgm:spPr/>
    </dgm:pt>
    <dgm:pt modelId="{5BDEFFDB-BDB0-4E45-9A97-7E939167C779}" type="pres">
      <dgm:prSet presAssocID="{D858E47D-B286-45E2-A2E9-A4789B32A10E}" presName="childText" presStyleLbl="conFgAcc1" presStyleIdx="3" presStyleCnt="5">
        <dgm:presLayoutVars>
          <dgm:bulletEnabled val="1"/>
        </dgm:presLayoutVars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</dgm:pt>
    <dgm:pt modelId="{C77A9A93-1C5B-404A-8C02-90D7552FB338}" type="pres">
      <dgm:prSet presAssocID="{2E35CD60-1BAD-42CF-8445-883A7030CBF4}" presName="spaceBetweenRectangles" presStyleCnt="0"/>
      <dgm:spPr/>
    </dgm:pt>
    <dgm:pt modelId="{D4764266-0EDF-4C25-966A-7FB369A49383}" type="pres">
      <dgm:prSet presAssocID="{8175A272-F148-4A3E-B9A8-534C6C6C86B4}" presName="parentLin" presStyleCnt="0"/>
      <dgm:spPr/>
    </dgm:pt>
    <dgm:pt modelId="{12DF3A95-A348-4BF2-9518-082982863204}" type="pres">
      <dgm:prSet presAssocID="{8175A272-F148-4A3E-B9A8-534C6C6C86B4}" presName="parentLeftMargin" presStyleLbl="node1" presStyleIdx="3" presStyleCnt="5"/>
      <dgm:spPr/>
    </dgm:pt>
    <dgm:pt modelId="{E57D6939-AA47-4FB0-B7D5-772F87A477F2}" type="pres">
      <dgm:prSet presAssocID="{8175A272-F148-4A3E-B9A8-534C6C6C86B4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31F1C577-566D-4F83-B037-6A360358C40A}" type="pres">
      <dgm:prSet presAssocID="{8175A272-F148-4A3E-B9A8-534C6C6C86B4}" presName="negativeSpace" presStyleCnt="0"/>
      <dgm:spPr/>
    </dgm:pt>
    <dgm:pt modelId="{27A636CC-1316-407D-A04D-3DF3B42AD6B5}" type="pres">
      <dgm:prSet presAssocID="{8175A272-F148-4A3E-B9A8-534C6C6C86B4}" presName="childText" presStyleLbl="conFgAcc1" presStyleIdx="4" presStyleCnt="5">
        <dgm:presLayoutVars>
          <dgm:bulletEnabled val="1"/>
        </dgm:presLayoutVars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</dgm:pt>
  </dgm:ptLst>
  <dgm:cxnLst>
    <dgm:cxn modelId="{14D35808-8F6C-4537-91BC-0F64C46A7BF5}" type="presOf" srcId="{8175A272-F148-4A3E-B9A8-534C6C6C86B4}" destId="{12DF3A95-A348-4BF2-9518-082982863204}" srcOrd="0" destOrd="0" presId="urn:microsoft.com/office/officeart/2005/8/layout/list1"/>
    <dgm:cxn modelId="{C3CD4A09-252A-4B96-866B-7A5845C57C69}" srcId="{A2126B68-C031-4D11-80FC-982C5C572486}" destId="{D858E47D-B286-45E2-A2E9-A4789B32A10E}" srcOrd="3" destOrd="0" parTransId="{C48BE527-4B45-4E85-9594-A8CF06DB2E96}" sibTransId="{2E35CD60-1BAD-42CF-8445-883A7030CBF4}"/>
    <dgm:cxn modelId="{495F390D-4A6A-4172-A0C3-4B8BBE63363F}" type="presOf" srcId="{9E515052-026C-4C91-890B-25507761791C}" destId="{C9619739-F3B4-4242-95F3-262F89086BB7}" srcOrd="1" destOrd="0" presId="urn:microsoft.com/office/officeart/2005/8/layout/list1"/>
    <dgm:cxn modelId="{F321DF2B-B0CA-41A7-9EB5-9DC8DAAB40FA}" type="presOf" srcId="{8175A272-F148-4A3E-B9A8-534C6C6C86B4}" destId="{E57D6939-AA47-4FB0-B7D5-772F87A477F2}" srcOrd="1" destOrd="0" presId="urn:microsoft.com/office/officeart/2005/8/layout/list1"/>
    <dgm:cxn modelId="{1B33076B-2A20-4AFF-A033-BAA99BBC3786}" type="presOf" srcId="{8D7D45B2-C744-4BC6-ADD3-9A51B8CB54D3}" destId="{A9988DE2-B63C-49EC-BA4A-326E29B39EEA}" srcOrd="1" destOrd="0" presId="urn:microsoft.com/office/officeart/2005/8/layout/list1"/>
    <dgm:cxn modelId="{C3E6954F-A151-47F6-9B47-D6B48E61002A}" type="presOf" srcId="{D858E47D-B286-45E2-A2E9-A4789B32A10E}" destId="{B85F943A-CFA5-4CBD-9FA1-2C78F68587F5}" srcOrd="1" destOrd="0" presId="urn:microsoft.com/office/officeart/2005/8/layout/list1"/>
    <dgm:cxn modelId="{F8EC2E56-8C9D-4C25-9141-DB8037C9574F}" type="presOf" srcId="{C9F5D0B6-7B77-42B6-B814-851B085E40AD}" destId="{6FB9E644-7380-43E4-B95C-DA2425AD2FA0}" srcOrd="1" destOrd="0" presId="urn:microsoft.com/office/officeart/2005/8/layout/list1"/>
    <dgm:cxn modelId="{9D9A8C56-8845-45B0-8632-909B807BE38D}" type="presOf" srcId="{C9F5D0B6-7B77-42B6-B814-851B085E40AD}" destId="{C8D02B76-5D95-4BD5-8523-A548C3E53B91}" srcOrd="0" destOrd="0" presId="urn:microsoft.com/office/officeart/2005/8/layout/list1"/>
    <dgm:cxn modelId="{28857059-5AC7-4B40-9381-8262727BB95B}" type="presOf" srcId="{8D7D45B2-C744-4BC6-ADD3-9A51B8CB54D3}" destId="{60EC4000-E484-4238-AD0F-9B66BD40837A}" srcOrd="0" destOrd="0" presId="urn:microsoft.com/office/officeart/2005/8/layout/list1"/>
    <dgm:cxn modelId="{419F6A80-E3BD-4974-950B-AA22DE270AD9}" type="presOf" srcId="{480FD9C6-72AE-44FA-8A78-1FE6AA9A42CC}" destId="{994CE1B6-EC56-4F6E-9E4D-A6FA776FE851}" srcOrd="0" destOrd="0" presId="urn:microsoft.com/office/officeart/2005/8/layout/list1"/>
    <dgm:cxn modelId="{1EC3F491-FD89-449D-A283-12BC12C5C9BA}" type="presOf" srcId="{D858E47D-B286-45E2-A2E9-A4789B32A10E}" destId="{C98CCCF7-BD24-4A73-9CD5-9E0B20FA2329}" srcOrd="0" destOrd="0" presId="urn:microsoft.com/office/officeart/2005/8/layout/list1"/>
    <dgm:cxn modelId="{FBEADD9D-6792-494A-BCAB-B6B29734CBF9}" srcId="{A2126B68-C031-4D11-80FC-982C5C572486}" destId="{C9F5D0B6-7B77-42B6-B814-851B085E40AD}" srcOrd="0" destOrd="0" parTransId="{C10CC29C-71B5-41E6-BAE3-80C66AE51150}" sibTransId="{05622300-292C-4713-ACA9-02A0EF4FB108}"/>
    <dgm:cxn modelId="{AF2FD59F-3D23-4F19-B257-3EE245E0D682}" srcId="{C9F5D0B6-7B77-42B6-B814-851B085E40AD}" destId="{1C16EFD7-303E-469C-890C-81271E5E0CC6}" srcOrd="0" destOrd="0" parTransId="{A18409A8-2880-4196-B120-ADDE4C3AFD38}" sibTransId="{50FBD3EC-0282-46E0-9439-381100A194BE}"/>
    <dgm:cxn modelId="{F597E6C2-C6F9-4FB8-9834-CE716931EC45}" srcId="{A2126B68-C031-4D11-80FC-982C5C572486}" destId="{9E515052-026C-4C91-890B-25507761791C}" srcOrd="2" destOrd="0" parTransId="{E6914077-BC9F-4EA8-85A8-29B84C35EC8D}" sibTransId="{2481B93B-9F13-431A-901D-1A9D2BAC3BF8}"/>
    <dgm:cxn modelId="{4EB36DCB-1A60-4B40-A31F-12401F1C58F9}" srcId="{A2126B68-C031-4D11-80FC-982C5C572486}" destId="{8175A272-F148-4A3E-B9A8-534C6C6C86B4}" srcOrd="4" destOrd="0" parTransId="{3567FF42-08D4-45E9-85DD-F7700ECCB8A4}" sibTransId="{CC630301-876A-4EE7-8136-9700104938C1}"/>
    <dgm:cxn modelId="{39F5C2D1-DC7E-48CB-B777-E0E651D5DA7B}" type="presOf" srcId="{1C16EFD7-303E-469C-890C-81271E5E0CC6}" destId="{6638040B-E29C-41C0-B7C9-E3A1F017858C}" srcOrd="0" destOrd="0" presId="urn:microsoft.com/office/officeart/2005/8/layout/list1"/>
    <dgm:cxn modelId="{9C6153D5-9C99-4A3E-8AAD-5FDD4D542494}" srcId="{A2126B68-C031-4D11-80FC-982C5C572486}" destId="{8D7D45B2-C744-4BC6-ADD3-9A51B8CB54D3}" srcOrd="1" destOrd="0" parTransId="{735DC269-FB91-411D-AF46-2F86AE393026}" sibTransId="{E57AE363-E9D2-4C4A-8058-AE426FA0728F}"/>
    <dgm:cxn modelId="{087968E6-17C6-4EB4-A7D3-6FE4E7AC03AC}" srcId="{8D7D45B2-C744-4BC6-ADD3-9A51B8CB54D3}" destId="{480FD9C6-72AE-44FA-8A78-1FE6AA9A42CC}" srcOrd="0" destOrd="0" parTransId="{2393C5BF-4606-4095-8DE0-17837713ADBA}" sibTransId="{FE54EAFF-9B47-455F-8E75-CD435012B966}"/>
    <dgm:cxn modelId="{C2A86CEF-CF14-48B8-9CB3-76B1CBCE433E}" type="presOf" srcId="{9E515052-026C-4C91-890B-25507761791C}" destId="{505F7917-BF37-4419-BBD8-BE297D755CEB}" srcOrd="0" destOrd="0" presId="urn:microsoft.com/office/officeart/2005/8/layout/list1"/>
    <dgm:cxn modelId="{885FB8F7-6116-4458-AE71-265F222C385B}" type="presOf" srcId="{A2126B68-C031-4D11-80FC-982C5C572486}" destId="{6868490C-78E1-4C90-ADBB-D7464C138395}" srcOrd="0" destOrd="0" presId="urn:microsoft.com/office/officeart/2005/8/layout/list1"/>
    <dgm:cxn modelId="{4D758536-B71D-4799-B590-E956718FECA5}" type="presParOf" srcId="{6868490C-78E1-4C90-ADBB-D7464C138395}" destId="{4D7D9CD6-21A9-4A61-8FF1-E026847BF193}" srcOrd="0" destOrd="0" presId="urn:microsoft.com/office/officeart/2005/8/layout/list1"/>
    <dgm:cxn modelId="{7F8F9DF7-E236-4C11-857C-213E9FDDCD76}" type="presParOf" srcId="{4D7D9CD6-21A9-4A61-8FF1-E026847BF193}" destId="{C8D02B76-5D95-4BD5-8523-A548C3E53B91}" srcOrd="0" destOrd="0" presId="urn:microsoft.com/office/officeart/2005/8/layout/list1"/>
    <dgm:cxn modelId="{B37B6B9A-5C33-443D-AB13-520C416A2CDD}" type="presParOf" srcId="{4D7D9CD6-21A9-4A61-8FF1-E026847BF193}" destId="{6FB9E644-7380-43E4-B95C-DA2425AD2FA0}" srcOrd="1" destOrd="0" presId="urn:microsoft.com/office/officeart/2005/8/layout/list1"/>
    <dgm:cxn modelId="{7B7E4B3F-E99D-4B9F-A1CD-DF843A2D5716}" type="presParOf" srcId="{6868490C-78E1-4C90-ADBB-D7464C138395}" destId="{7FED804D-E649-4BFC-B7DB-AD542C1159CF}" srcOrd="1" destOrd="0" presId="urn:microsoft.com/office/officeart/2005/8/layout/list1"/>
    <dgm:cxn modelId="{8B05AF2B-1EDC-44A0-A1A9-84040A7C4E27}" type="presParOf" srcId="{6868490C-78E1-4C90-ADBB-D7464C138395}" destId="{6638040B-E29C-41C0-B7C9-E3A1F017858C}" srcOrd="2" destOrd="0" presId="urn:microsoft.com/office/officeart/2005/8/layout/list1"/>
    <dgm:cxn modelId="{E3D4A706-9972-4062-AA71-8F212DB1EA7F}" type="presParOf" srcId="{6868490C-78E1-4C90-ADBB-D7464C138395}" destId="{D902AD61-AF67-425C-B1A7-DBD8143BFB2E}" srcOrd="3" destOrd="0" presId="urn:microsoft.com/office/officeart/2005/8/layout/list1"/>
    <dgm:cxn modelId="{DFA4D1D3-E4FB-4116-84A4-BDC5F2C1B32F}" type="presParOf" srcId="{6868490C-78E1-4C90-ADBB-D7464C138395}" destId="{8D2F639E-C6C1-4A01-989B-23E8E0DF2991}" srcOrd="4" destOrd="0" presId="urn:microsoft.com/office/officeart/2005/8/layout/list1"/>
    <dgm:cxn modelId="{1F154EA4-C5C3-4F00-9AA5-45C9C4CA29C8}" type="presParOf" srcId="{8D2F639E-C6C1-4A01-989B-23E8E0DF2991}" destId="{60EC4000-E484-4238-AD0F-9B66BD40837A}" srcOrd="0" destOrd="0" presId="urn:microsoft.com/office/officeart/2005/8/layout/list1"/>
    <dgm:cxn modelId="{CA924AC0-4191-4EAC-8681-5C61E3DBE885}" type="presParOf" srcId="{8D2F639E-C6C1-4A01-989B-23E8E0DF2991}" destId="{A9988DE2-B63C-49EC-BA4A-326E29B39EEA}" srcOrd="1" destOrd="0" presId="urn:microsoft.com/office/officeart/2005/8/layout/list1"/>
    <dgm:cxn modelId="{A8AA6053-A1EB-4AD2-AAB5-46CA1C36ABB0}" type="presParOf" srcId="{6868490C-78E1-4C90-ADBB-D7464C138395}" destId="{9033C481-D20D-4F95-AD22-64ABE6E224FE}" srcOrd="5" destOrd="0" presId="urn:microsoft.com/office/officeart/2005/8/layout/list1"/>
    <dgm:cxn modelId="{ED99443E-3BC9-4692-B78B-D03FF5971487}" type="presParOf" srcId="{6868490C-78E1-4C90-ADBB-D7464C138395}" destId="{994CE1B6-EC56-4F6E-9E4D-A6FA776FE851}" srcOrd="6" destOrd="0" presId="urn:microsoft.com/office/officeart/2005/8/layout/list1"/>
    <dgm:cxn modelId="{D165B143-8E26-47D7-B3EB-E0EEA3F6968F}" type="presParOf" srcId="{6868490C-78E1-4C90-ADBB-D7464C138395}" destId="{E6ACDF35-2B14-4D3E-9C1B-0135F62DAC35}" srcOrd="7" destOrd="0" presId="urn:microsoft.com/office/officeart/2005/8/layout/list1"/>
    <dgm:cxn modelId="{73235184-0AF5-40D3-80C3-BF6EA88E3010}" type="presParOf" srcId="{6868490C-78E1-4C90-ADBB-D7464C138395}" destId="{FCA704BD-6188-4079-AB12-47C4D9103E8E}" srcOrd="8" destOrd="0" presId="urn:microsoft.com/office/officeart/2005/8/layout/list1"/>
    <dgm:cxn modelId="{3A27C717-D2EB-453A-ABB5-86303ECF4D30}" type="presParOf" srcId="{FCA704BD-6188-4079-AB12-47C4D9103E8E}" destId="{505F7917-BF37-4419-BBD8-BE297D755CEB}" srcOrd="0" destOrd="0" presId="urn:microsoft.com/office/officeart/2005/8/layout/list1"/>
    <dgm:cxn modelId="{3702BBD1-3EEE-4D62-BFE3-8BFFA1E2263F}" type="presParOf" srcId="{FCA704BD-6188-4079-AB12-47C4D9103E8E}" destId="{C9619739-F3B4-4242-95F3-262F89086BB7}" srcOrd="1" destOrd="0" presId="urn:microsoft.com/office/officeart/2005/8/layout/list1"/>
    <dgm:cxn modelId="{BC5352B9-E3DC-4988-BAF3-801980659FDF}" type="presParOf" srcId="{6868490C-78E1-4C90-ADBB-D7464C138395}" destId="{6F83DBF2-1871-4A87-AB9E-554DEFDE4AF3}" srcOrd="9" destOrd="0" presId="urn:microsoft.com/office/officeart/2005/8/layout/list1"/>
    <dgm:cxn modelId="{8566B73D-0262-4FA5-B26D-FB6839942CE7}" type="presParOf" srcId="{6868490C-78E1-4C90-ADBB-D7464C138395}" destId="{DC1D4CAA-372B-45F3-9F23-1D8300689874}" srcOrd="10" destOrd="0" presId="urn:microsoft.com/office/officeart/2005/8/layout/list1"/>
    <dgm:cxn modelId="{E4ED90D2-0DAD-4F8B-B1D6-6E8F1309B1FD}" type="presParOf" srcId="{6868490C-78E1-4C90-ADBB-D7464C138395}" destId="{D791EA21-5F19-439C-A8C2-9A87F172B800}" srcOrd="11" destOrd="0" presId="urn:microsoft.com/office/officeart/2005/8/layout/list1"/>
    <dgm:cxn modelId="{CCF6C4F1-0DA7-4925-A195-3A43122D88CC}" type="presParOf" srcId="{6868490C-78E1-4C90-ADBB-D7464C138395}" destId="{C29B9EAA-7348-49AE-BC6D-046905C24AB2}" srcOrd="12" destOrd="0" presId="urn:microsoft.com/office/officeart/2005/8/layout/list1"/>
    <dgm:cxn modelId="{0A051876-51E8-425C-96BC-D74C69DC72BB}" type="presParOf" srcId="{C29B9EAA-7348-49AE-BC6D-046905C24AB2}" destId="{C98CCCF7-BD24-4A73-9CD5-9E0B20FA2329}" srcOrd="0" destOrd="0" presId="urn:microsoft.com/office/officeart/2005/8/layout/list1"/>
    <dgm:cxn modelId="{D52703FF-BE51-4BCB-AD43-BCADCE884385}" type="presParOf" srcId="{C29B9EAA-7348-49AE-BC6D-046905C24AB2}" destId="{B85F943A-CFA5-4CBD-9FA1-2C78F68587F5}" srcOrd="1" destOrd="0" presId="urn:microsoft.com/office/officeart/2005/8/layout/list1"/>
    <dgm:cxn modelId="{8D2064A8-F1CF-4D66-91DC-33D7585034A8}" type="presParOf" srcId="{6868490C-78E1-4C90-ADBB-D7464C138395}" destId="{C795F496-A00C-4C6F-8A26-48AA03BB0B8E}" srcOrd="13" destOrd="0" presId="urn:microsoft.com/office/officeart/2005/8/layout/list1"/>
    <dgm:cxn modelId="{1B5404EA-E741-4647-A234-801D87F9CF95}" type="presParOf" srcId="{6868490C-78E1-4C90-ADBB-D7464C138395}" destId="{5BDEFFDB-BDB0-4E45-9A97-7E939167C779}" srcOrd="14" destOrd="0" presId="urn:microsoft.com/office/officeart/2005/8/layout/list1"/>
    <dgm:cxn modelId="{4429FE09-01E5-42B4-902D-D4C0B6CF1DFB}" type="presParOf" srcId="{6868490C-78E1-4C90-ADBB-D7464C138395}" destId="{C77A9A93-1C5B-404A-8C02-90D7552FB338}" srcOrd="15" destOrd="0" presId="urn:microsoft.com/office/officeart/2005/8/layout/list1"/>
    <dgm:cxn modelId="{56F7B9E0-B311-4261-81C8-88DB316683DB}" type="presParOf" srcId="{6868490C-78E1-4C90-ADBB-D7464C138395}" destId="{D4764266-0EDF-4C25-966A-7FB369A49383}" srcOrd="16" destOrd="0" presId="urn:microsoft.com/office/officeart/2005/8/layout/list1"/>
    <dgm:cxn modelId="{B0CFE37D-52CB-4B92-89BC-7331A745DAC3}" type="presParOf" srcId="{D4764266-0EDF-4C25-966A-7FB369A49383}" destId="{12DF3A95-A348-4BF2-9518-082982863204}" srcOrd="0" destOrd="0" presId="urn:microsoft.com/office/officeart/2005/8/layout/list1"/>
    <dgm:cxn modelId="{D91C1050-44E9-461A-B5AA-0148D5828159}" type="presParOf" srcId="{D4764266-0EDF-4C25-966A-7FB369A49383}" destId="{E57D6939-AA47-4FB0-B7D5-772F87A477F2}" srcOrd="1" destOrd="0" presId="urn:microsoft.com/office/officeart/2005/8/layout/list1"/>
    <dgm:cxn modelId="{F3A4136B-CEA0-4FF8-B6F4-37E2A5F1B87E}" type="presParOf" srcId="{6868490C-78E1-4C90-ADBB-D7464C138395}" destId="{31F1C577-566D-4F83-B037-6A360358C40A}" srcOrd="17" destOrd="0" presId="urn:microsoft.com/office/officeart/2005/8/layout/list1"/>
    <dgm:cxn modelId="{9A090EAB-AFCF-4DEE-A17C-CC553441A9B8}" type="presParOf" srcId="{6868490C-78E1-4C90-ADBB-D7464C138395}" destId="{27A636CC-1316-407D-A04D-3DF3B42AD6B5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040B-E29C-41C0-B7C9-E3A1F017858C}">
      <dsp:nvSpPr>
        <dsp:cNvPr id="0" name=""/>
        <dsp:cNvSpPr/>
      </dsp:nvSpPr>
      <dsp:spPr>
        <a:xfrm>
          <a:off x="0" y="264247"/>
          <a:ext cx="8534400" cy="7095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2364" tIns="354076" rIns="66236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White, Pink, Purple, Black</a:t>
          </a:r>
        </a:p>
      </dsp:txBody>
      <dsp:txXfrm>
        <a:off x="0" y="264247"/>
        <a:ext cx="8534400" cy="709537"/>
      </dsp:txXfrm>
    </dsp:sp>
    <dsp:sp modelId="{6FB9E644-7380-43E4-B95C-DA2425AD2FA0}">
      <dsp:nvSpPr>
        <dsp:cNvPr id="0" name=""/>
        <dsp:cNvSpPr/>
      </dsp:nvSpPr>
      <dsp:spPr>
        <a:xfrm>
          <a:off x="426720" y="13327"/>
          <a:ext cx="2316449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Grapes</a:t>
          </a:r>
        </a:p>
      </dsp:txBody>
      <dsp:txXfrm>
        <a:off x="451218" y="37825"/>
        <a:ext cx="2267453" cy="452844"/>
      </dsp:txXfrm>
    </dsp:sp>
    <dsp:sp modelId="{075ADCB7-495C-4582-8400-B50D9F7A09B3}">
      <dsp:nvSpPr>
        <dsp:cNvPr id="0" name=""/>
        <dsp:cNvSpPr/>
      </dsp:nvSpPr>
      <dsp:spPr>
        <a:xfrm>
          <a:off x="0" y="1316504"/>
          <a:ext cx="85344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98A7F3-F909-4A4A-8670-B87598B43EA1}">
      <dsp:nvSpPr>
        <dsp:cNvPr id="0" name=""/>
        <dsp:cNvSpPr/>
      </dsp:nvSpPr>
      <dsp:spPr>
        <a:xfrm>
          <a:off x="426720" y="1065584"/>
          <a:ext cx="2316449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Crush/Destem</a:t>
          </a:r>
        </a:p>
      </dsp:txBody>
      <dsp:txXfrm>
        <a:off x="451218" y="1090082"/>
        <a:ext cx="2267453" cy="452844"/>
      </dsp:txXfrm>
    </dsp:sp>
    <dsp:sp modelId="{E7B5B6EA-E7DA-40B4-8F68-001B0CF47B89}">
      <dsp:nvSpPr>
        <dsp:cNvPr id="0" name=""/>
        <dsp:cNvSpPr/>
      </dsp:nvSpPr>
      <dsp:spPr>
        <a:xfrm>
          <a:off x="0" y="2087625"/>
          <a:ext cx="8534400" cy="9906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2364" tIns="354076" rIns="66236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Separate from skin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Consider:  Chilling, Clarification, Barrel, Inert Vessel</a:t>
          </a:r>
        </a:p>
      </dsp:txBody>
      <dsp:txXfrm>
        <a:off x="0" y="2087625"/>
        <a:ext cx="8534400" cy="990675"/>
      </dsp:txXfrm>
    </dsp:sp>
    <dsp:sp modelId="{5E4BA0BA-0116-454C-B2C8-F36E1FF21EB7}">
      <dsp:nvSpPr>
        <dsp:cNvPr id="0" name=""/>
        <dsp:cNvSpPr/>
      </dsp:nvSpPr>
      <dsp:spPr>
        <a:xfrm>
          <a:off x="426720" y="1836704"/>
          <a:ext cx="2316449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Press</a:t>
          </a:r>
        </a:p>
      </dsp:txBody>
      <dsp:txXfrm>
        <a:off x="451218" y="1861202"/>
        <a:ext cx="2267453" cy="452844"/>
      </dsp:txXfrm>
    </dsp:sp>
    <dsp:sp modelId="{994CE1B6-EC56-4F6E-9E4D-A6FA776FE851}">
      <dsp:nvSpPr>
        <dsp:cNvPr id="0" name=""/>
        <dsp:cNvSpPr/>
      </dsp:nvSpPr>
      <dsp:spPr>
        <a:xfrm>
          <a:off x="0" y="3421019"/>
          <a:ext cx="8534400" cy="7095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2364" tIns="354076" rIns="66236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Consider:  Chilling, Barrel, Inert Vessel, Lees Stirring</a:t>
          </a:r>
        </a:p>
      </dsp:txBody>
      <dsp:txXfrm>
        <a:off x="0" y="3421019"/>
        <a:ext cx="8534400" cy="709537"/>
      </dsp:txXfrm>
    </dsp:sp>
    <dsp:sp modelId="{A9988DE2-B63C-49EC-BA4A-326E29B39EEA}">
      <dsp:nvSpPr>
        <dsp:cNvPr id="0" name=""/>
        <dsp:cNvSpPr/>
      </dsp:nvSpPr>
      <dsp:spPr>
        <a:xfrm>
          <a:off x="426720" y="3170099"/>
          <a:ext cx="2316449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Ferment</a:t>
          </a:r>
        </a:p>
      </dsp:txBody>
      <dsp:txXfrm>
        <a:off x="451218" y="3194597"/>
        <a:ext cx="2267453" cy="452844"/>
      </dsp:txXfrm>
    </dsp:sp>
    <dsp:sp modelId="{DC1D4CAA-372B-45F3-9F23-1D8300689874}">
      <dsp:nvSpPr>
        <dsp:cNvPr id="0" name=""/>
        <dsp:cNvSpPr/>
      </dsp:nvSpPr>
      <dsp:spPr>
        <a:xfrm>
          <a:off x="0" y="4473277"/>
          <a:ext cx="8534400" cy="7095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2364" tIns="354076" rIns="66236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Optional, Consider: Racking, Barrel, Inert Vessel, </a:t>
          </a:r>
        </a:p>
      </dsp:txBody>
      <dsp:txXfrm>
        <a:off x="0" y="4473277"/>
        <a:ext cx="8534400" cy="709537"/>
      </dsp:txXfrm>
    </dsp:sp>
    <dsp:sp modelId="{C9619739-F3B4-4242-95F3-262F89086BB7}">
      <dsp:nvSpPr>
        <dsp:cNvPr id="0" name=""/>
        <dsp:cNvSpPr/>
      </dsp:nvSpPr>
      <dsp:spPr>
        <a:xfrm>
          <a:off x="426720" y="4222357"/>
          <a:ext cx="2316449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Age</a:t>
          </a:r>
        </a:p>
      </dsp:txBody>
      <dsp:txXfrm>
        <a:off x="451218" y="4246855"/>
        <a:ext cx="2267453" cy="452844"/>
      </dsp:txXfrm>
    </dsp:sp>
    <dsp:sp modelId="{FDABE1A7-16B5-4685-9B48-E602C02B4257}">
      <dsp:nvSpPr>
        <dsp:cNvPr id="0" name=""/>
        <dsp:cNvSpPr/>
      </dsp:nvSpPr>
      <dsp:spPr>
        <a:xfrm>
          <a:off x="0" y="5502575"/>
          <a:ext cx="8534400" cy="7095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2364" tIns="354076" rIns="66236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Optional: Grapes, Vintages, Vineyards, Aging environment </a:t>
          </a:r>
        </a:p>
      </dsp:txBody>
      <dsp:txXfrm>
        <a:off x="0" y="5502575"/>
        <a:ext cx="8534400" cy="709537"/>
      </dsp:txXfrm>
    </dsp:sp>
    <dsp:sp modelId="{1E053B83-A616-4D30-AA6F-253D9CD82F62}">
      <dsp:nvSpPr>
        <dsp:cNvPr id="0" name=""/>
        <dsp:cNvSpPr/>
      </dsp:nvSpPr>
      <dsp:spPr>
        <a:xfrm>
          <a:off x="426720" y="5274615"/>
          <a:ext cx="2316509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Blend</a:t>
          </a:r>
        </a:p>
      </dsp:txBody>
      <dsp:txXfrm>
        <a:off x="451218" y="5299113"/>
        <a:ext cx="2267513" cy="4528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040B-E29C-41C0-B7C9-E3A1F017858C}">
      <dsp:nvSpPr>
        <dsp:cNvPr id="0" name=""/>
        <dsp:cNvSpPr/>
      </dsp:nvSpPr>
      <dsp:spPr>
        <a:xfrm>
          <a:off x="0" y="316080"/>
          <a:ext cx="8534400" cy="667800"/>
        </a:xfrm>
        <a:prstGeom prst="rect">
          <a:avLst/>
        </a:prstGeom>
        <a:solidFill>
          <a:schemeClr val="accent2"/>
        </a:solidFill>
        <a:ln w="38100" cap="flat" cmpd="sng" algn="ctr">
          <a:solidFill>
            <a:schemeClr val="accent2">
              <a:shade val="50000"/>
              <a:shade val="95000"/>
              <a:alpha val="9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62364" tIns="333248" rIns="662364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Purple, Black</a:t>
          </a:r>
        </a:p>
      </dsp:txBody>
      <dsp:txXfrm>
        <a:off x="0" y="316080"/>
        <a:ext cx="8534400" cy="667800"/>
      </dsp:txXfrm>
    </dsp:sp>
    <dsp:sp modelId="{6FB9E644-7380-43E4-B95C-DA2425AD2FA0}">
      <dsp:nvSpPr>
        <dsp:cNvPr id="0" name=""/>
        <dsp:cNvSpPr/>
      </dsp:nvSpPr>
      <dsp:spPr>
        <a:xfrm>
          <a:off x="426720" y="79919"/>
          <a:ext cx="2316449" cy="472320"/>
        </a:xfrm>
        <a:prstGeom prst="roundRect">
          <a:avLst/>
        </a:prstGeom>
        <a:solidFill>
          <a:schemeClr val="accent2"/>
        </a:solidFill>
        <a:ln w="38100" cap="flat" cmpd="sng" algn="ctr">
          <a:solidFill>
            <a:schemeClr val="accent2">
              <a:shade val="50000"/>
              <a:shade val="95000"/>
              <a:alpha val="9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Grapes</a:t>
          </a:r>
        </a:p>
      </dsp:txBody>
      <dsp:txXfrm>
        <a:off x="449777" y="102976"/>
        <a:ext cx="2270335" cy="426206"/>
      </dsp:txXfrm>
    </dsp:sp>
    <dsp:sp modelId="{075ADCB7-495C-4582-8400-B50D9F7A09B3}">
      <dsp:nvSpPr>
        <dsp:cNvPr id="0" name=""/>
        <dsp:cNvSpPr/>
      </dsp:nvSpPr>
      <dsp:spPr>
        <a:xfrm>
          <a:off x="0" y="1306439"/>
          <a:ext cx="8534400" cy="403200"/>
        </a:xfrm>
        <a:prstGeom prst="rect">
          <a:avLst/>
        </a:prstGeom>
        <a:solidFill>
          <a:schemeClr val="accent2"/>
        </a:solidFill>
        <a:ln w="38100" cap="flat" cmpd="sng" algn="ctr">
          <a:solidFill>
            <a:schemeClr val="accent2">
              <a:shade val="50000"/>
              <a:shade val="95000"/>
              <a:alpha val="9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</dsp:sp>
    <dsp:sp modelId="{5598A7F3-F909-4A4A-8670-B87598B43EA1}">
      <dsp:nvSpPr>
        <dsp:cNvPr id="0" name=""/>
        <dsp:cNvSpPr/>
      </dsp:nvSpPr>
      <dsp:spPr>
        <a:xfrm>
          <a:off x="426720" y="1070279"/>
          <a:ext cx="2316449" cy="472320"/>
        </a:xfrm>
        <a:prstGeom prst="roundRect">
          <a:avLst/>
        </a:prstGeom>
        <a:solidFill>
          <a:schemeClr val="accent2"/>
        </a:solidFill>
        <a:ln w="38100" cap="flat" cmpd="sng" algn="ctr">
          <a:solidFill>
            <a:schemeClr val="accent2">
              <a:shade val="50000"/>
              <a:shade val="95000"/>
              <a:alpha val="9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Crush/Destem</a:t>
          </a:r>
        </a:p>
      </dsp:txBody>
      <dsp:txXfrm>
        <a:off x="449777" y="1093336"/>
        <a:ext cx="2270335" cy="426206"/>
      </dsp:txXfrm>
    </dsp:sp>
    <dsp:sp modelId="{994CE1B6-EC56-4F6E-9E4D-A6FA776FE851}">
      <dsp:nvSpPr>
        <dsp:cNvPr id="0" name=""/>
        <dsp:cNvSpPr/>
      </dsp:nvSpPr>
      <dsp:spPr>
        <a:xfrm>
          <a:off x="0" y="2032199"/>
          <a:ext cx="8534400" cy="667800"/>
        </a:xfrm>
        <a:prstGeom prst="rect">
          <a:avLst/>
        </a:prstGeom>
        <a:solidFill>
          <a:schemeClr val="accent2"/>
        </a:solidFill>
        <a:ln w="38100" cap="flat" cmpd="sng" algn="ctr">
          <a:solidFill>
            <a:schemeClr val="accent2">
              <a:shade val="50000"/>
              <a:shade val="95000"/>
              <a:alpha val="9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62364" tIns="333248" rIns="662364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Consider:  Chilling, Barrel, Inert Vessel</a:t>
          </a:r>
        </a:p>
      </dsp:txBody>
      <dsp:txXfrm>
        <a:off x="0" y="2032199"/>
        <a:ext cx="8534400" cy="667800"/>
      </dsp:txXfrm>
    </dsp:sp>
    <dsp:sp modelId="{A9988DE2-B63C-49EC-BA4A-326E29B39EEA}">
      <dsp:nvSpPr>
        <dsp:cNvPr id="0" name=""/>
        <dsp:cNvSpPr/>
      </dsp:nvSpPr>
      <dsp:spPr>
        <a:xfrm>
          <a:off x="426720" y="1796039"/>
          <a:ext cx="2316449" cy="472320"/>
        </a:xfrm>
        <a:prstGeom prst="roundRect">
          <a:avLst/>
        </a:prstGeom>
        <a:solidFill>
          <a:schemeClr val="accent2"/>
        </a:solidFill>
        <a:ln w="38100" cap="flat" cmpd="sng" algn="ctr">
          <a:solidFill>
            <a:schemeClr val="accent2">
              <a:shade val="50000"/>
              <a:shade val="95000"/>
              <a:alpha val="9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Ferment</a:t>
          </a:r>
        </a:p>
      </dsp:txBody>
      <dsp:txXfrm>
        <a:off x="449777" y="1819096"/>
        <a:ext cx="2270335" cy="426206"/>
      </dsp:txXfrm>
    </dsp:sp>
    <dsp:sp modelId="{3A5BB585-1CCB-4E2D-856E-C7943DCAF899}">
      <dsp:nvSpPr>
        <dsp:cNvPr id="0" name=""/>
        <dsp:cNvSpPr/>
      </dsp:nvSpPr>
      <dsp:spPr>
        <a:xfrm>
          <a:off x="0" y="3022559"/>
          <a:ext cx="8534400" cy="403200"/>
        </a:xfrm>
        <a:prstGeom prst="rect">
          <a:avLst/>
        </a:prstGeom>
        <a:solidFill>
          <a:schemeClr val="accent2"/>
        </a:solidFill>
        <a:ln w="38100" cap="flat" cmpd="sng" algn="ctr">
          <a:solidFill>
            <a:schemeClr val="accent2">
              <a:shade val="50000"/>
              <a:shade val="95000"/>
              <a:alpha val="9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</dsp:sp>
    <dsp:sp modelId="{9C4E84A2-8F7F-414E-8018-F5676A4BBD6E}">
      <dsp:nvSpPr>
        <dsp:cNvPr id="0" name=""/>
        <dsp:cNvSpPr/>
      </dsp:nvSpPr>
      <dsp:spPr>
        <a:xfrm>
          <a:off x="426720" y="2786399"/>
          <a:ext cx="5974080" cy="472320"/>
        </a:xfrm>
        <a:prstGeom prst="roundRect">
          <a:avLst/>
        </a:prstGeom>
        <a:solidFill>
          <a:schemeClr val="accent2"/>
        </a:solidFill>
        <a:ln w="38100" cap="flat" cmpd="sng" algn="ctr">
          <a:solidFill>
            <a:schemeClr val="accent2">
              <a:shade val="50000"/>
              <a:shade val="95000"/>
              <a:alpha val="9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Free Run or Press Wine</a:t>
          </a:r>
        </a:p>
      </dsp:txBody>
      <dsp:txXfrm>
        <a:off x="449777" y="2809456"/>
        <a:ext cx="5927966" cy="426206"/>
      </dsp:txXfrm>
    </dsp:sp>
    <dsp:sp modelId="{DC1D4CAA-372B-45F3-9F23-1D8300689874}">
      <dsp:nvSpPr>
        <dsp:cNvPr id="0" name=""/>
        <dsp:cNvSpPr/>
      </dsp:nvSpPr>
      <dsp:spPr>
        <a:xfrm>
          <a:off x="0" y="3748320"/>
          <a:ext cx="8534400" cy="667800"/>
        </a:xfrm>
        <a:prstGeom prst="rect">
          <a:avLst/>
        </a:prstGeom>
        <a:solidFill>
          <a:schemeClr val="accent2"/>
        </a:solidFill>
        <a:ln w="38100" cap="flat" cmpd="sng" algn="ctr">
          <a:solidFill>
            <a:schemeClr val="accent2">
              <a:shade val="50000"/>
              <a:shade val="95000"/>
              <a:alpha val="9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62364" tIns="333248" rIns="662364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Consider: Barrel, Inert Vessel</a:t>
          </a:r>
        </a:p>
      </dsp:txBody>
      <dsp:txXfrm>
        <a:off x="0" y="3748320"/>
        <a:ext cx="8534400" cy="667800"/>
      </dsp:txXfrm>
    </dsp:sp>
    <dsp:sp modelId="{C9619739-F3B4-4242-95F3-262F89086BB7}">
      <dsp:nvSpPr>
        <dsp:cNvPr id="0" name=""/>
        <dsp:cNvSpPr/>
      </dsp:nvSpPr>
      <dsp:spPr>
        <a:xfrm>
          <a:off x="426720" y="3512160"/>
          <a:ext cx="2316449" cy="472320"/>
        </a:xfrm>
        <a:prstGeom prst="roundRect">
          <a:avLst/>
        </a:prstGeom>
        <a:solidFill>
          <a:schemeClr val="accent2"/>
        </a:solidFill>
        <a:ln w="38100" cap="flat" cmpd="sng" algn="ctr">
          <a:solidFill>
            <a:schemeClr val="accent2">
              <a:shade val="50000"/>
              <a:shade val="95000"/>
              <a:alpha val="9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Age</a:t>
          </a:r>
        </a:p>
      </dsp:txBody>
      <dsp:txXfrm>
        <a:off x="449777" y="3535217"/>
        <a:ext cx="2270335" cy="426206"/>
      </dsp:txXfrm>
    </dsp:sp>
    <dsp:sp modelId="{59833FE2-C0DA-46DE-9561-7935C9A8C0FB}">
      <dsp:nvSpPr>
        <dsp:cNvPr id="0" name=""/>
        <dsp:cNvSpPr/>
      </dsp:nvSpPr>
      <dsp:spPr>
        <a:xfrm>
          <a:off x="0" y="4717071"/>
          <a:ext cx="8534400" cy="667800"/>
        </a:xfrm>
        <a:prstGeom prst="rect">
          <a:avLst/>
        </a:prstGeom>
        <a:solidFill>
          <a:schemeClr val="accent2"/>
        </a:solidFill>
        <a:ln w="38100" cap="flat" cmpd="sng" algn="ctr">
          <a:solidFill>
            <a:schemeClr val="accent2">
              <a:shade val="50000"/>
              <a:shade val="95000"/>
              <a:alpha val="9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62364" tIns="333248" rIns="662364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Optional: Grapes, Vintages, Vineyards, Aging environment</a:t>
          </a:r>
        </a:p>
      </dsp:txBody>
      <dsp:txXfrm>
        <a:off x="0" y="4717071"/>
        <a:ext cx="8534400" cy="667800"/>
      </dsp:txXfrm>
    </dsp:sp>
    <dsp:sp modelId="{64145F12-700A-4658-ADA9-0FC02B9868DD}">
      <dsp:nvSpPr>
        <dsp:cNvPr id="0" name=""/>
        <dsp:cNvSpPr/>
      </dsp:nvSpPr>
      <dsp:spPr>
        <a:xfrm>
          <a:off x="426720" y="4502520"/>
          <a:ext cx="5974080" cy="472320"/>
        </a:xfrm>
        <a:prstGeom prst="roundRect">
          <a:avLst/>
        </a:prstGeom>
        <a:solidFill>
          <a:schemeClr val="accent2"/>
        </a:solidFill>
        <a:ln w="38100" cap="flat" cmpd="sng" algn="ctr">
          <a:solidFill>
            <a:schemeClr val="accent2">
              <a:shade val="50000"/>
              <a:shade val="95000"/>
              <a:alpha val="9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Blend</a:t>
          </a:r>
        </a:p>
      </dsp:txBody>
      <dsp:txXfrm>
        <a:off x="449777" y="4525577"/>
        <a:ext cx="5927966" cy="4262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040B-E29C-41C0-B7C9-E3A1F017858C}">
      <dsp:nvSpPr>
        <dsp:cNvPr id="0" name=""/>
        <dsp:cNvSpPr/>
      </dsp:nvSpPr>
      <dsp:spPr>
        <a:xfrm>
          <a:off x="0" y="381172"/>
          <a:ext cx="8534400" cy="876487"/>
        </a:xfrm>
        <a:prstGeom prst="rect">
          <a:avLst/>
        </a:prstGeom>
        <a:gradFill rotWithShape="1">
          <a:gsLst>
            <a:gs pos="0">
              <a:schemeClr val="accent6">
                <a:tint val="80000"/>
                <a:satMod val="150000"/>
              </a:schemeClr>
            </a:gs>
            <a:gs pos="100000">
              <a:schemeClr val="accent6">
                <a:tint val="100000"/>
                <a:shade val="80000"/>
                <a:satMod val="150000"/>
              </a:schemeClr>
            </a:gs>
          </a:gsLst>
          <a:lin ang="16200000" scaled="1"/>
        </a:gradFill>
        <a:ln w="12700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innerShdw blurRad="63500">
            <a:srgbClr val="000000">
              <a:alpha val="60000"/>
            </a:srgbClr>
          </a:inn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62364" tIns="437388" rIns="662364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White, Pink, Purple, Black</a:t>
          </a:r>
        </a:p>
      </dsp:txBody>
      <dsp:txXfrm>
        <a:off x="0" y="381172"/>
        <a:ext cx="8534400" cy="876487"/>
      </dsp:txXfrm>
    </dsp:sp>
    <dsp:sp modelId="{6FB9E644-7380-43E4-B95C-DA2425AD2FA0}">
      <dsp:nvSpPr>
        <dsp:cNvPr id="0" name=""/>
        <dsp:cNvSpPr/>
      </dsp:nvSpPr>
      <dsp:spPr>
        <a:xfrm>
          <a:off x="426720" y="71212"/>
          <a:ext cx="5974080" cy="619920"/>
        </a:xfrm>
        <a:prstGeom prst="roundRect">
          <a:avLst/>
        </a:prstGeom>
        <a:gradFill rotWithShape="1">
          <a:gsLst>
            <a:gs pos="0">
              <a:schemeClr val="accent6">
                <a:tint val="80000"/>
                <a:satMod val="150000"/>
              </a:schemeClr>
            </a:gs>
            <a:gs pos="100000">
              <a:schemeClr val="accent6">
                <a:tint val="100000"/>
                <a:shade val="80000"/>
                <a:satMod val="150000"/>
              </a:schemeClr>
            </a:gs>
          </a:gsLst>
          <a:lin ang="16200000" scaled="1"/>
        </a:gradFill>
        <a:ln w="12700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innerShdw blurRad="63500">
            <a:srgbClr val="000000">
              <a:alpha val="60000"/>
            </a:srgbClr>
          </a:inn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Add Whole Clusters of Grapes to a Container</a:t>
          </a:r>
        </a:p>
      </dsp:txBody>
      <dsp:txXfrm>
        <a:off x="456982" y="101474"/>
        <a:ext cx="5913556" cy="559396"/>
      </dsp:txXfrm>
    </dsp:sp>
    <dsp:sp modelId="{994CE1B6-EC56-4F6E-9E4D-A6FA776FE851}">
      <dsp:nvSpPr>
        <dsp:cNvPr id="0" name=""/>
        <dsp:cNvSpPr/>
      </dsp:nvSpPr>
      <dsp:spPr>
        <a:xfrm>
          <a:off x="0" y="1681020"/>
          <a:ext cx="8534400" cy="876487"/>
        </a:xfrm>
        <a:prstGeom prst="rect">
          <a:avLst/>
        </a:prstGeom>
        <a:gradFill rotWithShape="1">
          <a:gsLst>
            <a:gs pos="0">
              <a:schemeClr val="accent6">
                <a:tint val="80000"/>
                <a:satMod val="150000"/>
              </a:schemeClr>
            </a:gs>
            <a:gs pos="100000">
              <a:schemeClr val="accent6">
                <a:tint val="100000"/>
                <a:shade val="80000"/>
                <a:satMod val="150000"/>
              </a:schemeClr>
            </a:gs>
          </a:gsLst>
          <a:lin ang="16200000" scaled="1"/>
        </a:gradFill>
        <a:ln w="12700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innerShdw blurRad="63500">
            <a:srgbClr val="000000">
              <a:alpha val="60000"/>
            </a:srgbClr>
          </a:inn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62364" tIns="437388" rIns="662364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Grapes at bottom are crushed by weight</a:t>
          </a:r>
        </a:p>
      </dsp:txBody>
      <dsp:txXfrm>
        <a:off x="0" y="1681020"/>
        <a:ext cx="8534400" cy="876487"/>
      </dsp:txXfrm>
    </dsp:sp>
    <dsp:sp modelId="{A9988DE2-B63C-49EC-BA4A-326E29B39EEA}">
      <dsp:nvSpPr>
        <dsp:cNvPr id="0" name=""/>
        <dsp:cNvSpPr/>
      </dsp:nvSpPr>
      <dsp:spPr>
        <a:xfrm>
          <a:off x="426720" y="1371060"/>
          <a:ext cx="5974080" cy="619920"/>
        </a:xfrm>
        <a:prstGeom prst="roundRect">
          <a:avLst/>
        </a:prstGeom>
        <a:gradFill rotWithShape="1">
          <a:gsLst>
            <a:gs pos="0">
              <a:schemeClr val="accent6">
                <a:tint val="80000"/>
                <a:satMod val="150000"/>
              </a:schemeClr>
            </a:gs>
            <a:gs pos="100000">
              <a:schemeClr val="accent6">
                <a:tint val="100000"/>
                <a:shade val="80000"/>
                <a:satMod val="150000"/>
              </a:schemeClr>
            </a:gs>
          </a:gsLst>
          <a:lin ang="16200000" scaled="1"/>
        </a:gradFill>
        <a:ln w="12700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innerShdw blurRad="63500">
            <a:srgbClr val="000000">
              <a:alpha val="60000"/>
            </a:srgbClr>
          </a:inn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Ferment</a:t>
          </a:r>
        </a:p>
      </dsp:txBody>
      <dsp:txXfrm>
        <a:off x="456982" y="1401322"/>
        <a:ext cx="5913556" cy="559396"/>
      </dsp:txXfrm>
    </dsp:sp>
    <dsp:sp modelId="{DC1D4CAA-372B-45F3-9F23-1D8300689874}">
      <dsp:nvSpPr>
        <dsp:cNvPr id="0" name=""/>
        <dsp:cNvSpPr/>
      </dsp:nvSpPr>
      <dsp:spPr>
        <a:xfrm>
          <a:off x="0" y="2980867"/>
          <a:ext cx="8534400" cy="529200"/>
        </a:xfrm>
        <a:prstGeom prst="rect">
          <a:avLst/>
        </a:prstGeom>
        <a:gradFill rotWithShape="1">
          <a:gsLst>
            <a:gs pos="0">
              <a:schemeClr val="accent6">
                <a:tint val="80000"/>
                <a:satMod val="150000"/>
              </a:schemeClr>
            </a:gs>
            <a:gs pos="100000">
              <a:schemeClr val="accent6">
                <a:tint val="100000"/>
                <a:shade val="80000"/>
                <a:satMod val="150000"/>
              </a:schemeClr>
            </a:gs>
          </a:gsLst>
          <a:lin ang="16200000" scaled="1"/>
        </a:gradFill>
        <a:ln w="12700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innerShdw blurRad="63500">
            <a:srgbClr val="000000">
              <a:alpha val="60000"/>
            </a:srgbClr>
          </a:inn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</dsp:sp>
    <dsp:sp modelId="{C9619739-F3B4-4242-95F3-262F89086BB7}">
      <dsp:nvSpPr>
        <dsp:cNvPr id="0" name=""/>
        <dsp:cNvSpPr/>
      </dsp:nvSpPr>
      <dsp:spPr>
        <a:xfrm>
          <a:off x="426720" y="2670907"/>
          <a:ext cx="5974080" cy="619920"/>
        </a:xfrm>
        <a:prstGeom prst="roundRect">
          <a:avLst/>
        </a:prstGeom>
        <a:gradFill rotWithShape="1">
          <a:gsLst>
            <a:gs pos="0">
              <a:schemeClr val="accent6">
                <a:tint val="80000"/>
                <a:satMod val="150000"/>
              </a:schemeClr>
            </a:gs>
            <a:gs pos="100000">
              <a:schemeClr val="accent6">
                <a:tint val="100000"/>
                <a:shade val="80000"/>
                <a:satMod val="150000"/>
              </a:schemeClr>
            </a:gs>
          </a:gsLst>
          <a:lin ang="16200000" scaled="1"/>
        </a:gradFill>
        <a:ln w="12700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innerShdw blurRad="63500">
            <a:srgbClr val="000000">
              <a:alpha val="60000"/>
            </a:srgbClr>
          </a:inn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Press</a:t>
          </a:r>
        </a:p>
      </dsp:txBody>
      <dsp:txXfrm>
        <a:off x="456982" y="2701169"/>
        <a:ext cx="5913556" cy="559396"/>
      </dsp:txXfrm>
    </dsp:sp>
    <dsp:sp modelId="{5BDEFFDB-BDB0-4E45-9A97-7E939167C779}">
      <dsp:nvSpPr>
        <dsp:cNvPr id="0" name=""/>
        <dsp:cNvSpPr/>
      </dsp:nvSpPr>
      <dsp:spPr>
        <a:xfrm>
          <a:off x="0" y="3933427"/>
          <a:ext cx="8534400" cy="529200"/>
        </a:xfrm>
        <a:prstGeom prst="rect">
          <a:avLst/>
        </a:prstGeom>
        <a:gradFill rotWithShape="1">
          <a:gsLst>
            <a:gs pos="0">
              <a:schemeClr val="accent6">
                <a:tint val="80000"/>
                <a:satMod val="150000"/>
              </a:schemeClr>
            </a:gs>
            <a:gs pos="100000">
              <a:schemeClr val="accent6">
                <a:tint val="100000"/>
                <a:shade val="80000"/>
                <a:satMod val="150000"/>
              </a:schemeClr>
            </a:gs>
          </a:gsLst>
          <a:lin ang="16200000" scaled="1"/>
        </a:gradFill>
        <a:ln w="12700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innerShdw blurRad="63500">
            <a:srgbClr val="000000">
              <a:alpha val="60000"/>
            </a:srgbClr>
          </a:inn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</dsp:sp>
    <dsp:sp modelId="{B85F943A-CFA5-4CBD-9FA1-2C78F68587F5}">
      <dsp:nvSpPr>
        <dsp:cNvPr id="0" name=""/>
        <dsp:cNvSpPr/>
      </dsp:nvSpPr>
      <dsp:spPr>
        <a:xfrm>
          <a:off x="426720" y="3623467"/>
          <a:ext cx="5974080" cy="619920"/>
        </a:xfrm>
        <a:prstGeom prst="roundRect">
          <a:avLst/>
        </a:prstGeom>
        <a:gradFill rotWithShape="1">
          <a:gsLst>
            <a:gs pos="0">
              <a:schemeClr val="accent6">
                <a:tint val="80000"/>
                <a:satMod val="150000"/>
              </a:schemeClr>
            </a:gs>
            <a:gs pos="100000">
              <a:schemeClr val="accent6">
                <a:tint val="100000"/>
                <a:shade val="80000"/>
                <a:satMod val="150000"/>
              </a:schemeClr>
            </a:gs>
          </a:gsLst>
          <a:lin ang="16200000" scaled="1"/>
        </a:gradFill>
        <a:ln w="12700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innerShdw blurRad="63500">
            <a:srgbClr val="000000">
              <a:alpha val="60000"/>
            </a:srgbClr>
          </a:inn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Filter</a:t>
          </a:r>
        </a:p>
      </dsp:txBody>
      <dsp:txXfrm>
        <a:off x="456982" y="3653729"/>
        <a:ext cx="5913556" cy="559396"/>
      </dsp:txXfrm>
    </dsp:sp>
    <dsp:sp modelId="{27A636CC-1316-407D-A04D-3DF3B42AD6B5}">
      <dsp:nvSpPr>
        <dsp:cNvPr id="0" name=""/>
        <dsp:cNvSpPr/>
      </dsp:nvSpPr>
      <dsp:spPr>
        <a:xfrm>
          <a:off x="0" y="4885987"/>
          <a:ext cx="8534400" cy="529200"/>
        </a:xfrm>
        <a:prstGeom prst="rect">
          <a:avLst/>
        </a:prstGeom>
        <a:gradFill rotWithShape="1">
          <a:gsLst>
            <a:gs pos="0">
              <a:schemeClr val="accent6">
                <a:tint val="80000"/>
                <a:satMod val="150000"/>
              </a:schemeClr>
            </a:gs>
            <a:gs pos="100000">
              <a:schemeClr val="accent6">
                <a:tint val="100000"/>
                <a:shade val="80000"/>
                <a:satMod val="150000"/>
              </a:schemeClr>
            </a:gs>
          </a:gsLst>
          <a:lin ang="16200000" scaled="1"/>
        </a:gradFill>
        <a:ln w="12700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innerShdw blurRad="63500">
            <a:srgbClr val="000000">
              <a:alpha val="60000"/>
            </a:srgbClr>
          </a:inn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</dsp:sp>
    <dsp:sp modelId="{E57D6939-AA47-4FB0-B7D5-772F87A477F2}">
      <dsp:nvSpPr>
        <dsp:cNvPr id="0" name=""/>
        <dsp:cNvSpPr/>
      </dsp:nvSpPr>
      <dsp:spPr>
        <a:xfrm>
          <a:off x="426720" y="4576027"/>
          <a:ext cx="5974080" cy="619920"/>
        </a:xfrm>
        <a:prstGeom prst="roundRect">
          <a:avLst/>
        </a:prstGeom>
        <a:gradFill rotWithShape="1">
          <a:gsLst>
            <a:gs pos="0">
              <a:schemeClr val="accent6">
                <a:tint val="80000"/>
                <a:satMod val="150000"/>
              </a:schemeClr>
            </a:gs>
            <a:gs pos="100000">
              <a:schemeClr val="accent6">
                <a:tint val="100000"/>
                <a:shade val="80000"/>
                <a:satMod val="150000"/>
              </a:schemeClr>
            </a:gs>
          </a:gsLst>
          <a:lin ang="16200000" scaled="1"/>
        </a:gradFill>
        <a:ln w="12700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innerShdw blurRad="63500">
            <a:srgbClr val="000000">
              <a:alpha val="60000"/>
            </a:srgbClr>
          </a:inn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Bottle</a:t>
          </a:r>
        </a:p>
      </dsp:txBody>
      <dsp:txXfrm>
        <a:off x="456982" y="4606289"/>
        <a:ext cx="5913556" cy="559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4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090" tIns="45545" rIns="91090" bIns="45545" numCol="1" anchor="t" anchorCtr="0" compatLnSpc="1">
            <a:prstTxWarp prst="textNoShape">
              <a:avLst/>
            </a:prstTxWarp>
          </a:bodyPr>
          <a:lstStyle>
            <a:lvl1pPr defTabSz="910989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4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090" tIns="45545" rIns="91090" bIns="45545" numCol="1" anchor="t" anchorCtr="0" compatLnSpc="1">
            <a:prstTxWarp prst="textNoShape">
              <a:avLst/>
            </a:prstTxWarp>
          </a:bodyPr>
          <a:lstStyle>
            <a:lvl1pPr algn="r" defTabSz="910989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29650"/>
            <a:ext cx="2971800" cy="454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090" tIns="45545" rIns="91090" bIns="45545" numCol="1" anchor="b" anchorCtr="0" compatLnSpc="1">
            <a:prstTxWarp prst="textNoShape">
              <a:avLst/>
            </a:prstTxWarp>
          </a:bodyPr>
          <a:lstStyle>
            <a:lvl1pPr defTabSz="910989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29650"/>
            <a:ext cx="2971800" cy="454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090" tIns="45545" rIns="91090" bIns="45545" numCol="1" anchor="b" anchorCtr="0" compatLnSpc="1">
            <a:prstTxWarp prst="textNoShape">
              <a:avLst/>
            </a:prstTxWarp>
          </a:bodyPr>
          <a:lstStyle>
            <a:lvl1pPr algn="r" defTabSz="910989" eaLnBrk="0" hangingPunct="0">
              <a:defRPr sz="1200"/>
            </a:lvl1pPr>
          </a:lstStyle>
          <a:p>
            <a:pPr>
              <a:defRPr/>
            </a:pPr>
            <a:fld id="{E6888EAC-532F-4B94-9D41-62B840BD0D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950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4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090" tIns="45545" rIns="91090" bIns="45545" numCol="1" anchor="t" anchorCtr="0" compatLnSpc="1">
            <a:prstTxWarp prst="textNoShape">
              <a:avLst/>
            </a:prstTxWarp>
          </a:bodyPr>
          <a:lstStyle>
            <a:lvl1pPr defTabSz="910989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57288" y="681038"/>
            <a:ext cx="4543425" cy="3406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14825"/>
            <a:ext cx="5029200" cy="40878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090" tIns="45545" rIns="91090" bIns="455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4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090" tIns="45545" rIns="91090" bIns="45545" numCol="1" anchor="t" anchorCtr="0" compatLnSpc="1">
            <a:prstTxWarp prst="textNoShape">
              <a:avLst/>
            </a:prstTxWarp>
          </a:bodyPr>
          <a:lstStyle>
            <a:lvl1pPr algn="r" defTabSz="910989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29650"/>
            <a:ext cx="2971800" cy="454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090" tIns="45545" rIns="91090" bIns="45545" numCol="1" anchor="b" anchorCtr="0" compatLnSpc="1">
            <a:prstTxWarp prst="textNoShape">
              <a:avLst/>
            </a:prstTxWarp>
          </a:bodyPr>
          <a:lstStyle>
            <a:lvl1pPr defTabSz="910989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29650"/>
            <a:ext cx="2971800" cy="454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090" tIns="45545" rIns="91090" bIns="45545" numCol="1" anchor="b" anchorCtr="0" compatLnSpc="1">
            <a:prstTxWarp prst="textNoShape">
              <a:avLst/>
            </a:prstTxWarp>
          </a:bodyPr>
          <a:lstStyle>
            <a:lvl1pPr algn="r" defTabSz="910989" eaLnBrk="0" hangingPunct="0">
              <a:defRPr sz="1200"/>
            </a:lvl1pPr>
          </a:lstStyle>
          <a:p>
            <a:pPr>
              <a:defRPr/>
            </a:pPr>
            <a:fld id="{E9F43603-A566-47FA-AD74-EAE34FF535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5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9638"/>
            <a:fld id="{8860B8BD-8DB4-4CDE-84B1-6AD7D267B207}" type="slidenum">
              <a:rPr lang="en-US" smtClean="0"/>
              <a:pPr defTabSz="909638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9638"/>
            <a:fld id="{906F1E6A-3EDE-4D61-AD6B-C3439B608F5D}" type="slidenum">
              <a:rPr lang="en-US" smtClean="0"/>
              <a:pPr defTabSz="909638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dirty="0"/>
              <a:t>What type of oak, American (more aromatic) (kiln dried) vs. French (more tannic) (air-dried)</a:t>
            </a:r>
          </a:p>
          <a:p>
            <a:r>
              <a:rPr lang="en-US" dirty="0"/>
              <a:t>Size of oak barrel</a:t>
            </a:r>
          </a:p>
          <a:p>
            <a:endParaRPr 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9638"/>
            <a:fld id="{5B6661C8-7153-4B0B-A98B-20AC8D608D08}" type="slidenum">
              <a:rPr lang="en-US" smtClean="0"/>
              <a:pPr defTabSz="909638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9638"/>
            <a:fld id="{77E57B05-01A6-4325-ACE3-7B027A00CAE7}" type="slidenum">
              <a:rPr lang="en-US" smtClean="0"/>
              <a:pPr defTabSz="909638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9638"/>
            <a:fld id="{EE0F0856-3723-4993-8F28-2CDF53A1E2C7}" type="slidenum">
              <a:rPr lang="en-US" smtClean="0"/>
              <a:pPr defTabSz="909638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100" dirty="0"/>
              <a:t>Temperate Zones</a:t>
            </a:r>
            <a:br>
              <a:rPr lang="en-US" sz="3100" dirty="0"/>
            </a:br>
            <a:r>
              <a:rPr lang="en-US" sz="3100" dirty="0"/>
              <a:t>(both maritime and continental)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300" dirty="0"/>
              <a:t> </a:t>
            </a:r>
            <a:r>
              <a:rPr lang="en-US" sz="2700" dirty="0"/>
              <a:t>OLD WORLD:</a:t>
            </a:r>
            <a:br>
              <a:rPr lang="en-US" sz="2700" dirty="0"/>
            </a:br>
            <a:r>
              <a:rPr lang="en-US" sz="2700" dirty="0"/>
              <a:t>France,  Italy,  Spain,  Germany,  Portugal, Switzerland,  Austria,  Hungary,  Greece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700" dirty="0"/>
              <a:t>NEW WORLD:</a:t>
            </a:r>
            <a:br>
              <a:rPr lang="en-US" sz="2700" dirty="0"/>
            </a:br>
            <a:r>
              <a:rPr lang="en-US" sz="2700" dirty="0"/>
              <a:t>US,  California,  Chile,  Argentina,  Uruguay,  South Africa,  Australia,  New Zealand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9638"/>
            <a:fld id="{410A8D6F-574F-4AE4-9E1F-583295312990}" type="slidenum">
              <a:rPr lang="en-US" smtClean="0"/>
              <a:pPr defTabSz="909638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7708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9638"/>
            <a:fld id="{664A3F36-BD71-44B9-876A-1C3AAFCCD4F3}" type="slidenum">
              <a:rPr lang="en-US" smtClean="0"/>
              <a:pPr defTabSz="909638"/>
              <a:t>24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/>
              <a:t>Appellations: regions: zones: states: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9638"/>
            <a:fld id="{BC5DCAD0-2E17-4051-992F-91E078A3DFA7}" type="slidenum">
              <a:rPr lang="en-US" smtClean="0"/>
              <a:pPr defTabSz="909638"/>
              <a:t>25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/>
              <a:t>Botrytis Cinerea: Noble rot, mold growth that punctures the skin, water drains out</a:t>
            </a:r>
          </a:p>
          <a:p>
            <a:r>
              <a:rPr lang="en-US"/>
              <a:t>Must: the juice and liquidy pulp produced by crushing or pressing grapes </a:t>
            </a:r>
            <a:r>
              <a:rPr lang="en-US" i="1"/>
              <a:t>before</a:t>
            </a:r>
            <a:r>
              <a:rPr lang="en-US"/>
              <a:t> fermentation</a:t>
            </a:r>
          </a:p>
          <a:p>
            <a:r>
              <a:rPr lang="en-US"/>
              <a:t>Chaptalization: adding cane or beet sugar to wine must </a:t>
            </a:r>
            <a:r>
              <a:rPr lang="en-US" i="1"/>
              <a:t>before or during</a:t>
            </a:r>
            <a:r>
              <a:rPr lang="en-US"/>
              <a:t> fermentation in the effort to increase the sugar and hence alc.</a:t>
            </a:r>
          </a:p>
          <a:p>
            <a:r>
              <a:rPr lang="en-US"/>
              <a:t>Brix: a way to measure sugar</a:t>
            </a:r>
          </a:p>
          <a:p>
            <a:r>
              <a:rPr lang="en-US"/>
              <a:t>Carbonic Maceration: uncrushed grapes placed in a closed tank weight crushes grapes, heat from Fermentation creates fermentation in uncrushed grapes, light “juicy” wine</a:t>
            </a:r>
          </a:p>
          <a:p>
            <a:endParaRPr lang="en-US"/>
          </a:p>
          <a:p>
            <a:r>
              <a:rPr lang="en-US"/>
              <a:t>Barrique = 60 Gallons, 9 liters just over 6 cases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9638"/>
            <a:fld id="{E9FACFFD-7997-4726-80DA-465541E3B2DC}" type="slidenum">
              <a:rPr lang="en-US" smtClean="0"/>
              <a:pPr defTabSz="909638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9638"/>
            <a:fld id="{ED837535-4E3C-43F1-8D47-590FAB5688D6}" type="slidenum">
              <a:rPr lang="en-US" smtClean="0"/>
              <a:pPr defTabSz="909638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9638"/>
            <a:fld id="{4354BB14-C3E4-4C27-BB2B-AC6F2D293413}" type="slidenum">
              <a:rPr lang="en-US" smtClean="0"/>
              <a:pPr defTabSz="909638"/>
              <a:t>3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9638"/>
            <a:fld id="{E59E6D6C-10B6-4958-A611-48AD52C1C50F}" type="slidenum">
              <a:rPr lang="en-US" smtClean="0"/>
              <a:pPr defTabSz="909638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9638"/>
            <a:fld id="{C7E6F35C-5F53-4B82-87CA-4F3E48993E90}" type="slidenum">
              <a:rPr lang="en-US" smtClean="0"/>
              <a:pPr defTabSz="909638"/>
              <a:t>6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http://extension.psu.edu/food/enology/wine-production/an-introduction-on-low-temperature-fermentation-in-wine-production</a:t>
            </a:r>
          </a:p>
          <a:p>
            <a:r>
              <a:rPr lang="en-US" dirty="0"/>
              <a:t>Desirable fermentation temperatures vary for red and white wines. Red wine fermentation temperatures are optimally between 68-86°F (20-30°C), while white wine fermentation temperatures are recommended at or below 59°F (15°C) (Reynolds et al. 2001). Higher temperatures are favorable in red winemaking to enhance extraction of color, </a:t>
            </a:r>
            <a:r>
              <a:rPr lang="en-US" dirty="0" err="1"/>
              <a:t>phenolics</a:t>
            </a:r>
            <a:r>
              <a:rPr lang="en-US" dirty="0"/>
              <a:t>, and tannins from skins (Reynolds et al. 2001). The goal of white wine fermentation temperature control is to preserve compounds that contribute to aroma and flavor (Molina et al. 2007).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F43603-A566-47FA-AD74-EAE34FF5350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737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http://extension.psu.edu/food/enology/wine-production/an-introduction-on-low-temperature-fermentation-in-wine-production</a:t>
            </a:r>
          </a:p>
          <a:p>
            <a:r>
              <a:rPr lang="en-US" dirty="0"/>
              <a:t>Desirable fermentation temperatures vary for red and white wines. Red wine fermentation temperatures are optimally between 68-86°F (20-30°C), while white wine fermentation temperatures are recommended at or below 59°F (15°C) (Reynolds et al. 2001). Higher temperatures are favorable in red winemaking to enhance extraction of color, </a:t>
            </a:r>
            <a:r>
              <a:rPr lang="en-US" dirty="0" err="1"/>
              <a:t>phenolics</a:t>
            </a:r>
            <a:r>
              <a:rPr lang="en-US" dirty="0"/>
              <a:t>, and tannins from skins (Reynolds et al. 2001). The goal of white wine fermentation temperature control is to preserve compounds that contribute to aroma and flavor (Molina et al. 2007).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F43603-A566-47FA-AD74-EAE34FF5350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7957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F43603-A566-47FA-AD74-EAE34FF5350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8993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http://extension.psu.edu/food/enology/wine-production/an-introduction-on-low-temperature-fermentation-in-wine-production</a:t>
            </a:r>
          </a:p>
          <a:p>
            <a:r>
              <a:rPr lang="en-US" dirty="0"/>
              <a:t>Desirable fermentation temperatures vary for red and white wines. Red wine fermentation temperatures are optimally between 68-86°F (20-30°C), while white wine fermentation temperatures are recommended at or below 59°F (15°C) (Reynolds et al. 2001). Higher temperatures are favorable in red winemaking to enhance extraction of color, </a:t>
            </a:r>
            <a:r>
              <a:rPr lang="en-US" dirty="0" err="1"/>
              <a:t>phenolics</a:t>
            </a:r>
            <a:r>
              <a:rPr lang="en-US" dirty="0"/>
              <a:t>, and tannins from skins (Reynolds et al. 2001). The goal of white wine fermentation temperature control is to preserve compounds that contribute to aroma and flavor (Molina et al. 2007).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F43603-A566-47FA-AD74-EAE34FF5350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247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irelight title.png"/>
          <p:cNvPicPr>
            <a:picLocks noChangeAspect="1"/>
          </p:cNvPicPr>
          <p:nvPr/>
        </p:nvPicPr>
        <p:blipFill>
          <a:blip r:embed="rId2" cstate="print"/>
          <a:srcRect l="43431" t="21353" b="20413"/>
          <a:stretch>
            <a:fillRect/>
          </a:stretch>
        </p:blipFill>
        <p:spPr bwMode="auto">
          <a:xfrm>
            <a:off x="0" y="0"/>
            <a:ext cx="36718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1219200"/>
            <a:ext cx="6400800" cy="1600200"/>
          </a:xfrm>
        </p:spPr>
        <p:txBody>
          <a:bodyPr/>
          <a:lstStyle>
            <a:lvl1pPr algn="l">
              <a:defRPr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2971800"/>
            <a:ext cx="5715000" cy="1295400"/>
          </a:xfrm>
        </p:spPr>
        <p:txBody>
          <a:bodyPr/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5943600"/>
            <a:ext cx="2133600" cy="2286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5715000"/>
            <a:ext cx="26670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600" y="6248400"/>
            <a:ext cx="533400" cy="2286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B968C636-47DA-4EE2-80D0-84F4CF02BE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4209" y="2057400"/>
            <a:ext cx="5678424" cy="3886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0B856-8C5C-4403-81E4-2CE3C4D440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533400"/>
            <a:ext cx="1752600" cy="43433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533401"/>
            <a:ext cx="5029200" cy="5422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867DD-633D-41BD-AD54-12BD3E8045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58AC6-C714-41B3-906F-170C560C6D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irelight section.png"/>
          <p:cNvPicPr>
            <a:picLocks noChangeAspect="1"/>
          </p:cNvPicPr>
          <p:nvPr/>
        </p:nvPicPr>
        <p:blipFill>
          <a:blip r:embed="rId2" cstate="print"/>
          <a:srcRect l="7678" r="8563" b="31688"/>
          <a:stretch>
            <a:fillRect/>
          </a:stretch>
        </p:blipFill>
        <p:spPr bwMode="auto">
          <a:xfrm>
            <a:off x="0" y="3048000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2057400"/>
            <a:ext cx="7391400" cy="1590675"/>
          </a:xfrm>
        </p:spPr>
        <p:txBody>
          <a:bodyPr/>
          <a:lstStyle>
            <a:lvl1pPr algn="ctr">
              <a:defRPr sz="4400" b="0" i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7546" y="3810000"/>
            <a:ext cx="5388909" cy="1423987"/>
          </a:xfrm>
        </p:spPr>
        <p:txBody>
          <a:bodyPr/>
          <a:lstStyle>
            <a:lvl1pPr marL="0" indent="0" algn="ctr" defTabSz="914400" rtl="0" eaLnBrk="1" latinLnBrk="0" hangingPunct="1">
              <a:spcBef>
                <a:spcPts val="1500"/>
              </a:spcBef>
              <a:buFontTx/>
              <a:buNone/>
              <a:defRPr sz="1800" kern="120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0BB18-5526-4BB2-99E8-EB4121608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057401"/>
            <a:ext cx="2743200" cy="38989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2057401"/>
            <a:ext cx="2743200" cy="38989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D71DF-47F5-4AA3-BBC6-D5842133D6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967753"/>
            <a:ext cx="27432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2819400"/>
            <a:ext cx="2743200" cy="31369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1967753"/>
            <a:ext cx="27432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2819400"/>
            <a:ext cx="2743200" cy="31369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22FCE-A0AD-43B2-8718-756A5BC88E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8541E-CFE8-4CBE-8C0F-2C78ADBA25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1AEDC-DB4B-4137-8345-0F6A89595C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ontent caption.png"/>
          <p:cNvPicPr>
            <a:picLocks noChangeAspect="1"/>
          </p:cNvPicPr>
          <p:nvPr/>
        </p:nvPicPr>
        <p:blipFill>
          <a:blip r:embed="rId2" cstate="print"/>
          <a:srcRect l="11342" t="23079" r="13046"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25" y="438150"/>
            <a:ext cx="2743200" cy="1618488"/>
          </a:xfrm>
        </p:spPr>
        <p:txBody>
          <a:bodyPr anchor="ctr"/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438150"/>
            <a:ext cx="4419600" cy="511810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439" y="2514600"/>
            <a:ext cx="1985962" cy="2362200"/>
          </a:xfrm>
        </p:spPr>
        <p:txBody>
          <a:bodyPr anchor="t" anchorCtr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F3EE6-EA8D-4BF0-8FA1-27F83A102F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ontent caption.png"/>
          <p:cNvPicPr>
            <a:picLocks noChangeAspect="1"/>
          </p:cNvPicPr>
          <p:nvPr/>
        </p:nvPicPr>
        <p:blipFill>
          <a:blip r:embed="rId2" cstate="print"/>
          <a:srcRect l="11342" t="23079" r="13046"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25" y="438150"/>
            <a:ext cx="2743200" cy="1619250"/>
          </a:xfr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75050" y="685800"/>
            <a:ext cx="5264150" cy="4648200"/>
          </a:xfrm>
          <a:prstGeom prst="ellipse">
            <a:avLst/>
          </a:prstGeom>
          <a:ln w="127000">
            <a:solidFill>
              <a:schemeClr val="tx1">
                <a:alpha val="10000"/>
              </a:schemeClr>
            </a:solidFill>
          </a:ln>
          <a:effectLst>
            <a:innerShdw blurRad="190500">
              <a:prstClr val="black">
                <a:alpha val="75000"/>
              </a:prstClr>
            </a:innerShdw>
          </a:effectLst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2104" y="2514600"/>
            <a:ext cx="1984248" cy="2359152"/>
          </a:xfrm>
        </p:spPr>
        <p:txBody>
          <a:bodyPr anchor="t" anchorCtr="0"/>
          <a:lstStyle>
            <a:lvl1pPr marL="0" indent="0">
              <a:buNone/>
              <a:defRPr sz="1400" kern="1200">
                <a:gradFill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42CE0-60D7-4734-BDF4-BDC66A74EF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75C00"/>
            </a:gs>
            <a:gs pos="100000">
              <a:srgbClr val="880800"/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Firelight content.png"/>
          <p:cNvPicPr>
            <a:picLocks noChangeAspect="1"/>
          </p:cNvPicPr>
          <p:nvPr/>
        </p:nvPicPr>
        <p:blipFill>
          <a:blip r:embed="rId13" cstate="print"/>
          <a:srcRect l="10260" t="11517" r="6261" b="874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1963" y="274638"/>
            <a:ext cx="5680075" cy="14779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057400"/>
            <a:ext cx="50292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477000"/>
            <a:ext cx="21336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10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77000"/>
            <a:ext cx="28956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0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48400"/>
            <a:ext cx="5334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11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pPr>
              <a:defRPr/>
            </a:pPr>
            <a:fld id="{93D24673-B735-4BF0-931E-B514FFEA33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33" r:id="rId1"/>
    <p:sldLayoutId id="2147483826" r:id="rId2"/>
    <p:sldLayoutId id="2147483834" r:id="rId3"/>
    <p:sldLayoutId id="2147483827" r:id="rId4"/>
    <p:sldLayoutId id="2147483828" r:id="rId5"/>
    <p:sldLayoutId id="2147483829" r:id="rId6"/>
    <p:sldLayoutId id="2147483830" r:id="rId7"/>
    <p:sldLayoutId id="2147483835" r:id="rId8"/>
    <p:sldLayoutId id="2147483836" r:id="rId9"/>
    <p:sldLayoutId id="2147483831" r:id="rId10"/>
    <p:sldLayoutId id="214748383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gradFill flip="none" rotWithShape="1"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  <a:tileRect/>
          </a:gra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9pPr>
    </p:titleStyle>
    <p:bodyStyle>
      <a:lvl1pPr marL="342900" indent="-342900" algn="l" rtl="0" eaLnBrk="0" fontAlgn="base" hangingPunct="0">
        <a:spcBef>
          <a:spcPts val="1500"/>
        </a:spcBef>
        <a:spcAft>
          <a:spcPct val="0"/>
        </a:spcAft>
        <a:buBlip>
          <a:blip r:embed="rId14"/>
        </a:buBlip>
        <a:defRPr sz="20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ts val="1500"/>
        </a:spcBef>
        <a:spcAft>
          <a:spcPct val="0"/>
        </a:spcAft>
        <a:buBlip>
          <a:blip r:embed="rId15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ts val="1500"/>
        </a:spcBef>
        <a:spcAft>
          <a:spcPct val="0"/>
        </a:spcAft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ts val="1500"/>
        </a:spcBef>
        <a:spcAft>
          <a:spcPct val="0"/>
        </a:spcAft>
        <a:buBlip>
          <a:blip r:embed="rId15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ts val="1500"/>
        </a:spcBef>
        <a:spcAft>
          <a:spcPct val="0"/>
        </a:spcAft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inefolly.com/update/top-wine-regions-of-the-world/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coloradowineexperience.com/calling-all-amateur-winemakers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http://www.thelittlewinecompany.com.au/site/images/viticulture_img.jpg"/>
          <p:cNvPicPr>
            <a:picLocks noChangeAspect="1" noChangeArrowheads="1"/>
          </p:cNvPicPr>
          <p:nvPr/>
        </p:nvPicPr>
        <p:blipFill>
          <a:blip r:embed="rId3" cstate="print">
            <a:lum bright="40000" contrast="-70000"/>
          </a:blip>
          <a:srcRect/>
          <a:stretch>
            <a:fillRect/>
          </a:stretch>
        </p:blipFill>
        <p:spPr bwMode="auto">
          <a:xfrm>
            <a:off x="685799" y="112683"/>
            <a:ext cx="7909467" cy="6592917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76300" y="3448050"/>
            <a:ext cx="7315200" cy="1143000"/>
          </a:xfrm>
        </p:spPr>
        <p:txBody>
          <a:bodyPr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3600" dirty="0">
                <a:solidFill>
                  <a:schemeClr val="accent4">
                    <a:lumMod val="25000"/>
                  </a:schemeClr>
                </a:solidFill>
                <a:cs typeface="Times New Roman" pitchFamily="18" charset="0"/>
              </a:rPr>
              <a:t>Prof. Karen </a:t>
            </a:r>
            <a:r>
              <a:rPr lang="en-US" sz="3600" dirty="0" err="1">
                <a:solidFill>
                  <a:schemeClr val="accent4">
                    <a:lumMod val="25000"/>
                  </a:schemeClr>
                </a:solidFill>
                <a:cs typeface="Times New Roman" pitchFamily="18" charset="0"/>
              </a:rPr>
              <a:t>Goodlad</a:t>
            </a:r>
            <a:r>
              <a:rPr lang="en-US" sz="3600" dirty="0">
                <a:solidFill>
                  <a:schemeClr val="accent4">
                    <a:lumMod val="25000"/>
                  </a:schemeClr>
                </a:solidFill>
                <a:cs typeface="Times New Roman" pitchFamily="18" charset="0"/>
              </a:rPr>
              <a:t>, CSW </a:t>
            </a:r>
            <a:br>
              <a:rPr lang="en-US" sz="3600" dirty="0">
                <a:solidFill>
                  <a:schemeClr val="accent4">
                    <a:lumMod val="25000"/>
                  </a:schemeClr>
                </a:solidFill>
                <a:cs typeface="Times New Roman" pitchFamily="18" charset="0"/>
              </a:rPr>
            </a:br>
            <a:r>
              <a:rPr lang="en-US" sz="3600" dirty="0">
                <a:solidFill>
                  <a:schemeClr val="accent4">
                    <a:lumMod val="25000"/>
                  </a:schemeClr>
                </a:solidFill>
              </a:rPr>
              <a:t>Wine &amp; Beverage Management</a:t>
            </a:r>
            <a:br>
              <a:rPr lang="en-US" sz="3600" dirty="0">
                <a:solidFill>
                  <a:schemeClr val="accent4">
                    <a:lumMod val="25000"/>
                  </a:schemeClr>
                </a:solidFill>
              </a:rPr>
            </a:br>
            <a:r>
              <a:rPr lang="en-US" sz="3600" dirty="0">
                <a:solidFill>
                  <a:schemeClr val="accent4">
                    <a:lumMod val="25000"/>
                  </a:schemeClr>
                </a:solidFill>
              </a:rPr>
              <a:t>HMGT 2402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790700" y="4495800"/>
            <a:ext cx="6400800" cy="1752600"/>
          </a:xfrm>
        </p:spPr>
        <p:txBody>
          <a:bodyPr>
            <a:noAutofit/>
          </a:bodyPr>
          <a:lstStyle/>
          <a:p>
            <a:pPr algn="r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3200">
                <a:solidFill>
                  <a:schemeClr val="accent4">
                    <a:lumMod val="25000"/>
                  </a:schemeClr>
                </a:solidFill>
                <a:latin typeface="+mj-lt"/>
              </a:rPr>
              <a:t>Fall </a:t>
            </a:r>
            <a:r>
              <a:rPr lang="en-US" sz="3200" dirty="0">
                <a:solidFill>
                  <a:schemeClr val="accent4">
                    <a:lumMod val="25000"/>
                  </a:schemeClr>
                </a:solidFill>
                <a:latin typeface="+mj-lt"/>
              </a:rPr>
              <a:t>2017</a:t>
            </a:r>
          </a:p>
          <a:p>
            <a:pPr algn="r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chemeClr val="accent4">
                    <a:lumMod val="25000"/>
                  </a:schemeClr>
                </a:solidFill>
                <a:latin typeface="+mj-lt"/>
                <a:cs typeface="Times New Roman" pitchFamily="18" charset="0"/>
              </a:rPr>
              <a:t>Viticulture &amp; </a:t>
            </a:r>
            <a:r>
              <a:rPr lang="en-US" sz="3200" dirty="0" err="1">
                <a:solidFill>
                  <a:schemeClr val="accent4">
                    <a:lumMod val="25000"/>
                  </a:schemeClr>
                </a:solidFill>
                <a:latin typeface="+mj-lt"/>
                <a:cs typeface="Times New Roman" pitchFamily="18" charset="0"/>
              </a:rPr>
              <a:t>Vinification</a:t>
            </a:r>
            <a:endParaRPr lang="en-US" sz="3200" dirty="0">
              <a:solidFill>
                <a:schemeClr val="accent4">
                  <a:lumMod val="2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5" name="Picture 4" descr="C:\Users\kGoodlad\AppData\Local\Temp\Temp1_citytech_fullpackage.zip\Non Designer\citytechLogo\B&amp;W\citytechlogotype_3linesblack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172" y="5715000"/>
            <a:ext cx="2624328" cy="7863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Image result for wine folly sparkling wine produ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79" y="274638"/>
            <a:ext cx="8469121" cy="635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989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609600"/>
          </a:xfrm>
        </p:spPr>
        <p:txBody>
          <a:bodyPr>
            <a:noAutofit/>
          </a:bodyPr>
          <a:lstStyle/>
          <a:p>
            <a:r>
              <a:rPr lang="en-US" sz="3600" spc="-100" dirty="0"/>
              <a:t>Carbonic Maceration (Whole Berry Fermentation)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9919545"/>
              </p:ext>
            </p:extLst>
          </p:nvPr>
        </p:nvGraphicFramePr>
        <p:xfrm>
          <a:off x="457200" y="1143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58754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274638"/>
            <a:ext cx="8686800" cy="1020762"/>
          </a:xfrm>
        </p:spPr>
        <p:txBody>
          <a:bodyPr/>
          <a:lstStyle/>
          <a:p>
            <a:r>
              <a:rPr lang="en-US" dirty="0"/>
              <a:t>Malolactic Fermentation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Image result for malolactic fermen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676400"/>
            <a:ext cx="8763000" cy="394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315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38150"/>
            <a:ext cx="3581400" cy="161925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dirty="0"/>
              <a:t>Harvest: Mechanical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9" name="Picture 2" descr="http://www.wineanorak.com/blog/uploaded_images/mechanical_harvester_me-7194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0"/>
            <a:ext cx="5057775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838200"/>
          </a:xfrm>
        </p:spPr>
        <p:txBody>
          <a:bodyPr>
            <a:noAutofit/>
          </a:bodyPr>
          <a:lstStyle/>
          <a:p>
            <a:pPr algn="ctr"/>
            <a:r>
              <a:rPr lang="en-US" sz="5400" dirty="0"/>
              <a:t>Harvest: Manual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Image result for manual grape harvest californ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9205270" cy="632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DDFCEDA-44CE-4D3C-9D29-0D805945A6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52400"/>
            <a:ext cx="6457950" cy="55721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7BF836F-A954-4AE7-851C-830120995C25}"/>
              </a:ext>
            </a:extLst>
          </p:cNvPr>
          <p:cNvSpPr/>
          <p:nvPr/>
        </p:nvSpPr>
        <p:spPr>
          <a:xfrm>
            <a:off x="457200" y="6231104"/>
            <a:ext cx="84612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By Mariana Ruiz Villarreal (</a:t>
            </a:r>
            <a:r>
              <a:rPr lang="en-US" sz="1200" dirty="0" err="1"/>
              <a:t>LadyofHats</a:t>
            </a:r>
            <a:r>
              <a:rPr lang="en-US" sz="1200" dirty="0"/>
              <a:t>) - This image was created as part of the Philip </a:t>
            </a:r>
            <a:r>
              <a:rPr lang="en-US" sz="1200" dirty="0" err="1"/>
              <a:t>Greenspun</a:t>
            </a:r>
            <a:r>
              <a:rPr lang="en-US" sz="1200" dirty="0"/>
              <a:t> illustration project., Public Domain, https://commons.wikimedia.org/w/index.php?curid=4546784</a:t>
            </a:r>
          </a:p>
        </p:txBody>
      </p:sp>
    </p:spTree>
    <p:extLst>
      <p:ext uri="{BB962C8B-B14F-4D97-AF65-F5344CB8AC3E}">
        <p14:creationId xmlns:p14="http://schemas.microsoft.com/office/powerpoint/2010/main" val="37745571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flower&#10;&#10;Description generated with high confidence">
            <a:extLst>
              <a:ext uri="{FF2B5EF4-FFF2-40B4-BE49-F238E27FC236}">
                <a16:creationId xmlns:a16="http://schemas.microsoft.com/office/drawing/2014/main" id="{CDBA2338-2328-4637-B670-8DE95AAB8E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533400"/>
            <a:ext cx="5257800" cy="585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2463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5B010-7160-4CA1-BAAF-14DC868C3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E88CFF-3D39-44A2-AF8B-976E44753C2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A picture containing ground, sitting, dirty, indoor&#10;&#10;Description generated with high confidence">
            <a:extLst>
              <a:ext uri="{FF2B5EF4-FFF2-40B4-BE49-F238E27FC236}">
                <a16:creationId xmlns:a16="http://schemas.microsoft.com/office/drawing/2014/main" id="{F9395ED2-BD56-4812-AC8E-BD78CBF80F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86400" cy="41148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2719101-6238-4287-A998-6C2D65FEAA63}"/>
              </a:ext>
            </a:extLst>
          </p:cNvPr>
          <p:cNvSpPr/>
          <p:nvPr/>
        </p:nvSpPr>
        <p:spPr>
          <a:xfrm>
            <a:off x="0" y="4091285"/>
            <a:ext cx="54663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By Robert Pitkin - Flickr: IMGP1328, CC BY-SA 2.0, https://commons.wikimedia.org/w/index.php?curid=19365700</a:t>
            </a:r>
          </a:p>
        </p:txBody>
      </p:sp>
      <p:pic>
        <p:nvPicPr>
          <p:cNvPr id="11" name="Picture 10" descr="A picture containing person, indoor&#10;&#10;Description generated with high confidence">
            <a:extLst>
              <a:ext uri="{FF2B5EF4-FFF2-40B4-BE49-F238E27FC236}">
                <a16:creationId xmlns:a16="http://schemas.microsoft.com/office/drawing/2014/main" id="{33A2455E-01A9-4560-8C34-9174E987E8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2914650"/>
            <a:ext cx="5257800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3673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38150"/>
            <a:ext cx="9144000" cy="933450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the Formula for Fermentation?</a:t>
            </a:r>
          </a:p>
        </p:txBody>
      </p:sp>
      <p:pic>
        <p:nvPicPr>
          <p:cNvPr id="5" name="Picture Placeholder 4" descr="05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8148" r="18148"/>
          <a:stretch>
            <a:fillRect/>
          </a:stretch>
        </p:blipFill>
        <p:spPr>
          <a:xfrm>
            <a:off x="1371600" y="1219200"/>
            <a:ext cx="6172200" cy="54500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9445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Wine Casks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0484" name="Picture 2" descr="http://farm1.static.flickr.com/91/234582035_3a429362ba.jpg?v=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676400"/>
            <a:ext cx="7315200" cy="487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>
          <a:xfrm>
            <a:off x="1731368" y="0"/>
            <a:ext cx="5681265" cy="1295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600" dirty="0"/>
              <a:t>Overview</a:t>
            </a:r>
          </a:p>
        </p:txBody>
      </p:sp>
      <p:sp>
        <p:nvSpPr>
          <p:cNvPr id="4099" name="Rectangle 7"/>
          <p:cNvSpPr>
            <a:spLocks noGrp="1" noChangeArrowheads="1"/>
          </p:cNvSpPr>
          <p:nvPr>
            <p:ph idx="1"/>
          </p:nvPr>
        </p:nvSpPr>
        <p:spPr>
          <a:xfrm>
            <a:off x="685800" y="1447800"/>
            <a:ext cx="8229600" cy="41148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200" dirty="0"/>
              <a:t>Attendance</a:t>
            </a:r>
          </a:p>
          <a:p>
            <a:pPr>
              <a:defRPr/>
            </a:pPr>
            <a:r>
              <a:rPr lang="en-US" sz="3200" dirty="0"/>
              <a:t>Questions about </a:t>
            </a:r>
            <a:r>
              <a:rPr lang="en-US" sz="3200" dirty="0" err="1"/>
              <a:t>OpenLab</a:t>
            </a:r>
            <a:endParaRPr lang="en-US" sz="32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/>
              <a:t>Lecture Topic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800" dirty="0" err="1"/>
              <a:t>Vinification</a:t>
            </a:r>
            <a:endParaRPr lang="en-US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Wine Casks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1508" name="Picture 2" descr="http://l.yimg.com/g/images/spaceball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0038" y="-2027238"/>
            <a:ext cx="4762500" cy="420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6" descr="http://farm2.static.flickr.com/1210/1338364663_3efc20fc95.jpg?v=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990600"/>
            <a:ext cx="6392863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Gallo Wine Production Facility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2532" name="Picture 2" descr="http://www.williamcraigcook.com/fireworks/Fireworks2005/crewphoto2005fu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295400"/>
            <a:ext cx="7772400" cy="543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Considerations do Enologists Make in Regard to Fermentation?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24580" name="Picture 2" descr="Top Wine Regions World 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14400"/>
            <a:ext cx="9144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Box 4"/>
          <p:cNvSpPr txBox="1">
            <a:spLocks noChangeArrowheads="1"/>
          </p:cNvSpPr>
          <p:nvPr/>
        </p:nvSpPr>
        <p:spPr bwMode="auto">
          <a:xfrm>
            <a:off x="0" y="6515100"/>
            <a:ext cx="556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Image credit: </a:t>
            </a:r>
            <a:r>
              <a:rPr lang="en-US" sz="1200">
                <a:hlinkClick r:id="rId4"/>
              </a:rPr>
              <a:t>http://winefolly.com/update/top-wine-regions-of-the-world/</a:t>
            </a:r>
            <a:r>
              <a:rPr lang="en-US" sz="12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827607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534400" cy="12493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Thinking about the world of wine: Common Regulations &amp; Laws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447800" y="1905000"/>
            <a:ext cx="6324600" cy="3886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/>
              <a:t>Appellations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/>
              <a:t>Grape Variety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/>
              <a:t>Minimum Alcohol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/>
              <a:t>Maximum Yield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/>
              <a:t>Methods of Viticulture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/>
              <a:t>Methods of </a:t>
            </a:r>
            <a:r>
              <a:rPr lang="en-US" sz="3600" dirty="0" err="1"/>
              <a:t>Vinification</a:t>
            </a:r>
            <a:endParaRPr lang="en-US" sz="3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0"/>
            <a:ext cx="5681265" cy="762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Terms to Know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914400"/>
            <a:ext cx="4267200" cy="5943600"/>
          </a:xfrm>
        </p:spPr>
        <p:txBody>
          <a:bodyPr>
            <a:no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>
                <a:solidFill>
                  <a:schemeClr val="tx1">
                    <a:lumMod val="95000"/>
                  </a:schemeClr>
                </a:solidFill>
              </a:rPr>
              <a:t>Viticulture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>
                <a:solidFill>
                  <a:schemeClr val="tx1">
                    <a:lumMod val="95000"/>
                  </a:schemeClr>
                </a:solidFill>
              </a:rPr>
              <a:t>Oenology (alt. spelling Enology)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>
                <a:solidFill>
                  <a:schemeClr val="tx1">
                    <a:lumMod val="95000"/>
                  </a:schemeClr>
                </a:solidFill>
              </a:rPr>
              <a:t>Wine Maker,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</a:rPr>
              <a:t>Vitner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</a:rPr>
              <a:t>, Vineyard Manager, Grape Grower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>
                <a:solidFill>
                  <a:schemeClr val="tx1">
                    <a:lumMod val="95000"/>
                  </a:schemeClr>
                </a:solidFill>
              </a:rPr>
              <a:t>Botrytis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</a:rPr>
              <a:t>Cinerea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</a:rPr>
              <a:t> (Noble Rot)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>
                <a:solidFill>
                  <a:schemeClr val="tx1">
                    <a:lumMod val="95000"/>
                  </a:schemeClr>
                </a:solidFill>
              </a:rPr>
              <a:t>Must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 err="1">
                <a:solidFill>
                  <a:schemeClr val="tx1">
                    <a:lumMod val="95000"/>
                  </a:schemeClr>
                </a:solidFill>
              </a:rPr>
              <a:t>Chaptalization</a:t>
            </a:r>
            <a:endParaRPr lang="en-US" sz="2400" dirty="0">
              <a:solidFill>
                <a:schemeClr val="tx1">
                  <a:lumMod val="95000"/>
                </a:schemeClr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>
                <a:solidFill>
                  <a:schemeClr val="tx1">
                    <a:lumMod val="95000"/>
                  </a:schemeClr>
                </a:solidFill>
              </a:rPr>
              <a:t>Acidification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 err="1">
                <a:solidFill>
                  <a:schemeClr val="tx1">
                    <a:lumMod val="95000"/>
                  </a:schemeClr>
                </a:solidFill>
              </a:rPr>
              <a:t>Brix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</a:rPr>
              <a:t> and </a:t>
            </a:r>
            <a:r>
              <a:rPr lang="en-US" sz="2400" i="1" dirty="0" err="1">
                <a:solidFill>
                  <a:schemeClr val="tx1">
                    <a:lumMod val="95000"/>
                  </a:schemeClr>
                </a:solidFill>
              </a:rPr>
              <a:t>Beaume</a:t>
            </a:r>
            <a:endParaRPr lang="en-US" sz="2400" i="1" dirty="0">
              <a:solidFill>
                <a:schemeClr val="tx1">
                  <a:lumMod val="95000"/>
                </a:schemeClr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>
                <a:solidFill>
                  <a:schemeClr val="tx1">
                    <a:lumMod val="95000"/>
                  </a:schemeClr>
                </a:solidFill>
              </a:rPr>
              <a:t>Carbonic Maceration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>
                <a:solidFill>
                  <a:schemeClr val="tx1">
                    <a:lumMod val="95000"/>
                  </a:schemeClr>
                </a:solidFill>
              </a:rPr>
              <a:t>Fining and Filtration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en-US" sz="24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0" y="895350"/>
            <a:ext cx="4267200" cy="6248400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lnSpc>
                <a:spcPct val="80000"/>
              </a:lnSpc>
              <a:spcBef>
                <a:spcPts val="150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en-US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Racking </a:t>
            </a:r>
          </a:p>
          <a:p>
            <a:pPr marL="342900" indent="-342900" fontAlgn="auto">
              <a:lnSpc>
                <a:spcPct val="80000"/>
              </a:lnSpc>
              <a:spcBef>
                <a:spcPts val="150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en-US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Malolactic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Fermentation</a:t>
            </a:r>
          </a:p>
          <a:p>
            <a:pPr marL="342900" indent="-342900" fontAlgn="auto">
              <a:lnSpc>
                <a:spcPct val="80000"/>
              </a:lnSpc>
              <a:spcBef>
                <a:spcPts val="150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en-US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Vintage</a:t>
            </a:r>
          </a:p>
          <a:p>
            <a:pPr marL="342900" indent="-342900" fontAlgn="auto">
              <a:lnSpc>
                <a:spcPct val="80000"/>
              </a:lnSpc>
              <a:spcBef>
                <a:spcPts val="150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en-US" i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Phylloxera</a:t>
            </a:r>
            <a:endParaRPr lang="en-US" i="1" dirty="0">
              <a:solidFill>
                <a:schemeClr val="tx1">
                  <a:lumMod val="95000"/>
                </a:schemeClr>
              </a:solidFill>
              <a:latin typeface="+mn-lt"/>
            </a:endParaRPr>
          </a:p>
          <a:p>
            <a:pPr marL="342900" indent="-342900" fontAlgn="auto">
              <a:lnSpc>
                <a:spcPct val="80000"/>
              </a:lnSpc>
              <a:spcBef>
                <a:spcPts val="150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en-US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Appellation</a:t>
            </a:r>
          </a:p>
          <a:p>
            <a:pPr marL="342900" indent="-342900" fontAlgn="auto">
              <a:lnSpc>
                <a:spcPct val="80000"/>
              </a:lnSpc>
              <a:spcBef>
                <a:spcPts val="150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en-US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Yield </a:t>
            </a:r>
          </a:p>
          <a:p>
            <a:pPr marL="342900" indent="-342900" fontAlgn="auto">
              <a:lnSpc>
                <a:spcPct val="80000"/>
              </a:lnSpc>
              <a:spcBef>
                <a:spcPts val="150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en-US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Formula for fermentation</a:t>
            </a:r>
          </a:p>
          <a:p>
            <a:pPr marL="342900" indent="-342900" fontAlgn="auto">
              <a:lnSpc>
                <a:spcPct val="80000"/>
              </a:lnSpc>
              <a:spcBef>
                <a:spcPts val="150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en-US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Cap, punching down the cap</a:t>
            </a:r>
          </a:p>
          <a:p>
            <a:pPr marL="342900" indent="-342900" fontAlgn="auto">
              <a:lnSpc>
                <a:spcPct val="80000"/>
              </a:lnSpc>
              <a:spcBef>
                <a:spcPts val="150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en-US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Barrique</a:t>
            </a:r>
            <a:endParaRPr lang="en-US" dirty="0">
              <a:solidFill>
                <a:schemeClr val="tx1">
                  <a:lumMod val="95000"/>
                </a:schemeClr>
              </a:solidFill>
              <a:latin typeface="+mn-lt"/>
            </a:endParaRPr>
          </a:p>
          <a:p>
            <a:pPr marL="342900" indent="-342900" fontAlgn="auto">
              <a:lnSpc>
                <a:spcPct val="80000"/>
              </a:lnSpc>
              <a:spcBef>
                <a:spcPts val="150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en-US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Vitis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vinifera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/</a:t>
            </a:r>
            <a:r>
              <a:rPr lang="en-US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labrusca</a:t>
            </a:r>
            <a:endParaRPr lang="en-US" dirty="0">
              <a:solidFill>
                <a:schemeClr val="tx1">
                  <a:lumMod val="95000"/>
                </a:schemeClr>
              </a:solidFill>
              <a:latin typeface="+mn-lt"/>
            </a:endParaRPr>
          </a:p>
          <a:p>
            <a:pPr marL="342900" indent="-342900" fontAlgn="auto">
              <a:lnSpc>
                <a:spcPct val="80000"/>
              </a:lnSpc>
              <a:spcBef>
                <a:spcPts val="150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en-US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Grafting</a:t>
            </a:r>
          </a:p>
          <a:p>
            <a:pPr marL="342900" indent="-342900" fontAlgn="auto">
              <a:lnSpc>
                <a:spcPct val="80000"/>
              </a:lnSpc>
              <a:spcBef>
                <a:spcPts val="150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en-US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Root stock/bud wood</a:t>
            </a:r>
          </a:p>
          <a:p>
            <a:pPr marL="342900" indent="-342900" fontAlgn="auto">
              <a:lnSpc>
                <a:spcPct val="80000"/>
              </a:lnSpc>
              <a:spcBef>
                <a:spcPts val="1500"/>
              </a:spcBef>
              <a:spcAft>
                <a:spcPts val="0"/>
              </a:spcAft>
              <a:defRPr/>
            </a:pPr>
            <a:br>
              <a:rPr lang="en-US" dirty="0">
                <a:solidFill>
                  <a:schemeClr val="tx1">
                    <a:lumMod val="95000"/>
                  </a:schemeClr>
                </a:solidFill>
                <a:latin typeface="+mn-lt"/>
              </a:rPr>
            </a:br>
            <a:endParaRPr lang="en-US" dirty="0">
              <a:solidFill>
                <a:schemeClr val="tx1">
                  <a:lumMod val="95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4779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dirty="0"/>
              <a:t>Until we meet again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2057400"/>
            <a:ext cx="8763000" cy="38862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000" dirty="0"/>
              <a:t>Join the </a:t>
            </a:r>
            <a:r>
              <a:rPr lang="en-US" sz="4000" dirty="0" err="1"/>
              <a:t>OpenLab</a:t>
            </a:r>
            <a:r>
              <a:rPr lang="en-US" sz="4000" dirty="0"/>
              <a:t> and our course site.</a:t>
            </a:r>
          </a:p>
          <a:p>
            <a:pPr eaLnBrk="1" hangingPunct="1">
              <a:defRPr/>
            </a:pPr>
            <a:r>
              <a:rPr lang="en-US" sz="4000" dirty="0"/>
              <a:t>Week 3</a:t>
            </a:r>
          </a:p>
          <a:p>
            <a:pPr lvl="1" eaLnBrk="1" hangingPunct="1">
              <a:defRPr/>
            </a:pPr>
            <a:r>
              <a:rPr lang="en-US" sz="4000" dirty="0"/>
              <a:t>EU Regulations, French White Wine</a:t>
            </a:r>
          </a:p>
          <a:p>
            <a:pPr lvl="1" eaLnBrk="1" hangingPunct="1">
              <a:defRPr/>
            </a:pPr>
            <a:r>
              <a:rPr lang="en-US" sz="4000" dirty="0"/>
              <a:t>Quiz, Viticulture and </a:t>
            </a:r>
            <a:r>
              <a:rPr lang="en-US" sz="4000" dirty="0" err="1"/>
              <a:t>Vinification</a:t>
            </a:r>
            <a:endParaRPr lang="en-US" sz="4000" dirty="0"/>
          </a:p>
          <a:p>
            <a:pPr lvl="1" eaLnBrk="1" hangingPunct="1">
              <a:defRPr/>
            </a:pPr>
            <a:r>
              <a:rPr lang="en-US" sz="4000" dirty="0"/>
              <a:t>Read: Chapter 8, 9, 21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856519-taste-wine-glass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9223"/>
            <a:ext cx="9144000" cy="5148777"/>
          </a:xfrm>
          <a:prstGeom prst="rect">
            <a:avLst/>
          </a:prstGeom>
          <a:noFill/>
        </p:spPr>
      </p:pic>
      <p:sp>
        <p:nvSpPr>
          <p:cNvPr id="13318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1219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What Factors Affect the Taste of Wine?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0" y="1371600"/>
            <a:ext cx="9144000" cy="533400"/>
          </a:xfrm>
        </p:spPr>
        <p:txBody>
          <a:bodyPr>
            <a:normAutofit/>
          </a:bodyPr>
          <a:lstStyle/>
          <a:p>
            <a:r>
              <a:rPr lang="en-US" sz="1200" dirty="0"/>
              <a:t>Photo Credit: </a:t>
            </a:r>
            <a:r>
              <a:rPr lang="en-US" sz="1200" dirty="0">
                <a:hlinkClick r:id="rId4"/>
              </a:rPr>
              <a:t>http://coloradowineexperience.com/calling-all-amateur-winemakers/</a:t>
            </a:r>
            <a:r>
              <a:rPr lang="en-US" sz="1200" dirty="0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2057400"/>
            <a:ext cx="4038600" cy="1590675"/>
          </a:xfrm>
        </p:spPr>
        <p:txBody>
          <a:bodyPr>
            <a:normAutofit fontScale="90000"/>
          </a:bodyPr>
          <a:lstStyle/>
          <a:p>
            <a:r>
              <a:rPr lang="en-US" dirty="0"/>
              <a:t>What questions do you have about viticulture?</a:t>
            </a:r>
          </a:p>
        </p:txBody>
      </p:sp>
      <p:pic>
        <p:nvPicPr>
          <p:cNvPr id="4" name="Picture 3" descr="IMG_24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-939800" y="863600"/>
            <a:ext cx="6908800" cy="5181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779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600" dirty="0"/>
              <a:t>The Climate  &amp;  The Weather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2057401"/>
            <a:ext cx="4267200" cy="3898900"/>
          </a:xfrm>
        </p:spPr>
        <p:txBody>
          <a:bodyPr>
            <a:normAutofit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3200" dirty="0"/>
              <a:t>Continental vs. Maritime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3200" dirty="0"/>
              <a:t>Average temperature over a year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3200" dirty="0"/>
              <a:t>Likeliness of Fog During a Season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3200" dirty="0"/>
              <a:t>Average % of Sunlight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1"/>
            <a:ext cx="4267200" cy="38989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/>
              <a:t>Actual Temperature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/>
              <a:t>Actual Rain Fall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/>
              <a:t>Actual Fog/Cloud Cover/Sunlight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8392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Oenology:</a:t>
            </a:r>
            <a:br>
              <a:rPr lang="en-US" b="1" dirty="0"/>
            </a:br>
            <a:r>
              <a:rPr lang="en-US" sz="3600" b="1" dirty="0"/>
              <a:t>The scientific study of wine &amp; winemaking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371600"/>
            <a:ext cx="8458200" cy="5486400"/>
          </a:xfrm>
        </p:spPr>
        <p:txBody>
          <a:bodyPr>
            <a:no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err="1"/>
              <a:t>Vinification</a:t>
            </a:r>
            <a:r>
              <a:rPr lang="en-US" sz="2400" dirty="0"/>
              <a:t>: the process of making wine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3200" dirty="0"/>
              <a:t>Harvest </a:t>
            </a:r>
            <a:r>
              <a:rPr lang="en-US" sz="3200" dirty="0">
                <a:sym typeface="Wingdings" pitchFamily="2" charset="2"/>
              </a:rPr>
              <a:t> </a:t>
            </a:r>
            <a:r>
              <a:rPr lang="en-US" sz="3200" dirty="0"/>
              <a:t>Sorting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3200" dirty="0"/>
              <a:t>Fermentation</a:t>
            </a:r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Yeast stains, oak vs. stainless steal, arrest fermentation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3200" dirty="0"/>
              <a:t>Blending</a:t>
            </a:r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Mixing of various grape varieties of different lots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3200" dirty="0"/>
              <a:t>Fining &amp; Filtering</a:t>
            </a:r>
            <a:endParaRPr lang="en-US" sz="2000" dirty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3200" dirty="0"/>
              <a:t>Aging</a:t>
            </a:r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On wood, in bottle, how long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962" y="152400"/>
            <a:ext cx="5680075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White Wine Production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0991613"/>
              </p:ext>
            </p:extLst>
          </p:nvPr>
        </p:nvGraphicFramePr>
        <p:xfrm>
          <a:off x="457200" y="609600"/>
          <a:ext cx="85344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4510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962" y="381000"/>
            <a:ext cx="5680075" cy="609600"/>
          </a:xfrm>
        </p:spPr>
        <p:txBody>
          <a:bodyPr>
            <a:normAutofit fontScale="90000"/>
          </a:bodyPr>
          <a:lstStyle/>
          <a:p>
            <a:r>
              <a:rPr lang="en-US" dirty="0"/>
              <a:t>Red Wine Production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3558851"/>
              </p:ext>
            </p:extLst>
          </p:nvPr>
        </p:nvGraphicFramePr>
        <p:xfrm>
          <a:off x="457200" y="1143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34624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1143000"/>
            <a:ext cx="4343400" cy="609600"/>
          </a:xfrm>
        </p:spPr>
        <p:txBody>
          <a:bodyPr>
            <a:normAutofit fontScale="90000"/>
          </a:bodyPr>
          <a:lstStyle/>
          <a:p>
            <a:r>
              <a:rPr lang="en-US" dirty="0"/>
              <a:t>Sparkling Wine Production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2" name="Picture 4" descr="Image result for champagne wine foll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4419601" cy="6869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996254"/>
      </p:ext>
    </p:extLst>
  </p:cSld>
  <p:clrMapOvr>
    <a:masterClrMapping/>
  </p:clrMapOvr>
</p:sld>
</file>

<file path=ppt/theme/theme1.xml><?xml version="1.0" encoding="utf-8"?>
<a:theme xmlns:a="http://schemas.openxmlformats.org/drawingml/2006/main" name="Firelight">
  <a:themeElements>
    <a:clrScheme name="Firelight">
      <a:dk1>
        <a:sysClr val="windowText" lastClr="000000"/>
      </a:dk1>
      <a:lt1>
        <a:sysClr val="window" lastClr="FFFFFF"/>
      </a:lt1>
      <a:dk2>
        <a:srgbClr val="9F1C00"/>
      </a:dk2>
      <a:lt2>
        <a:srgbClr val="EEECE1"/>
      </a:lt2>
      <a:accent1>
        <a:srgbClr val="FF881F"/>
      </a:accent1>
      <a:accent2>
        <a:srgbClr val="771C00"/>
      </a:accent2>
      <a:accent3>
        <a:srgbClr val="576A2C"/>
      </a:accent3>
      <a:accent4>
        <a:srgbClr val="A24D00"/>
      </a:accent4>
      <a:accent5>
        <a:srgbClr val="244872"/>
      </a:accent5>
      <a:accent6>
        <a:srgbClr val="5E341C"/>
      </a:accent6>
      <a:hlink>
        <a:srgbClr val="FF912E"/>
      </a:hlink>
      <a:folHlink>
        <a:srgbClr val="B5CB83"/>
      </a:folHlink>
    </a:clrScheme>
    <a:fontScheme name="Firelight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ireligh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100000">
              <a:schemeClr val="phClr">
                <a:tint val="100000"/>
                <a:shade val="8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path path="circle">
            <a:fillToRect l="25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>
              <a:shade val="95000"/>
              <a:alpha val="90000"/>
            </a:schemeClr>
          </a:solidFill>
          <a:prstDash val="solid"/>
        </a:ln>
        <a:ln w="76200" cap="flat" cmpd="sng" algn="ctr">
          <a:solidFill>
            <a:schemeClr val="phClr">
              <a:shade val="95000"/>
              <a:alpha val="50000"/>
            </a:schemeClr>
          </a:solidFill>
          <a:prstDash val="solid"/>
        </a:ln>
      </a:lnStyleLst>
      <a:effectStyleLst>
        <a:effectStyle>
          <a:effectLst>
            <a:innerShdw blurRad="63500">
              <a:srgbClr val="000000">
                <a:alpha val="60000"/>
              </a:srgbClr>
            </a:innerShdw>
          </a:effectLst>
        </a:effectStyle>
        <a:effectStyle>
          <a:effectLst>
            <a:innerShdw blurRad="63500">
              <a:srgbClr val="000000">
                <a:alpha val="50000"/>
              </a:srgbClr>
            </a:innerShdw>
            <a:outerShdw blurRad="76200" dist="38100" sx="101000" sy="101000" rotWithShape="0">
              <a:srgbClr val="000000">
                <a:alpha val="60000"/>
              </a:srgbClr>
            </a:outerShdw>
          </a:effectLst>
        </a:effectStyle>
        <a:effectStyle>
          <a:effectLst>
            <a:innerShdw blurRad="635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4200000"/>
            </a:lightRig>
          </a:scene3d>
          <a:sp3d prstMaterial="softmetal">
            <a:bevelT w="63500" h="254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accent1">
                <a:shade val="45000"/>
                <a:satMod val="125000"/>
              </a:schemeClr>
            </a:gs>
            <a:gs pos="100000">
              <a:schemeClr val="phClr">
                <a:shade val="55000"/>
                <a:satMod val="125000"/>
              </a:schemeClr>
            </a:gs>
          </a:gsLst>
          <a:lin ang="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Firelight</Template>
  <TotalTime>4676</TotalTime>
  <Words>1011</Words>
  <Application>Microsoft Office PowerPoint</Application>
  <PresentationFormat>On-screen Show (4:3)</PresentationFormat>
  <Paragraphs>146</Paragraphs>
  <Slides>26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Cambria</vt:lpstr>
      <vt:lpstr>Corbel</vt:lpstr>
      <vt:lpstr>Times New Roman</vt:lpstr>
      <vt:lpstr>Wingdings</vt:lpstr>
      <vt:lpstr>Firelight</vt:lpstr>
      <vt:lpstr>Prof. Karen Goodlad, CSW  Wine &amp; Beverage Management HMGT 2402</vt:lpstr>
      <vt:lpstr>Overview</vt:lpstr>
      <vt:lpstr>What Factors Affect the Taste of Wine?</vt:lpstr>
      <vt:lpstr>What questions do you have about viticulture?</vt:lpstr>
      <vt:lpstr>The Climate  &amp;  The Weather</vt:lpstr>
      <vt:lpstr>Oenology: The scientific study of wine &amp; winemaking</vt:lpstr>
      <vt:lpstr>White Wine Production</vt:lpstr>
      <vt:lpstr>Red Wine Production</vt:lpstr>
      <vt:lpstr>Sparkling Wine Production</vt:lpstr>
      <vt:lpstr>PowerPoint Presentation</vt:lpstr>
      <vt:lpstr>Carbonic Maceration (Whole Berry Fermentation)</vt:lpstr>
      <vt:lpstr>Malolactic Fermentation</vt:lpstr>
      <vt:lpstr>Harvest: Mechanical</vt:lpstr>
      <vt:lpstr>Harvest: Manual</vt:lpstr>
      <vt:lpstr>PowerPoint Presentation</vt:lpstr>
      <vt:lpstr>PowerPoint Presentation</vt:lpstr>
      <vt:lpstr>PowerPoint Presentation</vt:lpstr>
      <vt:lpstr>What is the Formula for Fermentation?</vt:lpstr>
      <vt:lpstr>Wine Casks</vt:lpstr>
      <vt:lpstr>Wine Casks</vt:lpstr>
      <vt:lpstr>Gallo Wine Production Facility</vt:lpstr>
      <vt:lpstr>What Considerations do Enologists Make in Regard to Fermentation?</vt:lpstr>
      <vt:lpstr>PowerPoint Presentation</vt:lpstr>
      <vt:lpstr>Thinking about the world of wine: Common Regulations &amp; Laws</vt:lpstr>
      <vt:lpstr>Terms to Know</vt:lpstr>
      <vt:lpstr>Until we meet again</vt:lpstr>
    </vt:vector>
  </TitlesOfParts>
  <Company>CUNY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HM 402, Wine &amp; Beverage Management</dc:title>
  <dc:creator>kgoodlad</dc:creator>
  <cp:lastModifiedBy>Karen Goodlad</cp:lastModifiedBy>
  <cp:revision>181</cp:revision>
  <cp:lastPrinted>1601-01-01T00:00:00Z</cp:lastPrinted>
  <dcterms:created xsi:type="dcterms:W3CDTF">2006-08-28T22:35:00Z</dcterms:created>
  <dcterms:modified xsi:type="dcterms:W3CDTF">2017-09-06T20:06:30Z</dcterms:modified>
</cp:coreProperties>
</file>