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Lst>
  <p:sldSz cy="5143500" cx="9144000"/>
  <p:notesSz cx="6858000" cy="9144000"/>
  <p:embeddedFontLst>
    <p:embeddedFont>
      <p:font typeface="Economica"/>
      <p:regular r:id="rId13"/>
      <p:bold r:id="rId14"/>
      <p:italic r:id="rId15"/>
      <p:boldItalic r:id="rId16"/>
    </p:embeddedFont>
    <p:embeddedFont>
      <p:font typeface="Open Sans"/>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OpenSans-boldItalic.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Economica-regular.fntdata"/><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Economica-italic.fntdata"/><Relationship Id="rId14" Type="http://schemas.openxmlformats.org/officeDocument/2006/relationships/font" Target="fonts/Economica-bold.fntdata"/><Relationship Id="rId17" Type="http://schemas.openxmlformats.org/officeDocument/2006/relationships/font" Target="fonts/OpenSans-regular.fntdata"/><Relationship Id="rId16" Type="http://schemas.openxmlformats.org/officeDocument/2006/relationships/font" Target="fonts/Economica-boldItalic.fntdata"/><Relationship Id="rId5" Type="http://schemas.openxmlformats.org/officeDocument/2006/relationships/slide" Target="slides/slide1.xml"/><Relationship Id="rId19" Type="http://schemas.openxmlformats.org/officeDocument/2006/relationships/font" Target="fonts/OpenSans-italic.fntdata"/><Relationship Id="rId6" Type="http://schemas.openxmlformats.org/officeDocument/2006/relationships/slide" Target="slides/slide2.xml"/><Relationship Id="rId18" Type="http://schemas.openxmlformats.org/officeDocument/2006/relationships/font" Target="fonts/OpenSans-bold.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5" name="Shape 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2" name="Shape 8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2744012" y="756700"/>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1" name="Shape 11"/>
          <p:cNvSpPr/>
          <p:nvPr/>
        </p:nvSpPr>
        <p:spPr>
          <a:xfrm rot="10800000">
            <a:off x="5318350" y="32667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2" name="Shape 12"/>
          <p:cNvSpPr txBox="1"/>
          <p:nvPr>
            <p:ph type="ctrTitle"/>
          </p:nvPr>
        </p:nvSpPr>
        <p:spPr>
          <a:xfrm>
            <a:off x="3044700" y="1444255"/>
            <a:ext cx="3054600" cy="1537199"/>
          </a:xfrm>
          <a:prstGeom prst="rect">
            <a:avLst/>
          </a:prstGeom>
        </p:spPr>
        <p:txBody>
          <a:bodyPr anchorCtr="0" anchor="b"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3" name="Shape 13"/>
          <p:cNvSpPr txBox="1"/>
          <p:nvPr>
            <p:ph idx="1" type="subTitle"/>
          </p:nvPr>
        </p:nvSpPr>
        <p:spPr>
          <a:xfrm>
            <a:off x="3044700" y="3116580"/>
            <a:ext cx="3054600" cy="7014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type="title"/>
          </p:nvPr>
        </p:nvSpPr>
        <p:spPr>
          <a:xfrm>
            <a:off x="311700" y="957125"/>
            <a:ext cx="8520600" cy="2128800"/>
          </a:xfrm>
          <a:prstGeom prst="rect">
            <a:avLst/>
          </a:prstGeom>
        </p:spPr>
        <p:txBody>
          <a:bodyPr anchorCtr="0" anchor="ctr" bIns="91425" lIns="91425" rIns="91425" tIns="91425"/>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p:txBody>
      </p:sp>
      <p:sp>
        <p:nvSpPr>
          <p:cNvPr id="54" name="Shape 54"/>
          <p:cNvSpPr txBox="1"/>
          <p:nvPr>
            <p:ph idx="1" type="body"/>
          </p:nvPr>
        </p:nvSpPr>
        <p:spPr>
          <a:xfrm>
            <a:off x="311700" y="316200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flipH="1">
            <a:off x="7595937" y="4602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7" name="Shape 17"/>
          <p:cNvSpPr/>
          <p:nvPr/>
        </p:nvSpPr>
        <p:spPr>
          <a:xfrm flipH="1" rot="10800000">
            <a:off x="466425" y="35583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8" name="Shape 18"/>
          <p:cNvSpPr txBox="1"/>
          <p:nvPr>
            <p:ph type="title"/>
          </p:nvPr>
        </p:nvSpPr>
        <p:spPr>
          <a:xfrm>
            <a:off x="773700" y="1806450"/>
            <a:ext cx="7596600" cy="15306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2" name="Shape 22"/>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5225"/>
            <a:ext cx="8520600" cy="3354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sp>
        <p:nvSpPr>
          <p:cNvPr id="26" name="Shape 26"/>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sp>
        <p:nvSpPr>
          <p:cNvPr id="34" name="Shape 34"/>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5" name="Shape 35"/>
          <p:cNvSpPr txBox="1"/>
          <p:nvPr>
            <p:ph idx="1" type="body"/>
          </p:nvPr>
        </p:nvSpPr>
        <p:spPr>
          <a:xfrm>
            <a:off x="311700" y="1399399"/>
            <a:ext cx="2808000" cy="27849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6" name="Shape 3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7"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9" name="Shape 39"/>
          <p:cNvSpPr txBox="1"/>
          <p:nvPr>
            <p:ph type="title"/>
          </p:nvPr>
        </p:nvSpPr>
        <p:spPr>
          <a:xfrm>
            <a:off x="490250" y="450150"/>
            <a:ext cx="5878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4" name="Shape 44"/>
          <p:cNvSpPr txBox="1"/>
          <p:nvPr>
            <p:ph type="title"/>
          </p:nvPr>
        </p:nvSpPr>
        <p:spPr>
          <a:xfrm>
            <a:off x="265500" y="929275"/>
            <a:ext cx="4045200" cy="1786200"/>
          </a:xfrm>
          <a:prstGeom prst="rect">
            <a:avLst/>
          </a:prstGeom>
        </p:spPr>
        <p:txBody>
          <a:bodyPr anchorCtr="0" anchor="b" bIns="91425" lIns="91425" rIns="91425" tIns="91425"/>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p:txBody>
      </p:sp>
      <p:sp>
        <p:nvSpPr>
          <p:cNvPr id="45" name="Shape 45"/>
          <p:cNvSpPr txBox="1"/>
          <p:nvPr>
            <p:ph idx="1" type="subTitle"/>
          </p:nvPr>
        </p:nvSpPr>
        <p:spPr>
          <a:xfrm>
            <a:off x="265500" y="2769000"/>
            <a:ext cx="4045200" cy="15741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9500" y="42189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15925"/>
            <a:ext cx="8520600" cy="831300"/>
          </a:xfrm>
          <a:prstGeom prst="rect">
            <a:avLst/>
          </a:prstGeom>
          <a:noFill/>
          <a:ln>
            <a:noFill/>
          </a:ln>
        </p:spPr>
        <p:txBody>
          <a:bodyPr anchorCtr="0" anchor="b" bIns="91425" lIns="91425" rIns="91425" tIns="91425"/>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p:txBody>
      </p:sp>
      <p:sp>
        <p:nvSpPr>
          <p:cNvPr id="7" name="Shape 7"/>
          <p:cNvSpPr txBox="1"/>
          <p:nvPr>
            <p:ph idx="1" type="body"/>
          </p:nvPr>
        </p:nvSpPr>
        <p:spPr>
          <a:xfrm>
            <a:off x="311700" y="1225225"/>
            <a:ext cx="8520600" cy="3354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2.png"/><Relationship Id="rId4" Type="http://schemas.openxmlformats.org/officeDocument/2006/relationships/image" Target="../media/image0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4.png"/><Relationship Id="rId4" Type="http://schemas.openxmlformats.org/officeDocument/2006/relationships/image" Target="../media/image08.png"/><Relationship Id="rId5" Type="http://schemas.openxmlformats.org/officeDocument/2006/relationships/image" Target="../media/image02.jpg"/><Relationship Id="rId6" Type="http://schemas.openxmlformats.org/officeDocument/2006/relationships/image" Target="../media/image03.jpg"/><Relationship Id="rId7" Type="http://schemas.openxmlformats.org/officeDocument/2006/relationships/image" Target="../media/image0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7.jp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9.jpg"/><Relationship Id="rId4" Type="http://schemas.openxmlformats.org/officeDocument/2006/relationships/image" Target="../media/image11.jpg"/><Relationship Id="rId5"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pic>
        <p:nvPicPr>
          <p:cNvPr descr="minion funny toys children fig ..." id="62" name="Shape 62"/>
          <p:cNvPicPr preferRelativeResize="0"/>
          <p:nvPr/>
        </p:nvPicPr>
        <p:blipFill rotWithShape="1">
          <a:blip r:embed="rId3">
            <a:alphaModFix/>
          </a:blip>
          <a:srcRect b="0" l="-10521" r="0" t="-1471"/>
          <a:stretch/>
        </p:blipFill>
        <p:spPr>
          <a:xfrm>
            <a:off x="-781175" y="-92800"/>
            <a:ext cx="9925176" cy="6160501"/>
          </a:xfrm>
          <a:prstGeom prst="rect">
            <a:avLst/>
          </a:prstGeom>
          <a:noFill/>
          <a:ln>
            <a:noFill/>
          </a:ln>
        </p:spPr>
      </p:pic>
      <p:sp>
        <p:nvSpPr>
          <p:cNvPr id="63" name="Shape 63"/>
          <p:cNvSpPr txBox="1"/>
          <p:nvPr>
            <p:ph type="ctrTitle"/>
          </p:nvPr>
        </p:nvSpPr>
        <p:spPr>
          <a:xfrm>
            <a:off x="1384500" y="843074"/>
            <a:ext cx="2753400" cy="2421000"/>
          </a:xfrm>
          <a:prstGeom prst="rect">
            <a:avLst/>
          </a:prstGeom>
        </p:spPr>
        <p:txBody>
          <a:bodyPr anchorCtr="0" anchor="b" bIns="91425" lIns="91425" rIns="91425" tIns="91425">
            <a:noAutofit/>
          </a:bodyPr>
          <a:lstStyle/>
          <a:p>
            <a:pPr lvl="0">
              <a:spcBef>
                <a:spcPts val="0"/>
              </a:spcBef>
              <a:buNone/>
            </a:pPr>
            <a:r>
              <a:rPr lang="en">
                <a:solidFill>
                  <a:srgbClr val="F3F3F3"/>
                </a:solidFill>
              </a:rPr>
              <a:t>Toy Design Project!!</a:t>
            </a:r>
          </a:p>
          <a:p>
            <a:pPr lvl="0">
              <a:spcBef>
                <a:spcPts val="0"/>
              </a:spcBef>
              <a:buNone/>
            </a:pPr>
            <a:r>
              <a:rPr lang="en">
                <a:solidFill>
                  <a:srgbClr val="F3F3F3"/>
                </a:solidFill>
              </a:rPr>
              <a:t> By Duan Knibbs</a:t>
            </a:r>
          </a:p>
        </p:txBody>
      </p:sp>
      <p:sp>
        <p:nvSpPr>
          <p:cNvPr id="64" name="Shape 64"/>
          <p:cNvSpPr txBox="1"/>
          <p:nvPr>
            <p:ph idx="1" type="subTitle"/>
          </p:nvPr>
        </p:nvSpPr>
        <p:spPr>
          <a:xfrm>
            <a:off x="3044700" y="3116580"/>
            <a:ext cx="3054600" cy="701400"/>
          </a:xfrm>
          <a:prstGeom prst="rect">
            <a:avLst/>
          </a:prstGeom>
        </p:spPr>
        <p:txBody>
          <a:bodyPr anchorCtr="0" anchor="t" bIns="91425" lIns="91425" rIns="91425" tIns="91425">
            <a:noAutofit/>
          </a:bodyPr>
          <a:lstStyle/>
          <a:p>
            <a:pPr lvl="0">
              <a:spcBef>
                <a:spcPts val="0"/>
              </a:spcBef>
              <a:buNone/>
            </a:pPr>
            <a:r>
              <a:rPr lang="en"/>
              <a:t>IND</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pic>
        <p:nvPicPr>
          <p:cNvPr descr="File:Question mark 3d.png" id="69" name="Shape 69"/>
          <p:cNvPicPr preferRelativeResize="0"/>
          <p:nvPr/>
        </p:nvPicPr>
        <p:blipFill>
          <a:blip r:embed="rId3">
            <a:alphaModFix/>
          </a:blip>
          <a:stretch>
            <a:fillRect/>
          </a:stretch>
        </p:blipFill>
        <p:spPr>
          <a:xfrm>
            <a:off x="5631875" y="2931399"/>
            <a:ext cx="960099" cy="1856324"/>
          </a:xfrm>
          <a:prstGeom prst="rect">
            <a:avLst/>
          </a:prstGeom>
          <a:noFill/>
          <a:ln>
            <a:noFill/>
          </a:ln>
        </p:spPr>
      </p:pic>
      <p:sp>
        <p:nvSpPr>
          <p:cNvPr id="70" name="Shape 70"/>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What to think about....</a:t>
            </a:r>
          </a:p>
        </p:txBody>
      </p:sp>
      <p:sp>
        <p:nvSpPr>
          <p:cNvPr id="71" name="Shape 71"/>
          <p:cNvSpPr txBox="1"/>
          <p:nvPr>
            <p:ph idx="1" type="body"/>
          </p:nvPr>
        </p:nvSpPr>
        <p:spPr>
          <a:xfrm>
            <a:off x="350375" y="1225225"/>
            <a:ext cx="8520600" cy="3354000"/>
          </a:xfrm>
          <a:prstGeom prst="rect">
            <a:avLst/>
          </a:prstGeom>
        </p:spPr>
        <p:txBody>
          <a:bodyPr anchorCtr="0" anchor="t" bIns="91425" lIns="91425" rIns="91425" tIns="91425">
            <a:noAutofit/>
          </a:bodyPr>
          <a:lstStyle/>
          <a:p>
            <a:pPr indent="-228600" lvl="0" marL="457200" rtl="0">
              <a:spcBef>
                <a:spcPts val="0"/>
              </a:spcBef>
              <a:buChar char="●"/>
            </a:pPr>
            <a:r>
              <a:rPr lang="en"/>
              <a:t>A toy that’s relevant and isn’t to complicated is what I imagined to be ideal. Stuffed Animals is what I had that came in mind. </a:t>
            </a:r>
          </a:p>
          <a:p>
            <a:pPr indent="-228600" lvl="0" marL="457200" rtl="0">
              <a:spcBef>
                <a:spcPts val="0"/>
              </a:spcBef>
              <a:buChar char="●"/>
            </a:pPr>
            <a:r>
              <a:rPr lang="en"/>
              <a:t>I wanted the toy to also help people in some way or shape so i thought of how it can may help children but complicate it just enough to require it to have a mechanical function but still be fun. </a:t>
            </a:r>
          </a:p>
          <a:p>
            <a:pPr indent="-228600" lvl="0" marL="457200">
              <a:spcBef>
                <a:spcPts val="0"/>
              </a:spcBef>
              <a:buChar char="●"/>
            </a:pPr>
            <a:r>
              <a:rPr lang="en"/>
              <a:t>... A bear that Saves lives ....</a:t>
            </a:r>
          </a:p>
        </p:txBody>
      </p:sp>
      <p:pic>
        <p:nvPicPr>
          <p:cNvPr descr="super teddy.jpg" id="72" name="Shape 72"/>
          <p:cNvPicPr preferRelativeResize="0"/>
          <p:nvPr/>
        </p:nvPicPr>
        <p:blipFill>
          <a:blip r:embed="rId4">
            <a:alphaModFix/>
          </a:blip>
          <a:stretch>
            <a:fillRect/>
          </a:stretch>
        </p:blipFill>
        <p:spPr>
          <a:xfrm>
            <a:off x="4212021" y="2982571"/>
            <a:ext cx="1596650" cy="15966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 name="Shape 76"/>
        <p:cNvGrpSpPr/>
        <p:nvPr/>
      </p:nvGrpSpPr>
      <p:grpSpPr>
        <a:xfrm>
          <a:off x="0" y="0"/>
          <a:ext cx="0" cy="0"/>
          <a:chOff x="0" y="0"/>
          <a:chExt cx="0" cy="0"/>
        </a:xfrm>
      </p:grpSpPr>
      <p:pic>
        <p:nvPicPr>
          <p:cNvPr descr="bear.jpg" id="77" name="Shape 77"/>
          <p:cNvPicPr preferRelativeResize="0"/>
          <p:nvPr/>
        </p:nvPicPr>
        <p:blipFill>
          <a:blip r:embed="rId3">
            <a:alphaModFix/>
          </a:blip>
          <a:stretch>
            <a:fillRect/>
          </a:stretch>
        </p:blipFill>
        <p:spPr>
          <a:xfrm>
            <a:off x="6446049" y="1980400"/>
            <a:ext cx="2530074" cy="2598824"/>
          </a:xfrm>
          <a:prstGeom prst="rect">
            <a:avLst/>
          </a:prstGeom>
          <a:noFill/>
          <a:ln>
            <a:noFill/>
          </a:ln>
        </p:spPr>
      </p:pic>
      <p:sp>
        <p:nvSpPr>
          <p:cNvPr id="78" name="Shape 78"/>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INTRODUCING THE BEAR NECESSITY !!</a:t>
            </a:r>
          </a:p>
        </p:txBody>
      </p:sp>
      <p:sp>
        <p:nvSpPr>
          <p:cNvPr id="79" name="Shape 79"/>
          <p:cNvSpPr txBox="1"/>
          <p:nvPr>
            <p:ph idx="1" type="body"/>
          </p:nvPr>
        </p:nvSpPr>
        <p:spPr>
          <a:xfrm>
            <a:off x="311700" y="1225225"/>
            <a:ext cx="8520600" cy="3354000"/>
          </a:xfrm>
          <a:prstGeom prst="rect">
            <a:avLst/>
          </a:prstGeom>
        </p:spPr>
        <p:txBody>
          <a:bodyPr anchorCtr="0" anchor="t" bIns="91425" lIns="91425" rIns="91425" tIns="91425">
            <a:noAutofit/>
          </a:bodyPr>
          <a:lstStyle/>
          <a:p>
            <a:pPr lvl="0" rtl="0">
              <a:lnSpc>
                <a:spcPct val="100000"/>
              </a:lnSpc>
              <a:spcBef>
                <a:spcPts val="0"/>
              </a:spcBef>
              <a:buNone/>
            </a:pPr>
            <a:r>
              <a:rPr lang="en"/>
              <a:t>The Teddy Bear that saves your life...</a:t>
            </a:r>
          </a:p>
          <a:p>
            <a:pPr indent="-317500" lvl="0" marL="457200" rtl="0">
              <a:lnSpc>
                <a:spcPct val="100000"/>
              </a:lnSpc>
              <a:spcBef>
                <a:spcPts val="0"/>
              </a:spcBef>
              <a:buSzPct val="100000"/>
              <a:buChar char="❖"/>
            </a:pPr>
            <a:r>
              <a:rPr lang="en" sz="1400"/>
              <a:t>Each Bear will be equipped with gas masks lined in the inner skull of each Bear.</a:t>
            </a:r>
          </a:p>
          <a:p>
            <a:pPr indent="-317500" lvl="0" marL="457200" rtl="0">
              <a:lnSpc>
                <a:spcPct val="100000"/>
              </a:lnSpc>
              <a:spcBef>
                <a:spcPts val="0"/>
              </a:spcBef>
              <a:buSzPct val="100000"/>
              <a:buChar char="❖"/>
            </a:pPr>
            <a:r>
              <a:rPr lang="en" sz="1400"/>
              <a:t>Other First aid supplies will be in the bear: Wrap, various pills with </a:t>
            </a:r>
          </a:p>
          <a:p>
            <a:pPr lvl="0" rtl="0">
              <a:lnSpc>
                <a:spcPct val="100000"/>
              </a:lnSpc>
              <a:spcBef>
                <a:spcPts val="0"/>
              </a:spcBef>
              <a:buNone/>
            </a:pPr>
            <a:r>
              <a:rPr lang="en" sz="1400"/>
              <a:t> basic instructions, bear will also be lined with a blanket and a tracker. </a:t>
            </a:r>
          </a:p>
          <a:p>
            <a:pPr indent="-317500" lvl="0" marL="457200" rtl="0">
              <a:lnSpc>
                <a:spcPct val="100000"/>
              </a:lnSpc>
              <a:spcBef>
                <a:spcPts val="0"/>
              </a:spcBef>
              <a:buSzPct val="100000"/>
              <a:buChar char="❖"/>
            </a:pPr>
            <a:r>
              <a:rPr lang="en" sz="1400"/>
              <a:t>Essentially the bear will be a first Aid-Kit and toy.</a:t>
            </a:r>
          </a:p>
          <a:p>
            <a:pPr indent="-317500" lvl="0" marL="457200" rtl="0">
              <a:lnSpc>
                <a:spcPct val="100000"/>
              </a:lnSpc>
              <a:spcBef>
                <a:spcPts val="0"/>
              </a:spcBef>
              <a:buSzPct val="100000"/>
              <a:buChar char="❖"/>
            </a:pPr>
            <a:r>
              <a:rPr lang="en" sz="1400"/>
              <a:t>Flash light in eye balls.</a:t>
            </a:r>
          </a:p>
          <a:p>
            <a:pPr indent="-317500" lvl="0" marL="457200" rtl="0">
              <a:lnSpc>
                <a:spcPct val="100000"/>
              </a:lnSpc>
              <a:spcBef>
                <a:spcPts val="0"/>
              </a:spcBef>
              <a:buSzPct val="100000"/>
              <a:buChar char="❖"/>
            </a:pPr>
            <a:r>
              <a:rPr lang="en" sz="1400"/>
              <a:t>There will also be a filtered water pouch in the stomach. </a:t>
            </a:r>
          </a:p>
          <a:p>
            <a:pPr indent="-317500" lvl="0" marL="457200" rtl="0">
              <a:lnSpc>
                <a:spcPct val="100000"/>
              </a:lnSpc>
              <a:spcBef>
                <a:spcPts val="0"/>
              </a:spcBef>
              <a:buSzPct val="100000"/>
              <a:buChar char="❖"/>
            </a:pPr>
            <a:r>
              <a:rPr lang="en" sz="1400"/>
              <a:t>Comes a device similar to Life alert that can detect smoke and get help! </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85" name="Shape 85"/>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descr="berrrr.png" id="86" name="Shape 86"/>
          <p:cNvPicPr preferRelativeResize="0"/>
          <p:nvPr/>
        </p:nvPicPr>
        <p:blipFill>
          <a:blip r:embed="rId3">
            <a:alphaModFix/>
          </a:blip>
          <a:stretch>
            <a:fillRect/>
          </a:stretch>
        </p:blipFill>
        <p:spPr>
          <a:xfrm>
            <a:off x="-77350" y="-100549"/>
            <a:ext cx="4583150" cy="5566149"/>
          </a:xfrm>
          <a:prstGeom prst="rect">
            <a:avLst/>
          </a:prstGeom>
          <a:noFill/>
          <a:ln>
            <a:noFill/>
          </a:ln>
        </p:spPr>
      </p:pic>
      <p:pic>
        <p:nvPicPr>
          <p:cNvPr descr="Muga-Gas-Mask.png" id="87" name="Shape 87"/>
          <p:cNvPicPr preferRelativeResize="0"/>
          <p:nvPr/>
        </p:nvPicPr>
        <p:blipFill>
          <a:blip r:embed="rId4">
            <a:alphaModFix/>
          </a:blip>
          <a:stretch>
            <a:fillRect/>
          </a:stretch>
        </p:blipFill>
        <p:spPr>
          <a:xfrm>
            <a:off x="1180649" y="657450"/>
            <a:ext cx="1232548" cy="1604201"/>
          </a:xfrm>
          <a:prstGeom prst="rect">
            <a:avLst/>
          </a:prstGeom>
          <a:noFill/>
          <a:ln>
            <a:noFill/>
          </a:ln>
        </p:spPr>
      </p:pic>
      <p:pic>
        <p:nvPicPr>
          <p:cNvPr descr="first aid kit.jpg" id="88" name="Shape 88"/>
          <p:cNvPicPr preferRelativeResize="0"/>
          <p:nvPr/>
        </p:nvPicPr>
        <p:blipFill>
          <a:blip r:embed="rId5">
            <a:alphaModFix/>
          </a:blip>
          <a:stretch>
            <a:fillRect/>
          </a:stretch>
        </p:blipFill>
        <p:spPr>
          <a:xfrm>
            <a:off x="4459375" y="1995500"/>
            <a:ext cx="2122326" cy="2122326"/>
          </a:xfrm>
          <a:prstGeom prst="rect">
            <a:avLst/>
          </a:prstGeom>
          <a:noFill/>
          <a:ln>
            <a:noFill/>
          </a:ln>
        </p:spPr>
      </p:pic>
      <p:pic>
        <p:nvPicPr>
          <p:cNvPr descr="Sawyer-Mini-960x960.jpg" id="89" name="Shape 89"/>
          <p:cNvPicPr preferRelativeResize="0"/>
          <p:nvPr/>
        </p:nvPicPr>
        <p:blipFill>
          <a:blip r:embed="rId6">
            <a:alphaModFix/>
          </a:blip>
          <a:stretch>
            <a:fillRect/>
          </a:stretch>
        </p:blipFill>
        <p:spPr>
          <a:xfrm>
            <a:off x="6271474" y="0"/>
            <a:ext cx="2872524" cy="2872524"/>
          </a:xfrm>
          <a:prstGeom prst="rect">
            <a:avLst/>
          </a:prstGeom>
          <a:noFill/>
          <a:ln>
            <a:noFill/>
          </a:ln>
        </p:spPr>
      </p:pic>
      <p:pic>
        <p:nvPicPr>
          <p:cNvPr descr="eagel ey.jpg" id="90" name="Shape 90"/>
          <p:cNvPicPr preferRelativeResize="0"/>
          <p:nvPr/>
        </p:nvPicPr>
        <p:blipFill>
          <a:blip r:embed="rId7">
            <a:alphaModFix/>
          </a:blip>
          <a:stretch>
            <a:fillRect/>
          </a:stretch>
        </p:blipFill>
        <p:spPr>
          <a:xfrm>
            <a:off x="3424549" y="0"/>
            <a:ext cx="2650220" cy="1995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94" name="Shape 94"/>
        <p:cNvGrpSpPr/>
        <p:nvPr/>
      </p:nvGrpSpPr>
      <p:grpSpPr>
        <a:xfrm>
          <a:off x="0" y="0"/>
          <a:ext cx="0" cy="0"/>
          <a:chOff x="0" y="0"/>
          <a:chExt cx="0" cy="0"/>
        </a:xfrm>
      </p:grpSpPr>
      <p:sp>
        <p:nvSpPr>
          <p:cNvPr id="95" name="Shape 95"/>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96" name="Shape 96"/>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descr="lil baby.jpg" id="97" name="Shape 97"/>
          <p:cNvPicPr preferRelativeResize="0"/>
          <p:nvPr/>
        </p:nvPicPr>
        <p:blipFill>
          <a:blip r:embed="rId3">
            <a:alphaModFix/>
          </a:blip>
          <a:stretch>
            <a:fillRect/>
          </a:stretch>
        </p:blipFill>
        <p:spPr>
          <a:xfrm>
            <a:off x="1452150" y="489325"/>
            <a:ext cx="5686873" cy="3794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000000"/>
        </a:solidFill>
      </p:bgPr>
    </p:bg>
    <p:spTree>
      <p:nvGrpSpPr>
        <p:cNvPr id="101" name="Shape 101"/>
        <p:cNvGrpSpPr/>
        <p:nvPr/>
      </p:nvGrpSpPr>
      <p:grpSpPr>
        <a:xfrm>
          <a:off x="0" y="0"/>
          <a:ext cx="0" cy="0"/>
          <a:chOff x="0" y="0"/>
          <a:chExt cx="0" cy="0"/>
        </a:xfrm>
      </p:grpSpPr>
      <p:sp>
        <p:nvSpPr>
          <p:cNvPr id="102" name="Shape 102"/>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103" name="Shape 103"/>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descr="kid ref.jpg" id="104" name="Shape 104"/>
          <p:cNvPicPr preferRelativeResize="0"/>
          <p:nvPr/>
        </p:nvPicPr>
        <p:blipFill>
          <a:blip r:embed="rId3">
            <a:alphaModFix/>
          </a:blip>
          <a:stretch>
            <a:fillRect/>
          </a:stretch>
        </p:blipFill>
        <p:spPr>
          <a:xfrm>
            <a:off x="0" y="0"/>
            <a:ext cx="4254024" cy="2839550"/>
          </a:xfrm>
          <a:prstGeom prst="rect">
            <a:avLst/>
          </a:prstGeom>
          <a:noFill/>
          <a:ln>
            <a:noFill/>
          </a:ln>
        </p:spPr>
      </p:pic>
      <p:pic>
        <p:nvPicPr>
          <p:cNvPr descr="refus.jpg" id="105" name="Shape 105"/>
          <p:cNvPicPr preferRelativeResize="0"/>
          <p:nvPr/>
        </p:nvPicPr>
        <p:blipFill>
          <a:blip r:embed="rId4">
            <a:alphaModFix/>
          </a:blip>
          <a:stretch>
            <a:fillRect/>
          </a:stretch>
        </p:blipFill>
        <p:spPr>
          <a:xfrm>
            <a:off x="3978828" y="1624250"/>
            <a:ext cx="5109296" cy="33998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pic>
        <p:nvPicPr>
          <p:cNvPr descr="Antilope" id="110" name="Shape 110"/>
          <p:cNvPicPr preferRelativeResize="0"/>
          <p:nvPr/>
        </p:nvPicPr>
        <p:blipFill>
          <a:blip r:embed="rId3">
            <a:alphaModFix/>
          </a:blip>
          <a:stretch>
            <a:fillRect/>
          </a:stretch>
        </p:blipFill>
        <p:spPr>
          <a:xfrm>
            <a:off x="0" y="-475075"/>
            <a:ext cx="9144000" cy="5618574"/>
          </a:xfrm>
          <a:prstGeom prst="rect">
            <a:avLst/>
          </a:prstGeom>
          <a:noFill/>
          <a:ln>
            <a:noFill/>
          </a:ln>
        </p:spPr>
      </p:pic>
      <p:sp>
        <p:nvSpPr>
          <p:cNvPr id="111" name="Shape 111"/>
          <p:cNvSpPr txBox="1"/>
          <p:nvPr>
            <p:ph type="title"/>
          </p:nvPr>
        </p:nvSpPr>
        <p:spPr>
          <a:xfrm>
            <a:off x="273025" y="176700"/>
            <a:ext cx="8520600" cy="831300"/>
          </a:xfrm>
          <a:prstGeom prst="rect">
            <a:avLst/>
          </a:prstGeom>
        </p:spPr>
        <p:txBody>
          <a:bodyPr anchorCtr="0" anchor="b" bIns="91425" lIns="91425" rIns="91425" tIns="91425">
            <a:noAutofit/>
          </a:bodyPr>
          <a:lstStyle/>
          <a:p>
            <a:pPr lvl="0">
              <a:spcBef>
                <a:spcPts val="0"/>
              </a:spcBef>
              <a:buNone/>
            </a:pPr>
            <a:r>
              <a:rPr lang="en">
                <a:solidFill>
                  <a:srgbClr val="FFFFFF"/>
                </a:solidFill>
              </a:rPr>
              <a:t>Who needs Saving?</a:t>
            </a:r>
          </a:p>
        </p:txBody>
      </p:sp>
      <p:sp>
        <p:nvSpPr>
          <p:cNvPr id="112" name="Shape 112"/>
          <p:cNvSpPr txBox="1"/>
          <p:nvPr>
            <p:ph idx="1" type="body"/>
          </p:nvPr>
        </p:nvSpPr>
        <p:spPr>
          <a:xfrm>
            <a:off x="311700" y="1225225"/>
            <a:ext cx="8520600" cy="3354000"/>
          </a:xfrm>
          <a:prstGeom prst="rect">
            <a:avLst/>
          </a:prstGeom>
        </p:spPr>
        <p:txBody>
          <a:bodyPr anchorCtr="0" anchor="t" bIns="91425" lIns="91425" rIns="91425" tIns="91425">
            <a:noAutofit/>
          </a:bodyPr>
          <a:lstStyle/>
          <a:p>
            <a:pPr lvl="0" rtl="0">
              <a:lnSpc>
                <a:spcPct val="100000"/>
              </a:lnSpc>
              <a:spcBef>
                <a:spcPts val="0"/>
              </a:spcBef>
              <a:buNone/>
            </a:pPr>
            <a:r>
              <a:rPr lang="en">
                <a:solidFill>
                  <a:srgbClr val="FFFFFF"/>
                </a:solidFill>
              </a:rPr>
              <a:t>Children of War.</a:t>
            </a:r>
          </a:p>
          <a:p>
            <a:pPr indent="-304800" lvl="0" marL="457200" rtl="0">
              <a:lnSpc>
                <a:spcPct val="100000"/>
              </a:lnSpc>
              <a:spcBef>
                <a:spcPts val="0"/>
              </a:spcBef>
              <a:buClr>
                <a:srgbClr val="FFFFFF"/>
              </a:buClr>
              <a:buSzPct val="100000"/>
              <a:buChar char="❏"/>
            </a:pPr>
            <a:r>
              <a:rPr lang="en" sz="1200">
                <a:solidFill>
                  <a:srgbClr val="FFFFFF"/>
                </a:solidFill>
              </a:rPr>
              <a:t>Since Civil war broke out in 2011 in syria, roughly 3 million children have been affected leaving them homeless and on the dangerous streets of chemical warfare, air strikes, constant firearm activity and worse.. The design is inspired by whats currently happening today in Syria and other countries with child refugees.  </a:t>
            </a:r>
          </a:p>
          <a:p>
            <a:pPr indent="-304800" lvl="0" marL="457200" rtl="0">
              <a:lnSpc>
                <a:spcPct val="100000"/>
              </a:lnSpc>
              <a:spcBef>
                <a:spcPts val="0"/>
              </a:spcBef>
              <a:buClr>
                <a:srgbClr val="FFFFFF"/>
              </a:buClr>
              <a:buSzPct val="100000"/>
              <a:buChar char="❏"/>
            </a:pPr>
            <a:r>
              <a:rPr lang="en" sz="1200">
                <a:solidFill>
                  <a:srgbClr val="FFFFFF"/>
                </a:solidFill>
              </a:rPr>
              <a:t>Each family would be supplied ( or child ) with a Bare Necessity Kit</a:t>
            </a:r>
          </a:p>
          <a:p>
            <a:pPr indent="-304800" lvl="0" marL="457200">
              <a:lnSpc>
                <a:spcPct val="100000"/>
              </a:lnSpc>
              <a:spcBef>
                <a:spcPts val="0"/>
              </a:spcBef>
              <a:buClr>
                <a:srgbClr val="FFFFFF"/>
              </a:buClr>
              <a:buSzPct val="100000"/>
              <a:buChar char="❏"/>
            </a:pPr>
            <a:r>
              <a:rPr lang="en" sz="1200">
                <a:solidFill>
                  <a:srgbClr val="FFFFFF"/>
                </a:solidFill>
              </a:rPr>
              <a:t>But not just syrian kids. Kids all over third world countries will be Getting access.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118" name="Shape 118"/>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descr="teddy_bear_3d_resource_by_rstovall.jpg" id="119" name="Shape 119"/>
          <p:cNvPicPr preferRelativeResize="0"/>
          <p:nvPr/>
        </p:nvPicPr>
        <p:blipFill>
          <a:blip r:embed="rId3">
            <a:alphaModFix/>
          </a:blip>
          <a:stretch>
            <a:fillRect/>
          </a:stretch>
        </p:blipFill>
        <p:spPr>
          <a:xfrm>
            <a:off x="316575" y="0"/>
            <a:ext cx="4658575" cy="2815399"/>
          </a:xfrm>
          <a:prstGeom prst="rect">
            <a:avLst/>
          </a:prstGeom>
          <a:noFill/>
          <a:ln>
            <a:noFill/>
          </a:ln>
        </p:spPr>
      </p:pic>
      <p:pic>
        <p:nvPicPr>
          <p:cNvPr descr="teddy back.jpg" id="120" name="Shape 120"/>
          <p:cNvPicPr preferRelativeResize="0"/>
          <p:nvPr/>
        </p:nvPicPr>
        <p:blipFill>
          <a:blip r:embed="rId4">
            <a:alphaModFix/>
          </a:blip>
          <a:stretch>
            <a:fillRect/>
          </a:stretch>
        </p:blipFill>
        <p:spPr>
          <a:xfrm>
            <a:off x="4975149" y="0"/>
            <a:ext cx="3820691" cy="3353999"/>
          </a:xfrm>
          <a:prstGeom prst="rect">
            <a:avLst/>
          </a:prstGeom>
          <a:noFill/>
          <a:ln>
            <a:noFill/>
          </a:ln>
        </p:spPr>
      </p:pic>
      <p:pic>
        <p:nvPicPr>
          <p:cNvPr descr="size chart.jpg" id="121" name="Shape 121"/>
          <p:cNvPicPr preferRelativeResize="0"/>
          <p:nvPr/>
        </p:nvPicPr>
        <p:blipFill>
          <a:blip r:embed="rId5">
            <a:alphaModFix/>
          </a:blip>
          <a:stretch>
            <a:fillRect/>
          </a:stretch>
        </p:blipFill>
        <p:spPr>
          <a:xfrm>
            <a:off x="311700" y="2815400"/>
            <a:ext cx="5035199" cy="1678399"/>
          </a:xfrm>
          <a:prstGeom prst="rect">
            <a:avLst/>
          </a:prstGeom>
          <a:noFill/>
          <a:ln>
            <a:noFill/>
          </a:ln>
        </p:spPr>
      </p:pic>
      <p:sp>
        <p:nvSpPr>
          <p:cNvPr id="122" name="Shape 122"/>
          <p:cNvSpPr txBox="1"/>
          <p:nvPr/>
        </p:nvSpPr>
        <p:spPr>
          <a:xfrm>
            <a:off x="4563400" y="2691625"/>
            <a:ext cx="247500" cy="92700"/>
          </a:xfrm>
          <a:prstGeom prst="rect">
            <a:avLst/>
          </a:prstGeom>
          <a:noFill/>
          <a:ln>
            <a:noFill/>
          </a:ln>
        </p:spPr>
        <p:txBody>
          <a:bodyPr anchorCtr="0" anchor="t" bIns="91425" lIns="91425" rIns="91425" tIns="91425">
            <a:noAutofit/>
          </a:bodyPr>
          <a:lstStyle/>
          <a:p>
            <a:pPr lvl="0">
              <a:spcBef>
                <a:spcPts val="0"/>
              </a:spcBef>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