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744575"/>
            <a:ext cx="8520600" cy="845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Toy Design </a:t>
            </a: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 b="19329" l="37740" r="33927" t="27972"/>
          <a:stretch/>
        </p:blipFill>
        <p:spPr>
          <a:xfrm>
            <a:off x="3342412" y="1963375"/>
            <a:ext cx="2459174" cy="25729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/>
        </p:nvSpPr>
        <p:spPr>
          <a:xfrm>
            <a:off x="3814950" y="1467475"/>
            <a:ext cx="15141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By Xuemin Pan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50" y="108660"/>
            <a:ext cx="8679902" cy="48824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94179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94179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94179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