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79" r:id="rId2"/>
  </p:sldMasterIdLst>
  <p:notesMasterIdLst>
    <p:notesMasterId r:id="rId43"/>
  </p:notesMasterIdLst>
  <p:sldIdLst>
    <p:sldId id="256" r:id="rId3"/>
    <p:sldId id="307" r:id="rId4"/>
    <p:sldId id="257"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314" r:id="rId23"/>
    <p:sldId id="277" r:id="rId24"/>
    <p:sldId id="279" r:id="rId25"/>
    <p:sldId id="280" r:id="rId26"/>
    <p:sldId id="281" r:id="rId27"/>
    <p:sldId id="282" r:id="rId28"/>
    <p:sldId id="283" r:id="rId29"/>
    <p:sldId id="284" r:id="rId30"/>
    <p:sldId id="285" r:id="rId31"/>
    <p:sldId id="286" r:id="rId32"/>
    <p:sldId id="287" r:id="rId33"/>
    <p:sldId id="290" r:id="rId34"/>
    <p:sldId id="293" r:id="rId35"/>
    <p:sldId id="294" r:id="rId36"/>
    <p:sldId id="295" r:id="rId37"/>
    <p:sldId id="296" r:id="rId38"/>
    <p:sldId id="298" r:id="rId39"/>
    <p:sldId id="301" r:id="rId40"/>
    <p:sldId id="302" r:id="rId41"/>
    <p:sldId id="304"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Calibri Light" panose="020F0302020204030204" pitchFamily="34" charset="0"/>
      <p:regular r:id="rId48"/>
      <p:italic r:id="rId49"/>
    </p:embeddedFont>
    <p:embeddedFont>
      <p:font typeface="Impact" panose="020B0806030902050204" pitchFamily="34" charset="0"/>
      <p:regular r:id="rId50"/>
    </p:embeddedFont>
    <p:embeddedFont>
      <p:font typeface="Roboto" panose="02000000000000000000" pitchFamily="2" charset="0"/>
      <p:regular r:id="rId51"/>
      <p:bold r:id="rId52"/>
      <p:italic r:id="rId53"/>
      <p:boldItalic r:id="rId54"/>
    </p:embeddedFont>
    <p:embeddedFont>
      <p:font typeface="Roboto Slab" pitchFamily="2" charset="0"/>
      <p:regular r:id="rId55"/>
      <p:bold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6" roundtripDataSignature="AMtx7mjhFyxAClze5nYNwAFNHcl22be9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8F0638-13F0-41B2-81F1-A1EAA6C5A124}" v="93" dt="2023-09-08T18:53:27.364"/>
  </p1510:revLst>
</p1510:revInfo>
</file>

<file path=ppt/tableStyles.xml><?xml version="1.0" encoding="utf-8"?>
<a:tblStyleLst xmlns:a="http://schemas.openxmlformats.org/drawingml/2006/main" def="{78565A2E-4FC6-43CD-A1C1-19E1D6D660F0}">
  <a:tblStyle styleId="{78565A2E-4FC6-43CD-A1C1-19E1D6D660F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BF4"/>
          </a:solidFill>
        </a:fill>
      </a:tcStyle>
    </a:wholeTbl>
    <a:band1H>
      <a:tcTxStyle b="off" i="off"/>
      <a:tcStyle>
        <a:tcBdr/>
        <a:fill>
          <a:solidFill>
            <a:srgbClr val="CAD5E7"/>
          </a:solidFill>
        </a:fill>
      </a:tcStyle>
    </a:band1H>
    <a:band2H>
      <a:tcTxStyle b="off" i="off"/>
      <a:tcStyle>
        <a:tcBdr/>
      </a:tcStyle>
    </a:band2H>
    <a:band1V>
      <a:tcTxStyle b="off" i="off"/>
      <a:tcStyle>
        <a:tcBdr/>
        <a:fill>
          <a:solidFill>
            <a:srgbClr val="CAD5E7"/>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8" Type="http://schemas.openxmlformats.org/officeDocument/2006/relationships/viewProps" Target="viewProps.xml"/><Relationship Id="rId7" Type="http://schemas.openxmlformats.org/officeDocument/2006/relationships/slide" Target="slides/slide5.xml"/><Relationship Id="rId71"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2.fntdata"/><Relationship Id="rId53" Type="http://schemas.openxmlformats.org/officeDocument/2006/relationships/font" Target="fonts/font10.fntdata"/><Relationship Id="rId66" Type="http://customschemas.google.com/relationships/presentationmetadata" Target="metadata"/><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8.fntdata"/><Relationship Id="rId72"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3.fntdata"/><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1.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6.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fntdata"/><Relationship Id="rId52"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838F0638-13F0-41B2-81F1-A1EAA6C5A124}"/>
    <pc:docChg chg="undo custSel addSld delSld modSld sldOrd">
      <pc:chgData name="Tom Smith" userId="eac52e5223bf4258" providerId="LiveId" clId="{838F0638-13F0-41B2-81F1-A1EAA6C5A124}" dt="2023-09-08T18:57:44.419" v="691" actId="20577"/>
      <pc:docMkLst>
        <pc:docMk/>
      </pc:docMkLst>
      <pc:sldChg chg="modSp">
        <pc:chgData name="Tom Smith" userId="eac52e5223bf4258" providerId="LiveId" clId="{838F0638-13F0-41B2-81F1-A1EAA6C5A124}" dt="2023-09-08T18:25:01.537" v="72" actId="20577"/>
        <pc:sldMkLst>
          <pc:docMk/>
          <pc:sldMk cId="0" sldId="258"/>
        </pc:sldMkLst>
        <pc:graphicFrameChg chg="mod">
          <ac:chgData name="Tom Smith" userId="eac52e5223bf4258" providerId="LiveId" clId="{838F0638-13F0-41B2-81F1-A1EAA6C5A124}" dt="2023-09-08T18:25:01.537" v="72" actId="20577"/>
          <ac:graphicFrameMkLst>
            <pc:docMk/>
            <pc:sldMk cId="0" sldId="258"/>
            <ac:graphicFrameMk id="84" creationId="{33283787-7950-4737-51DB-06CC46E4E002}"/>
          </ac:graphicFrameMkLst>
        </pc:graphicFrameChg>
      </pc:sldChg>
      <pc:sldChg chg="addSp modSp mod setBg">
        <pc:chgData name="Tom Smith" userId="eac52e5223bf4258" providerId="LiveId" clId="{838F0638-13F0-41B2-81F1-A1EAA6C5A124}" dt="2023-09-08T18:08:57.631" v="1" actId="26606"/>
        <pc:sldMkLst>
          <pc:docMk/>
          <pc:sldMk cId="0" sldId="259"/>
        </pc:sldMkLst>
        <pc:spChg chg="mod">
          <ac:chgData name="Tom Smith" userId="eac52e5223bf4258" providerId="LiveId" clId="{838F0638-13F0-41B2-81F1-A1EAA6C5A124}" dt="2023-09-08T18:08:57.631" v="1" actId="26606"/>
          <ac:spMkLst>
            <pc:docMk/>
            <pc:sldMk cId="0" sldId="259"/>
            <ac:spMk id="87" creationId="{00000000-0000-0000-0000-000000000000}"/>
          </ac:spMkLst>
        </pc:spChg>
        <pc:spChg chg="mod">
          <ac:chgData name="Tom Smith" userId="eac52e5223bf4258" providerId="LiveId" clId="{838F0638-13F0-41B2-81F1-A1EAA6C5A124}" dt="2023-09-08T18:08:57.631" v="1" actId="26606"/>
          <ac:spMkLst>
            <pc:docMk/>
            <pc:sldMk cId="0" sldId="259"/>
            <ac:spMk id="88" creationId="{00000000-0000-0000-0000-000000000000}"/>
          </ac:spMkLst>
        </pc:spChg>
        <pc:spChg chg="mod">
          <ac:chgData name="Tom Smith" userId="eac52e5223bf4258" providerId="LiveId" clId="{838F0638-13F0-41B2-81F1-A1EAA6C5A124}" dt="2023-09-08T18:08:57.631" v="1" actId="26606"/>
          <ac:spMkLst>
            <pc:docMk/>
            <pc:sldMk cId="0" sldId="259"/>
            <ac:spMk id="89" creationId="{00000000-0000-0000-0000-000000000000}"/>
          </ac:spMkLst>
        </pc:spChg>
        <pc:spChg chg="add">
          <ac:chgData name="Tom Smith" userId="eac52e5223bf4258" providerId="LiveId" clId="{838F0638-13F0-41B2-81F1-A1EAA6C5A124}" dt="2023-09-08T18:08:57.631" v="1" actId="26606"/>
          <ac:spMkLst>
            <pc:docMk/>
            <pc:sldMk cId="0" sldId="259"/>
            <ac:spMk id="94" creationId="{86FF76B9-219D-4469-AF87-0236D29032F1}"/>
          </ac:spMkLst>
        </pc:spChg>
        <pc:spChg chg="add">
          <ac:chgData name="Tom Smith" userId="eac52e5223bf4258" providerId="LiveId" clId="{838F0638-13F0-41B2-81F1-A1EAA6C5A124}" dt="2023-09-08T18:08:57.631" v="1" actId="26606"/>
          <ac:spMkLst>
            <pc:docMk/>
            <pc:sldMk cId="0" sldId="259"/>
            <ac:spMk id="100" creationId="{2E80C965-DB6D-4F81-9E9E-B027384D0BD6}"/>
          </ac:spMkLst>
        </pc:spChg>
        <pc:spChg chg="add">
          <ac:chgData name="Tom Smith" userId="eac52e5223bf4258" providerId="LiveId" clId="{838F0638-13F0-41B2-81F1-A1EAA6C5A124}" dt="2023-09-08T18:08:57.631" v="1" actId="26606"/>
          <ac:spMkLst>
            <pc:docMk/>
            <pc:sldMk cId="0" sldId="259"/>
            <ac:spMk id="102" creationId="{633C5E46-DAC5-4661-9C87-22B08E2A512F}"/>
          </ac:spMkLst>
        </pc:spChg>
        <pc:grpChg chg="add">
          <ac:chgData name="Tom Smith" userId="eac52e5223bf4258" providerId="LiveId" clId="{838F0638-13F0-41B2-81F1-A1EAA6C5A124}" dt="2023-09-08T18:08:57.631" v="1" actId="26606"/>
          <ac:grpSpMkLst>
            <pc:docMk/>
            <pc:sldMk cId="0" sldId="259"/>
            <ac:grpSpMk id="96" creationId="{DB88BD78-87E1-424D-B479-C37D8E41B12E}"/>
          </ac:grpSpMkLst>
        </pc:grpChg>
      </pc:sldChg>
      <pc:sldChg chg="addSp modSp mod setBg">
        <pc:chgData name="Tom Smith" userId="eac52e5223bf4258" providerId="LiveId" clId="{838F0638-13F0-41B2-81F1-A1EAA6C5A124}" dt="2023-09-08T18:31:23.020" v="415" actId="20577"/>
        <pc:sldMkLst>
          <pc:docMk/>
          <pc:sldMk cId="0" sldId="262"/>
        </pc:sldMkLst>
        <pc:spChg chg="mod">
          <ac:chgData name="Tom Smith" userId="eac52e5223bf4258" providerId="LiveId" clId="{838F0638-13F0-41B2-81F1-A1EAA6C5A124}" dt="2023-09-08T18:31:23.020" v="415" actId="20577"/>
          <ac:spMkLst>
            <pc:docMk/>
            <pc:sldMk cId="0" sldId="262"/>
            <ac:spMk id="105" creationId="{00000000-0000-0000-0000-000000000000}"/>
          </ac:spMkLst>
        </pc:spChg>
        <pc:spChg chg="mod">
          <ac:chgData name="Tom Smith" userId="eac52e5223bf4258" providerId="LiveId" clId="{838F0638-13F0-41B2-81F1-A1EAA6C5A124}" dt="2023-09-08T18:31:08.208" v="398" actId="113"/>
          <ac:spMkLst>
            <pc:docMk/>
            <pc:sldMk cId="0" sldId="262"/>
            <ac:spMk id="106" creationId="{00000000-0000-0000-0000-000000000000}"/>
          </ac:spMkLst>
        </pc:spChg>
        <pc:grpChg chg="add">
          <ac:chgData name="Tom Smith" userId="eac52e5223bf4258" providerId="LiveId" clId="{838F0638-13F0-41B2-81F1-A1EAA6C5A124}" dt="2023-09-08T18:08:45.527" v="0" actId="26606"/>
          <ac:grpSpMkLst>
            <pc:docMk/>
            <pc:sldMk cId="0" sldId="262"/>
            <ac:grpSpMk id="112" creationId="{8CE57D37-C2D0-066B-1AE3-6F4244344F27}"/>
          </ac:grpSpMkLst>
        </pc:grpChg>
        <pc:picChg chg="add">
          <ac:chgData name="Tom Smith" userId="eac52e5223bf4258" providerId="LiveId" clId="{838F0638-13F0-41B2-81F1-A1EAA6C5A124}" dt="2023-09-08T18:08:45.527" v="0" actId="26606"/>
          <ac:picMkLst>
            <pc:docMk/>
            <pc:sldMk cId="0" sldId="262"/>
            <ac:picMk id="108" creationId="{D5B50E94-155E-AF28-C0E6-3F2747AD07C5}"/>
          </ac:picMkLst>
        </pc:picChg>
      </pc:sldChg>
      <pc:sldChg chg="del">
        <pc:chgData name="Tom Smith" userId="eac52e5223bf4258" providerId="LiveId" clId="{838F0638-13F0-41B2-81F1-A1EAA6C5A124}" dt="2023-09-08T18:31:29.677" v="416" actId="47"/>
        <pc:sldMkLst>
          <pc:docMk/>
          <pc:sldMk cId="0" sldId="263"/>
        </pc:sldMkLst>
      </pc:sldChg>
      <pc:sldChg chg="addSp modSp mod setBg">
        <pc:chgData name="Tom Smith" userId="eac52e5223bf4258" providerId="LiveId" clId="{838F0638-13F0-41B2-81F1-A1EAA6C5A124}" dt="2023-09-08T18:31:45.069" v="417" actId="113"/>
        <pc:sldMkLst>
          <pc:docMk/>
          <pc:sldMk cId="0" sldId="264"/>
        </pc:sldMkLst>
        <pc:spChg chg="mod">
          <ac:chgData name="Tom Smith" userId="eac52e5223bf4258" providerId="LiveId" clId="{838F0638-13F0-41B2-81F1-A1EAA6C5A124}" dt="2023-09-08T18:09:44.899" v="2" actId="26606"/>
          <ac:spMkLst>
            <pc:docMk/>
            <pc:sldMk cId="0" sldId="264"/>
            <ac:spMk id="117" creationId="{00000000-0000-0000-0000-000000000000}"/>
          </ac:spMkLst>
        </pc:spChg>
        <pc:spChg chg="mod">
          <ac:chgData name="Tom Smith" userId="eac52e5223bf4258" providerId="LiveId" clId="{838F0638-13F0-41B2-81F1-A1EAA6C5A124}" dt="2023-09-08T18:31:45.069" v="417" actId="113"/>
          <ac:spMkLst>
            <pc:docMk/>
            <pc:sldMk cId="0" sldId="264"/>
            <ac:spMk id="118" creationId="{00000000-0000-0000-0000-000000000000}"/>
          </ac:spMkLst>
        </pc:spChg>
        <pc:picChg chg="add">
          <ac:chgData name="Tom Smith" userId="eac52e5223bf4258" providerId="LiveId" clId="{838F0638-13F0-41B2-81F1-A1EAA6C5A124}" dt="2023-09-08T18:09:44.899" v="2" actId="26606"/>
          <ac:picMkLst>
            <pc:docMk/>
            <pc:sldMk cId="0" sldId="264"/>
            <ac:picMk id="120" creationId="{2FDA2636-7FAA-AE14-F75F-159EED7B15DD}"/>
          </ac:picMkLst>
        </pc:picChg>
        <pc:cxnChg chg="add">
          <ac:chgData name="Tom Smith" userId="eac52e5223bf4258" providerId="LiveId" clId="{838F0638-13F0-41B2-81F1-A1EAA6C5A124}" dt="2023-09-08T18:09:44.899" v="2" actId="26606"/>
          <ac:cxnSpMkLst>
            <pc:docMk/>
            <pc:sldMk cId="0" sldId="264"/>
            <ac:cxnSpMk id="124" creationId="{1503BFE4-729B-D9D0-C17B-501E6AF1127A}"/>
          </ac:cxnSpMkLst>
        </pc:cxnChg>
      </pc:sldChg>
      <pc:sldChg chg="addSp modSp mod setBg modAnim">
        <pc:chgData name="Tom Smith" userId="eac52e5223bf4258" providerId="LiveId" clId="{838F0638-13F0-41B2-81F1-A1EAA6C5A124}" dt="2023-09-08T18:32:27.655" v="439"/>
        <pc:sldMkLst>
          <pc:docMk/>
          <pc:sldMk cId="0" sldId="265"/>
        </pc:sldMkLst>
        <pc:spChg chg="mod">
          <ac:chgData name="Tom Smith" userId="eac52e5223bf4258" providerId="LiveId" clId="{838F0638-13F0-41B2-81F1-A1EAA6C5A124}" dt="2023-09-08T18:32:04.499" v="434" actId="20577"/>
          <ac:spMkLst>
            <pc:docMk/>
            <pc:sldMk cId="0" sldId="265"/>
            <ac:spMk id="123" creationId="{00000000-0000-0000-0000-000000000000}"/>
          </ac:spMkLst>
        </pc:spChg>
        <pc:spChg chg="mod">
          <ac:chgData name="Tom Smith" userId="eac52e5223bf4258" providerId="LiveId" clId="{838F0638-13F0-41B2-81F1-A1EAA6C5A124}" dt="2023-09-08T18:32:22.569" v="438" actId="114"/>
          <ac:spMkLst>
            <pc:docMk/>
            <pc:sldMk cId="0" sldId="265"/>
            <ac:spMk id="124" creationId="{00000000-0000-0000-0000-000000000000}"/>
          </ac:spMkLst>
        </pc:spChg>
        <pc:picChg chg="add">
          <ac:chgData name="Tom Smith" userId="eac52e5223bf4258" providerId="LiveId" clId="{838F0638-13F0-41B2-81F1-A1EAA6C5A124}" dt="2023-09-08T18:09:56.746" v="3" actId="26606"/>
          <ac:picMkLst>
            <pc:docMk/>
            <pc:sldMk cId="0" sldId="265"/>
            <ac:picMk id="126" creationId="{679E8E41-757B-0986-AB25-C7BA273BB1EC}"/>
          </ac:picMkLst>
        </pc:picChg>
        <pc:cxnChg chg="add">
          <ac:chgData name="Tom Smith" userId="eac52e5223bf4258" providerId="LiveId" clId="{838F0638-13F0-41B2-81F1-A1EAA6C5A124}" dt="2023-09-08T18:09:56.746" v="3" actId="26606"/>
          <ac:cxnSpMkLst>
            <pc:docMk/>
            <pc:sldMk cId="0" sldId="265"/>
            <ac:cxnSpMk id="130" creationId="{1503BFE4-729B-D9D0-C17B-501E6AF1127A}"/>
          </ac:cxnSpMkLst>
        </pc:cxnChg>
      </pc:sldChg>
      <pc:sldChg chg="addSp delSp modSp mod setBg">
        <pc:chgData name="Tom Smith" userId="eac52e5223bf4258" providerId="LiveId" clId="{838F0638-13F0-41B2-81F1-A1EAA6C5A124}" dt="2023-09-08T18:32:38.964" v="440" actId="113"/>
        <pc:sldMkLst>
          <pc:docMk/>
          <pc:sldMk cId="0" sldId="266"/>
        </pc:sldMkLst>
        <pc:spChg chg="mod">
          <ac:chgData name="Tom Smith" userId="eac52e5223bf4258" providerId="LiveId" clId="{838F0638-13F0-41B2-81F1-A1EAA6C5A124}" dt="2023-09-08T18:10:20.129" v="8" actId="26606"/>
          <ac:spMkLst>
            <pc:docMk/>
            <pc:sldMk cId="0" sldId="266"/>
            <ac:spMk id="129" creationId="{00000000-0000-0000-0000-000000000000}"/>
          </ac:spMkLst>
        </pc:spChg>
        <pc:spChg chg="mod">
          <ac:chgData name="Tom Smith" userId="eac52e5223bf4258" providerId="LiveId" clId="{838F0638-13F0-41B2-81F1-A1EAA6C5A124}" dt="2023-09-08T18:32:38.964" v="440" actId="113"/>
          <ac:spMkLst>
            <pc:docMk/>
            <pc:sldMk cId="0" sldId="266"/>
            <ac:spMk id="130" creationId="{00000000-0000-0000-0000-000000000000}"/>
          </ac:spMkLst>
        </pc:spChg>
        <pc:spChg chg="add del">
          <ac:chgData name="Tom Smith" userId="eac52e5223bf4258" providerId="LiveId" clId="{838F0638-13F0-41B2-81F1-A1EAA6C5A124}" dt="2023-09-08T18:10:20.106" v="7" actId="26606"/>
          <ac:spMkLst>
            <pc:docMk/>
            <pc:sldMk cId="0" sldId="266"/>
            <ac:spMk id="138" creationId="{9C3A50E9-9119-7BC3-083B-2D84CCC78E47}"/>
          </ac:spMkLst>
        </pc:spChg>
        <pc:spChg chg="add del">
          <ac:chgData name="Tom Smith" userId="eac52e5223bf4258" providerId="LiveId" clId="{838F0638-13F0-41B2-81F1-A1EAA6C5A124}" dt="2023-09-08T18:10:20.106" v="7" actId="26606"/>
          <ac:spMkLst>
            <pc:docMk/>
            <pc:sldMk cId="0" sldId="266"/>
            <ac:spMk id="140" creationId="{DC39DE25-0E4E-0AA7-0932-1D78C2372786}"/>
          </ac:spMkLst>
        </pc:spChg>
        <pc:spChg chg="add del">
          <ac:chgData name="Tom Smith" userId="eac52e5223bf4258" providerId="LiveId" clId="{838F0638-13F0-41B2-81F1-A1EAA6C5A124}" dt="2023-09-08T18:10:20.106" v="7" actId="26606"/>
          <ac:spMkLst>
            <pc:docMk/>
            <pc:sldMk cId="0" sldId="266"/>
            <ac:spMk id="141" creationId="{AE3A741D-C19B-960A-5803-1C5887147820}"/>
          </ac:spMkLst>
        </pc:spChg>
        <pc:spChg chg="add del">
          <ac:chgData name="Tom Smith" userId="eac52e5223bf4258" providerId="LiveId" clId="{838F0638-13F0-41B2-81F1-A1EAA6C5A124}" dt="2023-09-08T18:10:20.106" v="7" actId="26606"/>
          <ac:spMkLst>
            <pc:docMk/>
            <pc:sldMk cId="0" sldId="266"/>
            <ac:spMk id="142" creationId="{8D6EA299-0840-6DEA-E670-C49AEBC87E89}"/>
          </ac:spMkLst>
        </pc:spChg>
        <pc:picChg chg="add del">
          <ac:chgData name="Tom Smith" userId="eac52e5223bf4258" providerId="LiveId" clId="{838F0638-13F0-41B2-81F1-A1EAA6C5A124}" dt="2023-09-08T18:10:15.881" v="5" actId="26606"/>
          <ac:picMkLst>
            <pc:docMk/>
            <pc:sldMk cId="0" sldId="266"/>
            <ac:picMk id="132" creationId="{FD39D266-0E27-281D-34DE-D8BA51CA2D78}"/>
          </ac:picMkLst>
        </pc:picChg>
        <pc:picChg chg="add del">
          <ac:chgData name="Tom Smith" userId="eac52e5223bf4258" providerId="LiveId" clId="{838F0638-13F0-41B2-81F1-A1EAA6C5A124}" dt="2023-09-08T18:10:20.106" v="7" actId="26606"/>
          <ac:picMkLst>
            <pc:docMk/>
            <pc:sldMk cId="0" sldId="266"/>
            <ac:picMk id="139" creationId="{9C2CDFA8-53F8-A499-6A43-8DF64B14937C}"/>
          </ac:picMkLst>
        </pc:picChg>
        <pc:picChg chg="add">
          <ac:chgData name="Tom Smith" userId="eac52e5223bf4258" providerId="LiveId" clId="{838F0638-13F0-41B2-81F1-A1EAA6C5A124}" dt="2023-09-08T18:10:20.129" v="8" actId="26606"/>
          <ac:picMkLst>
            <pc:docMk/>
            <pc:sldMk cId="0" sldId="266"/>
            <ac:picMk id="145" creationId="{8C04FE0F-0490-3F4D-CA99-D1E13185FF6D}"/>
          </ac:picMkLst>
        </pc:picChg>
        <pc:cxnChg chg="add del">
          <ac:chgData name="Tom Smith" userId="eac52e5223bf4258" providerId="LiveId" clId="{838F0638-13F0-41B2-81F1-A1EAA6C5A124}" dt="2023-09-08T18:10:15.881" v="5" actId="26606"/>
          <ac:cxnSpMkLst>
            <pc:docMk/>
            <pc:sldMk cId="0" sldId="266"/>
            <ac:cxnSpMk id="136" creationId="{1503BFE4-729B-D9D0-C17B-501E6AF1127A}"/>
          </ac:cxnSpMkLst>
        </pc:cxnChg>
        <pc:cxnChg chg="add">
          <ac:chgData name="Tom Smith" userId="eac52e5223bf4258" providerId="LiveId" clId="{838F0638-13F0-41B2-81F1-A1EAA6C5A124}" dt="2023-09-08T18:10:20.129" v="8" actId="26606"/>
          <ac:cxnSpMkLst>
            <pc:docMk/>
            <pc:sldMk cId="0" sldId="266"/>
            <ac:cxnSpMk id="144" creationId="{1503BFE4-729B-D9D0-C17B-501E6AF1127A}"/>
          </ac:cxnSpMkLst>
        </pc:cxnChg>
      </pc:sldChg>
      <pc:sldChg chg="addSp modSp mod modMedia setBg">
        <pc:chgData name="Tom Smith" userId="eac52e5223bf4258" providerId="LiveId" clId="{838F0638-13F0-41B2-81F1-A1EAA6C5A124}" dt="2023-09-08T18:10:34.598" v="11"/>
        <pc:sldMkLst>
          <pc:docMk/>
          <pc:sldMk cId="0" sldId="267"/>
        </pc:sldMkLst>
        <pc:spChg chg="mod">
          <ac:chgData name="Tom Smith" userId="eac52e5223bf4258" providerId="LiveId" clId="{838F0638-13F0-41B2-81F1-A1EAA6C5A124}" dt="2023-09-08T18:10:33.248" v="9" actId="26606"/>
          <ac:spMkLst>
            <pc:docMk/>
            <pc:sldMk cId="0" sldId="267"/>
            <ac:spMk id="135" creationId="{00000000-0000-0000-0000-000000000000}"/>
          </ac:spMkLst>
        </pc:spChg>
        <pc:spChg chg="add">
          <ac:chgData name="Tom Smith" userId="eac52e5223bf4258" providerId="LiveId" clId="{838F0638-13F0-41B2-81F1-A1EAA6C5A124}" dt="2023-09-08T18:10:33.248" v="9" actId="26606"/>
          <ac:spMkLst>
            <pc:docMk/>
            <pc:sldMk cId="0" sldId="267"/>
            <ac:spMk id="141" creationId="{892943C2-D6C0-8B6D-C70C-0283EFBF6418}"/>
          </ac:spMkLst>
        </pc:spChg>
        <pc:picChg chg="add mod">
          <ac:chgData name="Tom Smith" userId="eac52e5223bf4258" providerId="LiveId" clId="{838F0638-13F0-41B2-81F1-A1EAA6C5A124}" dt="2023-09-08T18:10:34.598" v="11"/>
          <ac:picMkLst>
            <pc:docMk/>
            <pc:sldMk cId="0" sldId="267"/>
            <ac:picMk id="137" creationId="{2093FCAC-9AC2-F280-48B5-91344291F061}"/>
          </ac:picMkLst>
        </pc:picChg>
      </pc:sldChg>
      <pc:sldChg chg="addSp modSp mod setBg">
        <pc:chgData name="Tom Smith" userId="eac52e5223bf4258" providerId="LiveId" clId="{838F0638-13F0-41B2-81F1-A1EAA6C5A124}" dt="2023-09-08T18:32:55.677" v="441" actId="113"/>
        <pc:sldMkLst>
          <pc:docMk/>
          <pc:sldMk cId="0" sldId="268"/>
        </pc:sldMkLst>
        <pc:spChg chg="mod">
          <ac:chgData name="Tom Smith" userId="eac52e5223bf4258" providerId="LiveId" clId="{838F0638-13F0-41B2-81F1-A1EAA6C5A124}" dt="2023-09-08T18:10:50.395" v="12" actId="26606"/>
          <ac:spMkLst>
            <pc:docMk/>
            <pc:sldMk cId="0" sldId="268"/>
            <ac:spMk id="140" creationId="{00000000-0000-0000-0000-000000000000}"/>
          </ac:spMkLst>
        </pc:spChg>
        <pc:spChg chg="mod">
          <ac:chgData name="Tom Smith" userId="eac52e5223bf4258" providerId="LiveId" clId="{838F0638-13F0-41B2-81F1-A1EAA6C5A124}" dt="2023-09-08T18:32:55.677" v="441" actId="113"/>
          <ac:spMkLst>
            <pc:docMk/>
            <pc:sldMk cId="0" sldId="268"/>
            <ac:spMk id="141" creationId="{00000000-0000-0000-0000-000000000000}"/>
          </ac:spMkLst>
        </pc:spChg>
        <pc:spChg chg="add">
          <ac:chgData name="Tom Smith" userId="eac52e5223bf4258" providerId="LiveId" clId="{838F0638-13F0-41B2-81F1-A1EAA6C5A124}" dt="2023-09-08T18:10:50.395" v="12" actId="26606"/>
          <ac:spMkLst>
            <pc:docMk/>
            <pc:sldMk cId="0" sldId="268"/>
            <ac:spMk id="147" creationId="{04C21BAE-6866-4C7A-A7EC-C1B2E572D5BE}"/>
          </ac:spMkLst>
        </pc:spChg>
        <pc:spChg chg="add">
          <ac:chgData name="Tom Smith" userId="eac52e5223bf4258" providerId="LiveId" clId="{838F0638-13F0-41B2-81F1-A1EAA6C5A124}" dt="2023-09-08T18:10:50.395" v="12" actId="26606"/>
          <ac:spMkLst>
            <pc:docMk/>
            <pc:sldMk cId="0" sldId="268"/>
            <ac:spMk id="149" creationId="{7E7D0C94-08B4-48AE-8813-CC4D60294F42}"/>
          </ac:spMkLst>
        </pc:spChg>
        <pc:spChg chg="add">
          <ac:chgData name="Tom Smith" userId="eac52e5223bf4258" providerId="LiveId" clId="{838F0638-13F0-41B2-81F1-A1EAA6C5A124}" dt="2023-09-08T18:10:50.395" v="12" actId="26606"/>
          <ac:spMkLst>
            <pc:docMk/>
            <pc:sldMk cId="0" sldId="268"/>
            <ac:spMk id="151" creationId="{F0C518C2-0AA4-470C-87B9-9CBF428FBA25}"/>
          </ac:spMkLst>
        </pc:spChg>
        <pc:picChg chg="add">
          <ac:chgData name="Tom Smith" userId="eac52e5223bf4258" providerId="LiveId" clId="{838F0638-13F0-41B2-81F1-A1EAA6C5A124}" dt="2023-09-08T18:10:50.395" v="12" actId="26606"/>
          <ac:picMkLst>
            <pc:docMk/>
            <pc:sldMk cId="0" sldId="268"/>
            <ac:picMk id="143" creationId="{5F139A37-3B0E-F397-57D3-9C40F6CCB867}"/>
          </ac:picMkLst>
        </pc:picChg>
      </pc:sldChg>
      <pc:sldChg chg="addSp delSp modSp mod setBg addAnim modAnim">
        <pc:chgData name="Tom Smith" userId="eac52e5223bf4258" providerId="LiveId" clId="{838F0638-13F0-41B2-81F1-A1EAA6C5A124}" dt="2023-09-08T18:46:03.215" v="508"/>
        <pc:sldMkLst>
          <pc:docMk/>
          <pc:sldMk cId="0" sldId="269"/>
        </pc:sldMkLst>
        <pc:spChg chg="mod">
          <ac:chgData name="Tom Smith" userId="eac52e5223bf4258" providerId="LiveId" clId="{838F0638-13F0-41B2-81F1-A1EAA6C5A124}" dt="2023-09-08T18:11:11.881" v="15" actId="26606"/>
          <ac:spMkLst>
            <pc:docMk/>
            <pc:sldMk cId="0" sldId="269"/>
            <ac:spMk id="146" creationId="{00000000-0000-0000-0000-000000000000}"/>
          </ac:spMkLst>
        </pc:spChg>
        <pc:spChg chg="add del">
          <ac:chgData name="Tom Smith" userId="eac52e5223bf4258" providerId="LiveId" clId="{838F0638-13F0-41B2-81F1-A1EAA6C5A124}" dt="2023-09-08T18:11:11.864" v="14" actId="26606"/>
          <ac:spMkLst>
            <pc:docMk/>
            <pc:sldMk cId="0" sldId="269"/>
            <ac:spMk id="152" creationId="{4D60F200-5EB0-B223-2439-C96C67F0FEE1}"/>
          </ac:spMkLst>
        </pc:spChg>
        <pc:spChg chg="add">
          <ac:chgData name="Tom Smith" userId="eac52e5223bf4258" providerId="LiveId" clId="{838F0638-13F0-41B2-81F1-A1EAA6C5A124}" dt="2023-09-08T18:11:11.881" v="15" actId="26606"/>
          <ac:spMkLst>
            <pc:docMk/>
            <pc:sldMk cId="0" sldId="269"/>
            <ac:spMk id="158" creationId="{C05A64E8-8A7E-1885-80C2-5065AD83514C}"/>
          </ac:spMkLst>
        </pc:spChg>
        <pc:spChg chg="add">
          <ac:chgData name="Tom Smith" userId="eac52e5223bf4258" providerId="LiveId" clId="{838F0638-13F0-41B2-81F1-A1EAA6C5A124}" dt="2023-09-08T18:11:11.881" v="15" actId="26606"/>
          <ac:spMkLst>
            <pc:docMk/>
            <pc:sldMk cId="0" sldId="269"/>
            <ac:spMk id="160" creationId="{53E0A22C-11F5-81F7-047B-8B2857170B9B}"/>
          </ac:spMkLst>
        </pc:spChg>
        <pc:spChg chg="add">
          <ac:chgData name="Tom Smith" userId="eac52e5223bf4258" providerId="LiveId" clId="{838F0638-13F0-41B2-81F1-A1EAA6C5A124}" dt="2023-09-08T18:11:11.881" v="15" actId="26606"/>
          <ac:spMkLst>
            <pc:docMk/>
            <pc:sldMk cId="0" sldId="269"/>
            <ac:spMk id="161" creationId="{4D60F200-5EB0-B223-2439-C96C67F0FEE1}"/>
          </ac:spMkLst>
        </pc:spChg>
        <pc:spChg chg="add">
          <ac:chgData name="Tom Smith" userId="eac52e5223bf4258" providerId="LiveId" clId="{838F0638-13F0-41B2-81F1-A1EAA6C5A124}" dt="2023-09-08T18:11:11.881" v="15" actId="26606"/>
          <ac:spMkLst>
            <pc:docMk/>
            <pc:sldMk cId="0" sldId="269"/>
            <ac:spMk id="162" creationId="{FEFBFA78-9360-1E01-5448-6D5AE0A32601}"/>
          </ac:spMkLst>
        </pc:spChg>
        <pc:spChg chg="add">
          <ac:chgData name="Tom Smith" userId="eac52e5223bf4258" providerId="LiveId" clId="{838F0638-13F0-41B2-81F1-A1EAA6C5A124}" dt="2023-09-08T18:11:11.881" v="15" actId="26606"/>
          <ac:spMkLst>
            <pc:docMk/>
            <pc:sldMk cId="0" sldId="269"/>
            <ac:spMk id="163" creationId="{1740453C-744F-DB3A-47EC-15EACE1DC117}"/>
          </ac:spMkLst>
        </pc:spChg>
        <pc:spChg chg="add">
          <ac:chgData name="Tom Smith" userId="eac52e5223bf4258" providerId="LiveId" clId="{838F0638-13F0-41B2-81F1-A1EAA6C5A124}" dt="2023-09-08T18:11:11.881" v="15" actId="26606"/>
          <ac:spMkLst>
            <pc:docMk/>
            <pc:sldMk cId="0" sldId="269"/>
            <ac:spMk id="164" creationId="{01EB5855-8EB7-1AE5-9030-5D0AA3C1AF4B}"/>
          </ac:spMkLst>
        </pc:spChg>
        <pc:spChg chg="add">
          <ac:chgData name="Tom Smith" userId="eac52e5223bf4258" providerId="LiveId" clId="{838F0638-13F0-41B2-81F1-A1EAA6C5A124}" dt="2023-09-08T18:11:11.881" v="15" actId="26606"/>
          <ac:spMkLst>
            <pc:docMk/>
            <pc:sldMk cId="0" sldId="269"/>
            <ac:spMk id="165" creationId="{962A8E1D-90CD-2726-B97D-80BFB6059E69}"/>
          </ac:spMkLst>
        </pc:spChg>
        <pc:grpChg chg="add del">
          <ac:chgData name="Tom Smith" userId="eac52e5223bf4258" providerId="LiveId" clId="{838F0638-13F0-41B2-81F1-A1EAA6C5A124}" dt="2023-09-08T18:11:11.864" v="14" actId="26606"/>
          <ac:grpSpMkLst>
            <pc:docMk/>
            <pc:sldMk cId="0" sldId="269"/>
            <ac:grpSpMk id="154" creationId="{976FA3CB-F274-2EB9-9908-549770D7831D}"/>
          </ac:grpSpMkLst>
        </pc:grpChg>
        <pc:picChg chg="add del">
          <ac:chgData name="Tom Smith" userId="eac52e5223bf4258" providerId="LiveId" clId="{838F0638-13F0-41B2-81F1-A1EAA6C5A124}" dt="2023-09-08T18:11:11.864" v="14" actId="26606"/>
          <ac:picMkLst>
            <pc:docMk/>
            <pc:sldMk cId="0" sldId="269"/>
            <ac:picMk id="148" creationId="{6B498F45-C7F0-7307-A936-583AAD464997}"/>
          </ac:picMkLst>
        </pc:picChg>
        <pc:picChg chg="add">
          <ac:chgData name="Tom Smith" userId="eac52e5223bf4258" providerId="LiveId" clId="{838F0638-13F0-41B2-81F1-A1EAA6C5A124}" dt="2023-09-08T18:11:11.881" v="15" actId="26606"/>
          <ac:picMkLst>
            <pc:docMk/>
            <pc:sldMk cId="0" sldId="269"/>
            <ac:picMk id="159" creationId="{B2E14BAC-D1A0-BF14-28C7-70AB92E945CC}"/>
          </ac:picMkLst>
        </pc:picChg>
      </pc:sldChg>
      <pc:sldChg chg="addSp modSp mod setBg">
        <pc:chgData name="Tom Smith" userId="eac52e5223bf4258" providerId="LiveId" clId="{838F0638-13F0-41B2-81F1-A1EAA6C5A124}" dt="2023-09-08T18:11:24.574" v="17" actId="26606"/>
        <pc:sldMkLst>
          <pc:docMk/>
          <pc:sldMk cId="0" sldId="270"/>
        </pc:sldMkLst>
        <pc:spChg chg="mod">
          <ac:chgData name="Tom Smith" userId="eac52e5223bf4258" providerId="LiveId" clId="{838F0638-13F0-41B2-81F1-A1EAA6C5A124}" dt="2023-09-08T18:11:24.574" v="17" actId="26606"/>
          <ac:spMkLst>
            <pc:docMk/>
            <pc:sldMk cId="0" sldId="270"/>
            <ac:spMk id="151" creationId="{00000000-0000-0000-0000-000000000000}"/>
          </ac:spMkLst>
        </pc:spChg>
        <pc:spChg chg="add">
          <ac:chgData name="Tom Smith" userId="eac52e5223bf4258" providerId="LiveId" clId="{838F0638-13F0-41B2-81F1-A1EAA6C5A124}" dt="2023-09-08T18:11:24.574" v="17" actId="26606"/>
          <ac:spMkLst>
            <pc:docMk/>
            <pc:sldMk cId="0" sldId="270"/>
            <ac:spMk id="157" creationId="{4D60F200-5EB0-B223-2439-C96C67F0FEE1}"/>
          </ac:spMkLst>
        </pc:spChg>
        <pc:spChg chg="add">
          <ac:chgData name="Tom Smith" userId="eac52e5223bf4258" providerId="LiveId" clId="{838F0638-13F0-41B2-81F1-A1EAA6C5A124}" dt="2023-09-08T18:11:24.574" v="17" actId="26606"/>
          <ac:spMkLst>
            <pc:docMk/>
            <pc:sldMk cId="0" sldId="270"/>
            <ac:spMk id="159" creationId="{1740453C-744F-DB3A-47EC-15EACE1DC117}"/>
          </ac:spMkLst>
        </pc:spChg>
        <pc:spChg chg="add">
          <ac:chgData name="Tom Smith" userId="eac52e5223bf4258" providerId="LiveId" clId="{838F0638-13F0-41B2-81F1-A1EAA6C5A124}" dt="2023-09-08T18:11:24.574" v="17" actId="26606"/>
          <ac:spMkLst>
            <pc:docMk/>
            <pc:sldMk cId="0" sldId="270"/>
            <ac:spMk id="161" creationId="{962A8E1D-90CD-2726-B97D-80BFB6059E69}"/>
          </ac:spMkLst>
        </pc:spChg>
        <pc:spChg chg="add">
          <ac:chgData name="Tom Smith" userId="eac52e5223bf4258" providerId="LiveId" clId="{838F0638-13F0-41B2-81F1-A1EAA6C5A124}" dt="2023-09-08T18:11:24.574" v="17" actId="26606"/>
          <ac:spMkLst>
            <pc:docMk/>
            <pc:sldMk cId="0" sldId="270"/>
            <ac:spMk id="163" creationId="{C05A64E8-8A7E-1885-80C2-5065AD83514C}"/>
          </ac:spMkLst>
        </pc:spChg>
        <pc:spChg chg="add">
          <ac:chgData name="Tom Smith" userId="eac52e5223bf4258" providerId="LiveId" clId="{838F0638-13F0-41B2-81F1-A1EAA6C5A124}" dt="2023-09-08T18:11:24.574" v="17" actId="26606"/>
          <ac:spMkLst>
            <pc:docMk/>
            <pc:sldMk cId="0" sldId="270"/>
            <ac:spMk id="165" creationId="{53E0A22C-11F5-81F7-047B-8B2857170B9B}"/>
          </ac:spMkLst>
        </pc:spChg>
        <pc:spChg chg="add">
          <ac:chgData name="Tom Smith" userId="eac52e5223bf4258" providerId="LiveId" clId="{838F0638-13F0-41B2-81F1-A1EAA6C5A124}" dt="2023-09-08T18:11:24.574" v="17" actId="26606"/>
          <ac:spMkLst>
            <pc:docMk/>
            <pc:sldMk cId="0" sldId="270"/>
            <ac:spMk id="167" creationId="{FEFBFA78-9360-1E01-5448-6D5AE0A32601}"/>
          </ac:spMkLst>
        </pc:spChg>
        <pc:spChg chg="add">
          <ac:chgData name="Tom Smith" userId="eac52e5223bf4258" providerId="LiveId" clId="{838F0638-13F0-41B2-81F1-A1EAA6C5A124}" dt="2023-09-08T18:11:24.574" v="17" actId="26606"/>
          <ac:spMkLst>
            <pc:docMk/>
            <pc:sldMk cId="0" sldId="270"/>
            <ac:spMk id="169" creationId="{01EB5855-8EB7-1AE5-9030-5D0AA3C1AF4B}"/>
          </ac:spMkLst>
        </pc:spChg>
        <pc:picChg chg="add">
          <ac:chgData name="Tom Smith" userId="eac52e5223bf4258" providerId="LiveId" clId="{838F0638-13F0-41B2-81F1-A1EAA6C5A124}" dt="2023-09-08T18:11:24.574" v="17" actId="26606"/>
          <ac:picMkLst>
            <pc:docMk/>
            <pc:sldMk cId="0" sldId="270"/>
            <ac:picMk id="153" creationId="{91F63FD5-0E5B-010F-3896-A9823ABAB1B5}"/>
          </ac:picMkLst>
        </pc:picChg>
      </pc:sldChg>
      <pc:sldChg chg="addSp delSp mod">
        <pc:chgData name="Tom Smith" userId="eac52e5223bf4258" providerId="LiveId" clId="{838F0638-13F0-41B2-81F1-A1EAA6C5A124}" dt="2023-09-08T18:11:39.347" v="18" actId="26606"/>
        <pc:sldMkLst>
          <pc:docMk/>
          <pc:sldMk cId="0" sldId="271"/>
        </pc:sldMkLst>
        <pc:spChg chg="del">
          <ac:chgData name="Tom Smith" userId="eac52e5223bf4258" providerId="LiveId" clId="{838F0638-13F0-41B2-81F1-A1EAA6C5A124}" dt="2023-09-08T18:11:39.347" v="18" actId="26606"/>
          <ac:spMkLst>
            <pc:docMk/>
            <pc:sldMk cId="0" sldId="271"/>
            <ac:spMk id="158" creationId="{00000000-0000-0000-0000-000000000000}"/>
          </ac:spMkLst>
        </pc:spChg>
        <pc:graphicFrameChg chg="add">
          <ac:chgData name="Tom Smith" userId="eac52e5223bf4258" providerId="LiveId" clId="{838F0638-13F0-41B2-81F1-A1EAA6C5A124}" dt="2023-09-08T18:11:39.347" v="18" actId="26606"/>
          <ac:graphicFrameMkLst>
            <pc:docMk/>
            <pc:sldMk cId="0" sldId="271"/>
            <ac:graphicFrameMk id="161" creationId="{6FA18D74-3A96-4901-87DE-0F6FAE440529}"/>
          </ac:graphicFrameMkLst>
        </pc:graphicFrameChg>
      </pc:sldChg>
      <pc:sldChg chg="addSp modSp mod setBg">
        <pc:chgData name="Tom Smith" userId="eac52e5223bf4258" providerId="LiveId" clId="{838F0638-13F0-41B2-81F1-A1EAA6C5A124}" dt="2023-09-08T18:33:26.468" v="443" actId="20577"/>
        <pc:sldMkLst>
          <pc:docMk/>
          <pc:sldMk cId="0" sldId="272"/>
        </pc:sldMkLst>
        <pc:spChg chg="mod">
          <ac:chgData name="Tom Smith" userId="eac52e5223bf4258" providerId="LiveId" clId="{838F0638-13F0-41B2-81F1-A1EAA6C5A124}" dt="2023-09-08T18:11:54.158" v="19" actId="26606"/>
          <ac:spMkLst>
            <pc:docMk/>
            <pc:sldMk cId="0" sldId="272"/>
            <ac:spMk id="164" creationId="{00000000-0000-0000-0000-000000000000}"/>
          </ac:spMkLst>
        </pc:spChg>
        <pc:spChg chg="mod">
          <ac:chgData name="Tom Smith" userId="eac52e5223bf4258" providerId="LiveId" clId="{838F0638-13F0-41B2-81F1-A1EAA6C5A124}" dt="2023-09-08T18:33:26.468" v="443" actId="20577"/>
          <ac:spMkLst>
            <pc:docMk/>
            <pc:sldMk cId="0" sldId="272"/>
            <ac:spMk id="165" creationId="{00000000-0000-0000-0000-000000000000}"/>
          </ac:spMkLst>
        </pc:spChg>
        <pc:spChg chg="add">
          <ac:chgData name="Tom Smith" userId="eac52e5223bf4258" providerId="LiveId" clId="{838F0638-13F0-41B2-81F1-A1EAA6C5A124}" dt="2023-09-08T18:11:54.158" v="19" actId="26606"/>
          <ac:spMkLst>
            <pc:docMk/>
            <pc:sldMk cId="0" sldId="272"/>
            <ac:spMk id="171" creationId="{04C21BAE-6866-4C7A-A7EC-C1B2E572D5BE}"/>
          </ac:spMkLst>
        </pc:spChg>
        <pc:spChg chg="add">
          <ac:chgData name="Tom Smith" userId="eac52e5223bf4258" providerId="LiveId" clId="{838F0638-13F0-41B2-81F1-A1EAA6C5A124}" dt="2023-09-08T18:11:54.158" v="19" actId="26606"/>
          <ac:spMkLst>
            <pc:docMk/>
            <pc:sldMk cId="0" sldId="272"/>
            <ac:spMk id="173" creationId="{7E7D0C94-08B4-48AE-8813-CC4D60294F42}"/>
          </ac:spMkLst>
        </pc:spChg>
        <pc:spChg chg="add">
          <ac:chgData name="Tom Smith" userId="eac52e5223bf4258" providerId="LiveId" clId="{838F0638-13F0-41B2-81F1-A1EAA6C5A124}" dt="2023-09-08T18:11:54.158" v="19" actId="26606"/>
          <ac:spMkLst>
            <pc:docMk/>
            <pc:sldMk cId="0" sldId="272"/>
            <ac:spMk id="175" creationId="{F0C518C2-0AA4-470C-87B9-9CBF428FBA25}"/>
          </ac:spMkLst>
        </pc:spChg>
        <pc:picChg chg="add">
          <ac:chgData name="Tom Smith" userId="eac52e5223bf4258" providerId="LiveId" clId="{838F0638-13F0-41B2-81F1-A1EAA6C5A124}" dt="2023-09-08T18:11:54.158" v="19" actId="26606"/>
          <ac:picMkLst>
            <pc:docMk/>
            <pc:sldMk cId="0" sldId="272"/>
            <ac:picMk id="167" creationId="{C5356BFA-06DC-E427-7CBD-972F20CDC651}"/>
          </ac:picMkLst>
        </pc:picChg>
      </pc:sldChg>
      <pc:sldChg chg="addSp modSp mod setBg">
        <pc:chgData name="Tom Smith" userId="eac52e5223bf4258" providerId="LiveId" clId="{838F0638-13F0-41B2-81F1-A1EAA6C5A124}" dt="2023-09-08T18:57:18.414" v="687" actId="113"/>
        <pc:sldMkLst>
          <pc:docMk/>
          <pc:sldMk cId="0" sldId="273"/>
        </pc:sldMkLst>
        <pc:spChg chg="mod">
          <ac:chgData name="Tom Smith" userId="eac52e5223bf4258" providerId="LiveId" clId="{838F0638-13F0-41B2-81F1-A1EAA6C5A124}" dt="2023-09-08T18:57:03.789" v="685" actId="20577"/>
          <ac:spMkLst>
            <pc:docMk/>
            <pc:sldMk cId="0" sldId="273"/>
            <ac:spMk id="170" creationId="{00000000-0000-0000-0000-000000000000}"/>
          </ac:spMkLst>
        </pc:spChg>
        <pc:spChg chg="mod">
          <ac:chgData name="Tom Smith" userId="eac52e5223bf4258" providerId="LiveId" clId="{838F0638-13F0-41B2-81F1-A1EAA6C5A124}" dt="2023-09-08T18:57:18.414" v="687" actId="113"/>
          <ac:spMkLst>
            <pc:docMk/>
            <pc:sldMk cId="0" sldId="273"/>
            <ac:spMk id="171" creationId="{00000000-0000-0000-0000-000000000000}"/>
          </ac:spMkLst>
        </pc:spChg>
        <pc:spChg chg="add">
          <ac:chgData name="Tom Smith" userId="eac52e5223bf4258" providerId="LiveId" clId="{838F0638-13F0-41B2-81F1-A1EAA6C5A124}" dt="2023-09-08T18:12:07.016" v="20" actId="26606"/>
          <ac:spMkLst>
            <pc:docMk/>
            <pc:sldMk cId="0" sldId="273"/>
            <ac:spMk id="177" creationId="{04C21BAE-6866-4C7A-A7EC-C1B2E572D5BE}"/>
          </ac:spMkLst>
        </pc:spChg>
        <pc:spChg chg="add">
          <ac:chgData name="Tom Smith" userId="eac52e5223bf4258" providerId="LiveId" clId="{838F0638-13F0-41B2-81F1-A1EAA6C5A124}" dt="2023-09-08T18:12:07.016" v="20" actId="26606"/>
          <ac:spMkLst>
            <pc:docMk/>
            <pc:sldMk cId="0" sldId="273"/>
            <ac:spMk id="179" creationId="{7E7D0C94-08B4-48AE-8813-CC4D60294F42}"/>
          </ac:spMkLst>
        </pc:spChg>
        <pc:spChg chg="add">
          <ac:chgData name="Tom Smith" userId="eac52e5223bf4258" providerId="LiveId" clId="{838F0638-13F0-41B2-81F1-A1EAA6C5A124}" dt="2023-09-08T18:12:07.016" v="20" actId="26606"/>
          <ac:spMkLst>
            <pc:docMk/>
            <pc:sldMk cId="0" sldId="273"/>
            <ac:spMk id="181" creationId="{F0C518C2-0AA4-470C-87B9-9CBF428FBA25}"/>
          </ac:spMkLst>
        </pc:spChg>
        <pc:picChg chg="add">
          <ac:chgData name="Tom Smith" userId="eac52e5223bf4258" providerId="LiveId" clId="{838F0638-13F0-41B2-81F1-A1EAA6C5A124}" dt="2023-09-08T18:12:07.016" v="20" actId="26606"/>
          <ac:picMkLst>
            <pc:docMk/>
            <pc:sldMk cId="0" sldId="273"/>
            <ac:picMk id="173" creationId="{5BB267E0-65EA-2CE1-63C0-11F42C9D06E5}"/>
          </ac:picMkLst>
        </pc:picChg>
      </pc:sldChg>
      <pc:sldChg chg="addSp delSp modSp mod setBg">
        <pc:chgData name="Tom Smith" userId="eac52e5223bf4258" providerId="LiveId" clId="{838F0638-13F0-41B2-81F1-A1EAA6C5A124}" dt="2023-09-08T18:57:44.419" v="691" actId="20577"/>
        <pc:sldMkLst>
          <pc:docMk/>
          <pc:sldMk cId="0" sldId="274"/>
        </pc:sldMkLst>
        <pc:spChg chg="mod">
          <ac:chgData name="Tom Smith" userId="eac52e5223bf4258" providerId="LiveId" clId="{838F0638-13F0-41B2-81F1-A1EAA6C5A124}" dt="2023-09-08T18:12:59.483" v="27" actId="26606"/>
          <ac:spMkLst>
            <pc:docMk/>
            <pc:sldMk cId="0" sldId="274"/>
            <ac:spMk id="176" creationId="{00000000-0000-0000-0000-000000000000}"/>
          </ac:spMkLst>
        </pc:spChg>
        <pc:spChg chg="mod">
          <ac:chgData name="Tom Smith" userId="eac52e5223bf4258" providerId="LiveId" clId="{838F0638-13F0-41B2-81F1-A1EAA6C5A124}" dt="2023-09-08T18:57:44.419" v="691" actId="20577"/>
          <ac:spMkLst>
            <pc:docMk/>
            <pc:sldMk cId="0" sldId="274"/>
            <ac:spMk id="177" creationId="{00000000-0000-0000-0000-000000000000}"/>
          </ac:spMkLst>
        </pc:spChg>
        <pc:spChg chg="del mod">
          <ac:chgData name="Tom Smith" userId="eac52e5223bf4258" providerId="LiveId" clId="{838F0638-13F0-41B2-81F1-A1EAA6C5A124}" dt="2023-09-08T18:12:39.804" v="22" actId="478"/>
          <ac:spMkLst>
            <pc:docMk/>
            <pc:sldMk cId="0" sldId="274"/>
            <ac:spMk id="178" creationId="{00000000-0000-0000-0000-000000000000}"/>
          </ac:spMkLst>
        </pc:spChg>
        <pc:spChg chg="add">
          <ac:chgData name="Tom Smith" userId="eac52e5223bf4258" providerId="LiveId" clId="{838F0638-13F0-41B2-81F1-A1EAA6C5A124}" dt="2023-09-08T18:12:59.483" v="27" actId="26606"/>
          <ac:spMkLst>
            <pc:docMk/>
            <pc:sldMk cId="0" sldId="274"/>
            <ac:spMk id="183" creationId="{04C21BAE-6866-4C7A-A7EC-C1B2E572D5BE}"/>
          </ac:spMkLst>
        </pc:spChg>
        <pc:spChg chg="add">
          <ac:chgData name="Tom Smith" userId="eac52e5223bf4258" providerId="LiveId" clId="{838F0638-13F0-41B2-81F1-A1EAA6C5A124}" dt="2023-09-08T18:12:59.483" v="27" actId="26606"/>
          <ac:spMkLst>
            <pc:docMk/>
            <pc:sldMk cId="0" sldId="274"/>
            <ac:spMk id="185" creationId="{7E7D0C94-08B4-48AE-8813-CC4D60294F42}"/>
          </ac:spMkLst>
        </pc:spChg>
        <pc:spChg chg="add">
          <ac:chgData name="Tom Smith" userId="eac52e5223bf4258" providerId="LiveId" clId="{838F0638-13F0-41B2-81F1-A1EAA6C5A124}" dt="2023-09-08T18:12:59.483" v="27" actId="26606"/>
          <ac:spMkLst>
            <pc:docMk/>
            <pc:sldMk cId="0" sldId="274"/>
            <ac:spMk id="187" creationId="{F0C518C2-0AA4-470C-87B9-9CBF428FBA25}"/>
          </ac:spMkLst>
        </pc:spChg>
        <pc:picChg chg="add">
          <ac:chgData name="Tom Smith" userId="eac52e5223bf4258" providerId="LiveId" clId="{838F0638-13F0-41B2-81F1-A1EAA6C5A124}" dt="2023-09-08T18:12:59.483" v="27" actId="26606"/>
          <ac:picMkLst>
            <pc:docMk/>
            <pc:sldMk cId="0" sldId="274"/>
            <ac:picMk id="179" creationId="{4255AA5E-1DFD-BACA-57C2-78C6FFD2BB71}"/>
          </ac:picMkLst>
        </pc:picChg>
      </pc:sldChg>
      <pc:sldChg chg="addSp delSp mod">
        <pc:chgData name="Tom Smith" userId="eac52e5223bf4258" providerId="LiveId" clId="{838F0638-13F0-41B2-81F1-A1EAA6C5A124}" dt="2023-09-08T18:13:13.762" v="28" actId="26606"/>
        <pc:sldMkLst>
          <pc:docMk/>
          <pc:sldMk cId="0" sldId="275"/>
        </pc:sldMkLst>
        <pc:spChg chg="del">
          <ac:chgData name="Tom Smith" userId="eac52e5223bf4258" providerId="LiveId" clId="{838F0638-13F0-41B2-81F1-A1EAA6C5A124}" dt="2023-09-08T18:13:13.762" v="28" actId="26606"/>
          <ac:spMkLst>
            <pc:docMk/>
            <pc:sldMk cId="0" sldId="275"/>
            <ac:spMk id="184" creationId="{00000000-0000-0000-0000-000000000000}"/>
          </ac:spMkLst>
        </pc:spChg>
        <pc:graphicFrameChg chg="add">
          <ac:chgData name="Tom Smith" userId="eac52e5223bf4258" providerId="LiveId" clId="{838F0638-13F0-41B2-81F1-A1EAA6C5A124}" dt="2023-09-08T18:13:13.762" v="28" actId="26606"/>
          <ac:graphicFrameMkLst>
            <pc:docMk/>
            <pc:sldMk cId="0" sldId="275"/>
            <ac:graphicFrameMk id="187" creationId="{2495172A-6018-C141-F0EA-D664EE4171FE}"/>
          </ac:graphicFrameMkLst>
        </pc:graphicFrameChg>
      </pc:sldChg>
      <pc:sldChg chg="del">
        <pc:chgData name="Tom Smith" userId="eac52e5223bf4258" providerId="LiveId" clId="{838F0638-13F0-41B2-81F1-A1EAA6C5A124}" dt="2023-09-08T18:36:34.323" v="453" actId="47"/>
        <pc:sldMkLst>
          <pc:docMk/>
          <pc:sldMk cId="0" sldId="276"/>
        </pc:sldMkLst>
      </pc:sldChg>
      <pc:sldChg chg="addSp modSp mod setBg">
        <pc:chgData name="Tom Smith" userId="eac52e5223bf4258" providerId="LiveId" clId="{838F0638-13F0-41B2-81F1-A1EAA6C5A124}" dt="2023-09-08T18:14:31.061" v="29" actId="26606"/>
        <pc:sldMkLst>
          <pc:docMk/>
          <pc:sldMk cId="0" sldId="277"/>
        </pc:sldMkLst>
        <pc:spChg chg="mod">
          <ac:chgData name="Tom Smith" userId="eac52e5223bf4258" providerId="LiveId" clId="{838F0638-13F0-41B2-81F1-A1EAA6C5A124}" dt="2023-09-08T18:14:31.061" v="29" actId="26606"/>
          <ac:spMkLst>
            <pc:docMk/>
            <pc:sldMk cId="0" sldId="277"/>
            <ac:spMk id="197" creationId="{00000000-0000-0000-0000-000000000000}"/>
          </ac:spMkLst>
        </pc:spChg>
        <pc:spChg chg="add">
          <ac:chgData name="Tom Smith" userId="eac52e5223bf4258" providerId="LiveId" clId="{838F0638-13F0-41B2-81F1-A1EAA6C5A124}" dt="2023-09-08T18:14:31.061" v="29" actId="26606"/>
          <ac:spMkLst>
            <pc:docMk/>
            <pc:sldMk cId="0" sldId="277"/>
            <ac:spMk id="203" creationId="{06DA9DF9-31F7-4056-B42E-878CC92417B8}"/>
          </ac:spMkLst>
        </pc:spChg>
        <pc:picChg chg="add">
          <ac:chgData name="Tom Smith" userId="eac52e5223bf4258" providerId="LiveId" clId="{838F0638-13F0-41B2-81F1-A1EAA6C5A124}" dt="2023-09-08T18:14:31.061" v="29" actId="26606"/>
          <ac:picMkLst>
            <pc:docMk/>
            <pc:sldMk cId="0" sldId="277"/>
            <ac:picMk id="199" creationId="{733BC55A-8E98-9653-321B-FB4C2A85E16C}"/>
          </ac:picMkLst>
        </pc:picChg>
      </pc:sldChg>
      <pc:sldChg chg="addSp delSp modSp del mod setBg">
        <pc:chgData name="Tom Smith" userId="eac52e5223bf4258" providerId="LiveId" clId="{838F0638-13F0-41B2-81F1-A1EAA6C5A124}" dt="2023-09-08T18:46:45.277" v="509" actId="47"/>
        <pc:sldMkLst>
          <pc:docMk/>
          <pc:sldMk cId="0" sldId="278"/>
        </pc:sldMkLst>
        <pc:spChg chg="mod">
          <ac:chgData name="Tom Smith" userId="eac52e5223bf4258" providerId="LiveId" clId="{838F0638-13F0-41B2-81F1-A1EAA6C5A124}" dt="2023-09-08T18:15:09.259" v="32" actId="26606"/>
          <ac:spMkLst>
            <pc:docMk/>
            <pc:sldMk cId="0" sldId="278"/>
            <ac:spMk id="203" creationId="{00000000-0000-0000-0000-000000000000}"/>
          </ac:spMkLst>
        </pc:spChg>
        <pc:spChg chg="add del">
          <ac:chgData name="Tom Smith" userId="eac52e5223bf4258" providerId="LiveId" clId="{838F0638-13F0-41B2-81F1-A1EAA6C5A124}" dt="2023-09-08T18:15:09.235" v="31" actId="26606"/>
          <ac:spMkLst>
            <pc:docMk/>
            <pc:sldMk cId="0" sldId="278"/>
            <ac:spMk id="208" creationId="{3C54F4CE-85F0-46ED-80DA-9518C9251AD1}"/>
          </ac:spMkLst>
        </pc:spChg>
        <pc:spChg chg="add del">
          <ac:chgData name="Tom Smith" userId="eac52e5223bf4258" providerId="LiveId" clId="{838F0638-13F0-41B2-81F1-A1EAA6C5A124}" dt="2023-09-08T18:15:09.235" v="31" actId="26606"/>
          <ac:spMkLst>
            <pc:docMk/>
            <pc:sldMk cId="0" sldId="278"/>
            <ac:spMk id="210" creationId="{669216FA-293F-4DFA-AF49-122081674F6E}"/>
          </ac:spMkLst>
        </pc:spChg>
        <pc:spChg chg="add del">
          <ac:chgData name="Tom Smith" userId="eac52e5223bf4258" providerId="LiveId" clId="{838F0638-13F0-41B2-81F1-A1EAA6C5A124}" dt="2023-09-08T18:15:09.235" v="31" actId="26606"/>
          <ac:spMkLst>
            <pc:docMk/>
            <pc:sldMk cId="0" sldId="278"/>
            <ac:spMk id="212" creationId="{885504CF-B07B-45CD-B2B9-77F91DFDF71B}"/>
          </ac:spMkLst>
        </pc:spChg>
        <pc:spChg chg="add del">
          <ac:chgData name="Tom Smith" userId="eac52e5223bf4258" providerId="LiveId" clId="{838F0638-13F0-41B2-81F1-A1EAA6C5A124}" dt="2023-09-08T18:15:09.235" v="31" actId="26606"/>
          <ac:spMkLst>
            <pc:docMk/>
            <pc:sldMk cId="0" sldId="278"/>
            <ac:spMk id="214" creationId="{C6F0F1BD-D7E0-40DE-8DBF-8152D3191EDE}"/>
          </ac:spMkLst>
        </pc:spChg>
        <pc:spChg chg="add">
          <ac:chgData name="Tom Smith" userId="eac52e5223bf4258" providerId="LiveId" clId="{838F0638-13F0-41B2-81F1-A1EAA6C5A124}" dt="2023-09-08T18:15:09.259" v="32" actId="26606"/>
          <ac:spMkLst>
            <pc:docMk/>
            <pc:sldMk cId="0" sldId="278"/>
            <ac:spMk id="216" creationId="{AA857166-A416-4C5E-8AA9-5D5D1E13D151}"/>
          </ac:spMkLst>
        </pc:spChg>
        <pc:spChg chg="add">
          <ac:chgData name="Tom Smith" userId="eac52e5223bf4258" providerId="LiveId" clId="{838F0638-13F0-41B2-81F1-A1EAA6C5A124}" dt="2023-09-08T18:15:09.259" v="32" actId="26606"/>
          <ac:spMkLst>
            <pc:docMk/>
            <pc:sldMk cId="0" sldId="278"/>
            <ac:spMk id="217" creationId="{13A48C6C-3CC4-4EE5-A773-EC1EB7F59CD4}"/>
          </ac:spMkLst>
        </pc:spChg>
        <pc:spChg chg="add">
          <ac:chgData name="Tom Smith" userId="eac52e5223bf4258" providerId="LiveId" clId="{838F0638-13F0-41B2-81F1-A1EAA6C5A124}" dt="2023-09-08T18:15:09.259" v="32" actId="26606"/>
          <ac:spMkLst>
            <pc:docMk/>
            <pc:sldMk cId="0" sldId="278"/>
            <ac:spMk id="218" creationId="{F489C2E0-4895-4B72-85EA-7EE9FAFFDC7E}"/>
          </ac:spMkLst>
        </pc:spChg>
        <pc:graphicFrameChg chg="add mod ord">
          <ac:chgData name="Tom Smith" userId="eac52e5223bf4258" providerId="LiveId" clId="{838F0638-13F0-41B2-81F1-A1EAA6C5A124}" dt="2023-09-08T18:15:09.259" v="32" actId="26606"/>
          <ac:graphicFrameMkLst>
            <pc:docMk/>
            <pc:sldMk cId="0" sldId="278"/>
            <ac:graphicFrameMk id="202" creationId="{00000000-0000-0000-0000-000000000000}"/>
          </ac:graphicFrameMkLst>
        </pc:graphicFrameChg>
      </pc:sldChg>
      <pc:sldChg chg="addSp modSp mod setBg">
        <pc:chgData name="Tom Smith" userId="eac52e5223bf4258" providerId="LiveId" clId="{838F0638-13F0-41B2-81F1-A1EAA6C5A124}" dt="2023-09-08T18:47:51.359" v="614" actId="20577"/>
        <pc:sldMkLst>
          <pc:docMk/>
          <pc:sldMk cId="0" sldId="279"/>
        </pc:sldMkLst>
        <pc:spChg chg="mod">
          <ac:chgData name="Tom Smith" userId="eac52e5223bf4258" providerId="LiveId" clId="{838F0638-13F0-41B2-81F1-A1EAA6C5A124}" dt="2023-09-08T18:47:51.359" v="614" actId="20577"/>
          <ac:spMkLst>
            <pc:docMk/>
            <pc:sldMk cId="0" sldId="279"/>
            <ac:spMk id="208" creationId="{00000000-0000-0000-0000-000000000000}"/>
          </ac:spMkLst>
        </pc:spChg>
        <pc:grpChg chg="add">
          <ac:chgData name="Tom Smith" userId="eac52e5223bf4258" providerId="LiveId" clId="{838F0638-13F0-41B2-81F1-A1EAA6C5A124}" dt="2023-09-08T18:15:20.514" v="33" actId="26606"/>
          <ac:grpSpMkLst>
            <pc:docMk/>
            <pc:sldMk cId="0" sldId="279"/>
            <ac:grpSpMk id="214" creationId="{2B33CDD2-C0CB-D8AD-886D-0ABC95A02B71}"/>
          </ac:grpSpMkLst>
        </pc:grpChg>
        <pc:picChg chg="add">
          <ac:chgData name="Tom Smith" userId="eac52e5223bf4258" providerId="LiveId" clId="{838F0638-13F0-41B2-81F1-A1EAA6C5A124}" dt="2023-09-08T18:15:20.514" v="33" actId="26606"/>
          <ac:picMkLst>
            <pc:docMk/>
            <pc:sldMk cId="0" sldId="279"/>
            <ac:picMk id="210" creationId="{B9862C6A-7B9D-FC58-9B33-0A6DE01EBF98}"/>
          </ac:picMkLst>
        </pc:picChg>
      </pc:sldChg>
      <pc:sldChg chg="modSp mod setBg">
        <pc:chgData name="Tom Smith" userId="eac52e5223bf4258" providerId="LiveId" clId="{838F0638-13F0-41B2-81F1-A1EAA6C5A124}" dt="2023-09-08T18:15:53.224" v="34" actId="26606"/>
        <pc:sldMkLst>
          <pc:docMk/>
          <pc:sldMk cId="0" sldId="280"/>
        </pc:sldMkLst>
        <pc:spChg chg="mod">
          <ac:chgData name="Tom Smith" userId="eac52e5223bf4258" providerId="LiveId" clId="{838F0638-13F0-41B2-81F1-A1EAA6C5A124}" dt="2023-09-08T18:15:53.224" v="34" actId="26606"/>
          <ac:spMkLst>
            <pc:docMk/>
            <pc:sldMk cId="0" sldId="280"/>
            <ac:spMk id="213" creationId="{00000000-0000-0000-0000-000000000000}"/>
          </ac:spMkLst>
        </pc:spChg>
      </pc:sldChg>
      <pc:sldChg chg="addSp delSp modSp mod setBg">
        <pc:chgData name="Tom Smith" userId="eac52e5223bf4258" providerId="LiveId" clId="{838F0638-13F0-41B2-81F1-A1EAA6C5A124}" dt="2023-09-08T18:38:09.370" v="459" actId="5793"/>
        <pc:sldMkLst>
          <pc:docMk/>
          <pc:sldMk cId="0" sldId="281"/>
        </pc:sldMkLst>
        <pc:spChg chg="mod">
          <ac:chgData name="Tom Smith" userId="eac52e5223bf4258" providerId="LiveId" clId="{838F0638-13F0-41B2-81F1-A1EAA6C5A124}" dt="2023-09-08T18:16:22.434" v="39" actId="26606"/>
          <ac:spMkLst>
            <pc:docMk/>
            <pc:sldMk cId="0" sldId="281"/>
            <ac:spMk id="218" creationId="{00000000-0000-0000-0000-000000000000}"/>
          </ac:spMkLst>
        </pc:spChg>
        <pc:spChg chg="mod">
          <ac:chgData name="Tom Smith" userId="eac52e5223bf4258" providerId="LiveId" clId="{838F0638-13F0-41B2-81F1-A1EAA6C5A124}" dt="2023-09-08T18:38:09.370" v="459" actId="5793"/>
          <ac:spMkLst>
            <pc:docMk/>
            <pc:sldMk cId="0" sldId="281"/>
            <ac:spMk id="219" creationId="{00000000-0000-0000-0000-000000000000}"/>
          </ac:spMkLst>
        </pc:spChg>
        <pc:spChg chg="add">
          <ac:chgData name="Tom Smith" userId="eac52e5223bf4258" providerId="LiveId" clId="{838F0638-13F0-41B2-81F1-A1EAA6C5A124}" dt="2023-09-08T18:16:22.434" v="39" actId="26606"/>
          <ac:spMkLst>
            <pc:docMk/>
            <pc:sldMk cId="0" sldId="281"/>
            <ac:spMk id="224" creationId="{907EF6B7-1338-4443-8C46-6A318D952DFD}"/>
          </ac:spMkLst>
        </pc:spChg>
        <pc:spChg chg="add">
          <ac:chgData name="Tom Smith" userId="eac52e5223bf4258" providerId="LiveId" clId="{838F0638-13F0-41B2-81F1-A1EAA6C5A124}" dt="2023-09-08T18:16:22.434" v="39" actId="26606"/>
          <ac:spMkLst>
            <pc:docMk/>
            <pc:sldMk cId="0" sldId="281"/>
            <ac:spMk id="226" creationId="{DAAE4CDD-124C-4DCF-9584-B6033B545DD5}"/>
          </ac:spMkLst>
        </pc:spChg>
        <pc:spChg chg="add">
          <ac:chgData name="Tom Smith" userId="eac52e5223bf4258" providerId="LiveId" clId="{838F0638-13F0-41B2-81F1-A1EAA6C5A124}" dt="2023-09-08T18:16:22.434" v="39" actId="26606"/>
          <ac:spMkLst>
            <pc:docMk/>
            <pc:sldMk cId="0" sldId="281"/>
            <ac:spMk id="228" creationId="{081E4A58-353D-44AE-B2FC-2A74E2E400F7}"/>
          </ac:spMkLst>
        </pc:spChg>
        <pc:spChg chg="add del">
          <ac:chgData name="Tom Smith" userId="eac52e5223bf4258" providerId="LiveId" clId="{838F0638-13F0-41B2-81F1-A1EAA6C5A124}" dt="2023-09-08T18:16:22.423" v="38" actId="26606"/>
          <ac:spMkLst>
            <pc:docMk/>
            <pc:sldMk cId="0" sldId="281"/>
            <ac:spMk id="229" creationId="{F0C518C2-0AA4-470C-87B9-9CBF428FBA25}"/>
          </ac:spMkLst>
        </pc:spChg>
        <pc:spChg chg="add del">
          <ac:chgData name="Tom Smith" userId="eac52e5223bf4258" providerId="LiveId" clId="{838F0638-13F0-41B2-81F1-A1EAA6C5A124}" dt="2023-09-08T18:16:22.423" v="38" actId="26606"/>
          <ac:spMkLst>
            <pc:docMk/>
            <pc:sldMk cId="0" sldId="281"/>
            <ac:spMk id="230" creationId="{04C21BAE-6866-4C7A-A7EC-C1B2E572D5BE}"/>
          </ac:spMkLst>
        </pc:spChg>
        <pc:spChg chg="add del">
          <ac:chgData name="Tom Smith" userId="eac52e5223bf4258" providerId="LiveId" clId="{838F0638-13F0-41B2-81F1-A1EAA6C5A124}" dt="2023-09-08T18:16:22.423" v="38" actId="26606"/>
          <ac:spMkLst>
            <pc:docMk/>
            <pc:sldMk cId="0" sldId="281"/>
            <ac:spMk id="232" creationId="{7E7D0C94-08B4-48AE-8813-CC4D60294F42}"/>
          </ac:spMkLst>
        </pc:spChg>
        <pc:grpChg chg="add del">
          <ac:chgData name="Tom Smith" userId="eac52e5223bf4258" providerId="LiveId" clId="{838F0638-13F0-41B2-81F1-A1EAA6C5A124}" dt="2023-09-08T18:16:10.804" v="36" actId="26606"/>
          <ac:grpSpMkLst>
            <pc:docMk/>
            <pc:sldMk cId="0" sldId="281"/>
            <ac:grpSpMk id="225" creationId="{8CE57D37-C2D0-066B-1AE3-6F4244344F27}"/>
          </ac:grpSpMkLst>
        </pc:grpChg>
        <pc:picChg chg="add del">
          <ac:chgData name="Tom Smith" userId="eac52e5223bf4258" providerId="LiveId" clId="{838F0638-13F0-41B2-81F1-A1EAA6C5A124}" dt="2023-09-08T18:16:10.804" v="36" actId="26606"/>
          <ac:picMkLst>
            <pc:docMk/>
            <pc:sldMk cId="0" sldId="281"/>
            <ac:picMk id="221" creationId="{6A36718E-DBD1-0BEB-789B-D5374167B444}"/>
          </ac:picMkLst>
        </pc:picChg>
        <pc:picChg chg="add del">
          <ac:chgData name="Tom Smith" userId="eac52e5223bf4258" providerId="LiveId" clId="{838F0638-13F0-41B2-81F1-A1EAA6C5A124}" dt="2023-09-08T18:16:22.423" v="38" actId="26606"/>
          <ac:picMkLst>
            <pc:docMk/>
            <pc:sldMk cId="0" sldId="281"/>
            <ac:picMk id="231" creationId="{FE1C5DB3-FABF-4ED9-783B-455140A30E44}"/>
          </ac:picMkLst>
        </pc:picChg>
      </pc:sldChg>
      <pc:sldChg chg="addSp modSp mod modMedia setBg">
        <pc:chgData name="Tom Smith" userId="eac52e5223bf4258" providerId="LiveId" clId="{838F0638-13F0-41B2-81F1-A1EAA6C5A124}" dt="2023-09-08T18:16:36.783" v="42"/>
        <pc:sldMkLst>
          <pc:docMk/>
          <pc:sldMk cId="0" sldId="282"/>
        </pc:sldMkLst>
        <pc:spChg chg="mod">
          <ac:chgData name="Tom Smith" userId="eac52e5223bf4258" providerId="LiveId" clId="{838F0638-13F0-41B2-81F1-A1EAA6C5A124}" dt="2023-09-08T18:16:35.049" v="40" actId="26606"/>
          <ac:spMkLst>
            <pc:docMk/>
            <pc:sldMk cId="0" sldId="282"/>
            <ac:spMk id="224" creationId="{00000000-0000-0000-0000-000000000000}"/>
          </ac:spMkLst>
        </pc:spChg>
        <pc:spChg chg="add">
          <ac:chgData name="Tom Smith" userId="eac52e5223bf4258" providerId="LiveId" clId="{838F0638-13F0-41B2-81F1-A1EAA6C5A124}" dt="2023-09-08T18:16:35.049" v="40" actId="26606"/>
          <ac:spMkLst>
            <pc:docMk/>
            <pc:sldMk cId="0" sldId="282"/>
            <ac:spMk id="230" creationId="{C1DD1A8A-57D5-4A81-AD04-532B043C5611}"/>
          </ac:spMkLst>
        </pc:spChg>
        <pc:spChg chg="add">
          <ac:chgData name="Tom Smith" userId="eac52e5223bf4258" providerId="LiveId" clId="{838F0638-13F0-41B2-81F1-A1EAA6C5A124}" dt="2023-09-08T18:16:35.049" v="40" actId="26606"/>
          <ac:spMkLst>
            <pc:docMk/>
            <pc:sldMk cId="0" sldId="282"/>
            <ac:spMk id="232" creationId="{007891EC-4501-44ED-A8C8-B11B6DB767AB}"/>
          </ac:spMkLst>
        </pc:spChg>
        <pc:picChg chg="add mod">
          <ac:chgData name="Tom Smith" userId="eac52e5223bf4258" providerId="LiveId" clId="{838F0638-13F0-41B2-81F1-A1EAA6C5A124}" dt="2023-09-08T18:16:36.783" v="42"/>
          <ac:picMkLst>
            <pc:docMk/>
            <pc:sldMk cId="0" sldId="282"/>
            <ac:picMk id="226" creationId="{12A42D3F-66DF-0789-928E-51CF1AD28A87}"/>
          </ac:picMkLst>
        </pc:picChg>
      </pc:sldChg>
      <pc:sldChg chg="addSp modSp mod setBg">
        <pc:chgData name="Tom Smith" userId="eac52e5223bf4258" providerId="LiveId" clId="{838F0638-13F0-41B2-81F1-A1EAA6C5A124}" dt="2023-09-08T18:38:46.738" v="462" actId="6549"/>
        <pc:sldMkLst>
          <pc:docMk/>
          <pc:sldMk cId="0" sldId="283"/>
        </pc:sldMkLst>
        <pc:spChg chg="mod">
          <ac:chgData name="Tom Smith" userId="eac52e5223bf4258" providerId="LiveId" clId="{838F0638-13F0-41B2-81F1-A1EAA6C5A124}" dt="2023-09-08T18:38:46.738" v="462" actId="6549"/>
          <ac:spMkLst>
            <pc:docMk/>
            <pc:sldMk cId="0" sldId="283"/>
            <ac:spMk id="229" creationId="{00000000-0000-0000-0000-000000000000}"/>
          </ac:spMkLst>
        </pc:spChg>
        <pc:spChg chg="mod">
          <ac:chgData name="Tom Smith" userId="eac52e5223bf4258" providerId="LiveId" clId="{838F0638-13F0-41B2-81F1-A1EAA6C5A124}" dt="2023-09-08T18:16:58.687" v="43" actId="26606"/>
          <ac:spMkLst>
            <pc:docMk/>
            <pc:sldMk cId="0" sldId="283"/>
            <ac:spMk id="230" creationId="{00000000-0000-0000-0000-000000000000}"/>
          </ac:spMkLst>
        </pc:spChg>
        <pc:spChg chg="mod">
          <ac:chgData name="Tom Smith" userId="eac52e5223bf4258" providerId="LiveId" clId="{838F0638-13F0-41B2-81F1-A1EAA6C5A124}" dt="2023-09-08T18:16:58.687" v="43" actId="26606"/>
          <ac:spMkLst>
            <pc:docMk/>
            <pc:sldMk cId="0" sldId="283"/>
            <ac:spMk id="231" creationId="{00000000-0000-0000-0000-000000000000}"/>
          </ac:spMkLst>
        </pc:spChg>
        <pc:spChg chg="add">
          <ac:chgData name="Tom Smith" userId="eac52e5223bf4258" providerId="LiveId" clId="{838F0638-13F0-41B2-81F1-A1EAA6C5A124}" dt="2023-09-08T18:16:58.687" v="43" actId="26606"/>
          <ac:spMkLst>
            <pc:docMk/>
            <pc:sldMk cId="0" sldId="283"/>
            <ac:spMk id="236" creationId="{86FF76B9-219D-4469-AF87-0236D29032F1}"/>
          </ac:spMkLst>
        </pc:spChg>
        <pc:spChg chg="add">
          <ac:chgData name="Tom Smith" userId="eac52e5223bf4258" providerId="LiveId" clId="{838F0638-13F0-41B2-81F1-A1EAA6C5A124}" dt="2023-09-08T18:16:58.687" v="43" actId="26606"/>
          <ac:spMkLst>
            <pc:docMk/>
            <pc:sldMk cId="0" sldId="283"/>
            <ac:spMk id="242" creationId="{2E80C965-DB6D-4F81-9E9E-B027384D0BD6}"/>
          </ac:spMkLst>
        </pc:spChg>
        <pc:spChg chg="add">
          <ac:chgData name="Tom Smith" userId="eac52e5223bf4258" providerId="LiveId" clId="{838F0638-13F0-41B2-81F1-A1EAA6C5A124}" dt="2023-09-08T18:16:58.687" v="43" actId="26606"/>
          <ac:spMkLst>
            <pc:docMk/>
            <pc:sldMk cId="0" sldId="283"/>
            <ac:spMk id="244" creationId="{633C5E46-DAC5-4661-9C87-22B08E2A512F}"/>
          </ac:spMkLst>
        </pc:spChg>
        <pc:grpChg chg="add">
          <ac:chgData name="Tom Smith" userId="eac52e5223bf4258" providerId="LiveId" clId="{838F0638-13F0-41B2-81F1-A1EAA6C5A124}" dt="2023-09-08T18:16:58.687" v="43" actId="26606"/>
          <ac:grpSpMkLst>
            <pc:docMk/>
            <pc:sldMk cId="0" sldId="283"/>
            <ac:grpSpMk id="238" creationId="{DB88BD78-87E1-424D-B479-C37D8E41B12E}"/>
          </ac:grpSpMkLst>
        </pc:grpChg>
      </pc:sldChg>
      <pc:sldChg chg="addSp modSp mod setBg">
        <pc:chgData name="Tom Smith" userId="eac52e5223bf4258" providerId="LiveId" clId="{838F0638-13F0-41B2-81F1-A1EAA6C5A124}" dt="2023-09-08T18:41:01.147" v="468" actId="5793"/>
        <pc:sldMkLst>
          <pc:docMk/>
          <pc:sldMk cId="0" sldId="286"/>
        </pc:sldMkLst>
        <pc:spChg chg="mod">
          <ac:chgData name="Tom Smith" userId="eac52e5223bf4258" providerId="LiveId" clId="{838F0638-13F0-41B2-81F1-A1EAA6C5A124}" dt="2023-09-08T18:17:29.107" v="44" actId="26606"/>
          <ac:spMkLst>
            <pc:docMk/>
            <pc:sldMk cId="0" sldId="286"/>
            <ac:spMk id="246" creationId="{00000000-0000-0000-0000-000000000000}"/>
          </ac:spMkLst>
        </pc:spChg>
        <pc:spChg chg="mod">
          <ac:chgData name="Tom Smith" userId="eac52e5223bf4258" providerId="LiveId" clId="{838F0638-13F0-41B2-81F1-A1EAA6C5A124}" dt="2023-09-08T18:41:01.147" v="468" actId="5793"/>
          <ac:spMkLst>
            <pc:docMk/>
            <pc:sldMk cId="0" sldId="286"/>
            <ac:spMk id="247" creationId="{00000000-0000-0000-0000-000000000000}"/>
          </ac:spMkLst>
        </pc:spChg>
        <pc:spChg chg="add">
          <ac:chgData name="Tom Smith" userId="eac52e5223bf4258" providerId="LiveId" clId="{838F0638-13F0-41B2-81F1-A1EAA6C5A124}" dt="2023-09-08T18:17:29.107" v="44" actId="26606"/>
          <ac:spMkLst>
            <pc:docMk/>
            <pc:sldMk cId="0" sldId="286"/>
            <ac:spMk id="253" creationId="{04C21BAE-6866-4C7A-A7EC-C1B2E572D5BE}"/>
          </ac:spMkLst>
        </pc:spChg>
        <pc:spChg chg="add">
          <ac:chgData name="Tom Smith" userId="eac52e5223bf4258" providerId="LiveId" clId="{838F0638-13F0-41B2-81F1-A1EAA6C5A124}" dt="2023-09-08T18:17:29.107" v="44" actId="26606"/>
          <ac:spMkLst>
            <pc:docMk/>
            <pc:sldMk cId="0" sldId="286"/>
            <ac:spMk id="255" creationId="{7E7D0C94-08B4-48AE-8813-CC4D60294F42}"/>
          </ac:spMkLst>
        </pc:spChg>
        <pc:spChg chg="add">
          <ac:chgData name="Tom Smith" userId="eac52e5223bf4258" providerId="LiveId" clId="{838F0638-13F0-41B2-81F1-A1EAA6C5A124}" dt="2023-09-08T18:17:29.107" v="44" actId="26606"/>
          <ac:spMkLst>
            <pc:docMk/>
            <pc:sldMk cId="0" sldId="286"/>
            <ac:spMk id="257" creationId="{F0C518C2-0AA4-470C-87B9-9CBF428FBA25}"/>
          </ac:spMkLst>
        </pc:spChg>
        <pc:picChg chg="add">
          <ac:chgData name="Tom Smith" userId="eac52e5223bf4258" providerId="LiveId" clId="{838F0638-13F0-41B2-81F1-A1EAA6C5A124}" dt="2023-09-08T18:17:29.107" v="44" actId="26606"/>
          <ac:picMkLst>
            <pc:docMk/>
            <pc:sldMk cId="0" sldId="286"/>
            <ac:picMk id="249" creationId="{F3B2D1C8-5BCD-D9D4-6197-403B493A3DAA}"/>
          </ac:picMkLst>
        </pc:picChg>
      </pc:sldChg>
      <pc:sldChg chg="addSp delSp modSp add del mod setBg">
        <pc:chgData name="Tom Smith" userId="eac52e5223bf4258" providerId="LiveId" clId="{838F0638-13F0-41B2-81F1-A1EAA6C5A124}" dt="2023-09-08T18:49:17.785" v="616" actId="47"/>
        <pc:sldMkLst>
          <pc:docMk/>
          <pc:sldMk cId="0" sldId="287"/>
        </pc:sldMkLst>
        <pc:spChg chg="mod">
          <ac:chgData name="Tom Smith" userId="eac52e5223bf4258" providerId="LiveId" clId="{838F0638-13F0-41B2-81F1-A1EAA6C5A124}" dt="2023-09-08T18:41:22.438" v="471" actId="26606"/>
          <ac:spMkLst>
            <pc:docMk/>
            <pc:sldMk cId="0" sldId="287"/>
            <ac:spMk id="252" creationId="{00000000-0000-0000-0000-000000000000}"/>
          </ac:spMkLst>
        </pc:spChg>
        <pc:spChg chg="mod">
          <ac:chgData name="Tom Smith" userId="eac52e5223bf4258" providerId="LiveId" clId="{838F0638-13F0-41B2-81F1-A1EAA6C5A124}" dt="2023-09-08T18:41:22.438" v="471" actId="26606"/>
          <ac:spMkLst>
            <pc:docMk/>
            <pc:sldMk cId="0" sldId="287"/>
            <ac:spMk id="253" creationId="{00000000-0000-0000-0000-000000000000}"/>
          </ac:spMkLst>
        </pc:spChg>
        <pc:spChg chg="add del">
          <ac:chgData name="Tom Smith" userId="eac52e5223bf4258" providerId="LiveId" clId="{838F0638-13F0-41B2-81F1-A1EAA6C5A124}" dt="2023-09-08T18:41:22.427" v="470" actId="26606"/>
          <ac:spMkLst>
            <pc:docMk/>
            <pc:sldMk cId="0" sldId="287"/>
            <ac:spMk id="259" creationId="{C0763A76-9F1C-4FC5-82B7-DD475DA461B2}"/>
          </ac:spMkLst>
        </pc:spChg>
        <pc:spChg chg="add del">
          <ac:chgData name="Tom Smith" userId="eac52e5223bf4258" providerId="LiveId" clId="{838F0638-13F0-41B2-81F1-A1EAA6C5A124}" dt="2023-09-08T18:41:22.427" v="470" actId="26606"/>
          <ac:spMkLst>
            <pc:docMk/>
            <pc:sldMk cId="0" sldId="287"/>
            <ac:spMk id="261" creationId="{E81BF4F6-F2CF-4984-9D14-D6966D92F99F}"/>
          </ac:spMkLst>
        </pc:spChg>
        <pc:picChg chg="add del">
          <ac:chgData name="Tom Smith" userId="eac52e5223bf4258" providerId="LiveId" clId="{838F0638-13F0-41B2-81F1-A1EAA6C5A124}" dt="2023-09-08T18:41:22.427" v="470" actId="26606"/>
          <ac:picMkLst>
            <pc:docMk/>
            <pc:sldMk cId="0" sldId="287"/>
            <ac:picMk id="255" creationId="{74C500E0-409E-EDA6-2875-50FADCC6C6AA}"/>
          </ac:picMkLst>
        </pc:picChg>
        <pc:picChg chg="add">
          <ac:chgData name="Tom Smith" userId="eac52e5223bf4258" providerId="LiveId" clId="{838F0638-13F0-41B2-81F1-A1EAA6C5A124}" dt="2023-09-08T18:41:22.438" v="471" actId="26606"/>
          <ac:picMkLst>
            <pc:docMk/>
            <pc:sldMk cId="0" sldId="287"/>
            <ac:picMk id="263" creationId="{3FDDE14B-360C-D2B5-41ED-55B8B1A0BCFC}"/>
          </ac:picMkLst>
        </pc:picChg>
        <pc:cxnChg chg="add">
          <ac:chgData name="Tom Smith" userId="eac52e5223bf4258" providerId="LiveId" clId="{838F0638-13F0-41B2-81F1-A1EAA6C5A124}" dt="2023-09-08T18:41:22.438" v="471" actId="26606"/>
          <ac:cxnSpMkLst>
            <pc:docMk/>
            <pc:sldMk cId="0" sldId="287"/>
            <ac:cxnSpMk id="264" creationId="{1503BFE4-729B-D9D0-C17B-501E6AF1127A}"/>
          </ac:cxnSpMkLst>
        </pc:cxnChg>
      </pc:sldChg>
      <pc:sldChg chg="addSp modSp del mod setBg">
        <pc:chgData name="Tom Smith" userId="eac52e5223bf4258" providerId="LiveId" clId="{838F0638-13F0-41B2-81F1-A1EAA6C5A124}" dt="2023-09-08T18:54:44.599" v="680" actId="47"/>
        <pc:sldMkLst>
          <pc:docMk/>
          <pc:sldMk cId="0" sldId="288"/>
        </pc:sldMkLst>
        <pc:spChg chg="mod">
          <ac:chgData name="Tom Smith" userId="eac52e5223bf4258" providerId="LiveId" clId="{838F0638-13F0-41B2-81F1-A1EAA6C5A124}" dt="2023-09-08T18:18:35.402" v="45" actId="26606"/>
          <ac:spMkLst>
            <pc:docMk/>
            <pc:sldMk cId="0" sldId="288"/>
            <ac:spMk id="258" creationId="{00000000-0000-0000-0000-000000000000}"/>
          </ac:spMkLst>
        </pc:spChg>
        <pc:spChg chg="mod">
          <ac:chgData name="Tom Smith" userId="eac52e5223bf4258" providerId="LiveId" clId="{838F0638-13F0-41B2-81F1-A1EAA6C5A124}" dt="2023-09-08T18:18:35.402" v="45" actId="26606"/>
          <ac:spMkLst>
            <pc:docMk/>
            <pc:sldMk cId="0" sldId="288"/>
            <ac:spMk id="259" creationId="{00000000-0000-0000-0000-000000000000}"/>
          </ac:spMkLst>
        </pc:spChg>
        <pc:spChg chg="add">
          <ac:chgData name="Tom Smith" userId="eac52e5223bf4258" providerId="LiveId" clId="{838F0638-13F0-41B2-81F1-A1EAA6C5A124}" dt="2023-09-08T18:18:35.402" v="45" actId="26606"/>
          <ac:spMkLst>
            <pc:docMk/>
            <pc:sldMk cId="0" sldId="288"/>
            <ac:spMk id="264" creationId="{84697CDA-BDB7-4883-B48B-1D4EDB2F0E93}"/>
          </ac:spMkLst>
        </pc:spChg>
        <pc:spChg chg="add">
          <ac:chgData name="Tom Smith" userId="eac52e5223bf4258" providerId="LiveId" clId="{838F0638-13F0-41B2-81F1-A1EAA6C5A124}" dt="2023-09-08T18:18:35.402" v="45" actId="26606"/>
          <ac:spMkLst>
            <pc:docMk/>
            <pc:sldMk cId="0" sldId="288"/>
            <ac:spMk id="266" creationId="{11026190-6B62-46DB-B5FF-9E0FF9BDCDC6}"/>
          </ac:spMkLst>
        </pc:spChg>
        <pc:spChg chg="add">
          <ac:chgData name="Tom Smith" userId="eac52e5223bf4258" providerId="LiveId" clId="{838F0638-13F0-41B2-81F1-A1EAA6C5A124}" dt="2023-09-08T18:18:35.402" v="45" actId="26606"/>
          <ac:spMkLst>
            <pc:docMk/>
            <pc:sldMk cId="0" sldId="288"/>
            <ac:spMk id="268" creationId="{66DA0389-D66E-4727-8EFB-E60E6C412FC8}"/>
          </ac:spMkLst>
        </pc:spChg>
        <pc:spChg chg="add">
          <ac:chgData name="Tom Smith" userId="eac52e5223bf4258" providerId="LiveId" clId="{838F0638-13F0-41B2-81F1-A1EAA6C5A124}" dt="2023-09-08T18:18:35.402" v="45" actId="26606"/>
          <ac:spMkLst>
            <pc:docMk/>
            <pc:sldMk cId="0" sldId="288"/>
            <ac:spMk id="270" creationId="{B24A3A03-2C4E-45B5-B388-FAD638CDF0A1}"/>
          </ac:spMkLst>
        </pc:spChg>
      </pc:sldChg>
      <pc:sldChg chg="addSp modSp del mod setBg">
        <pc:chgData name="Tom Smith" userId="eac52e5223bf4258" providerId="LiveId" clId="{838F0638-13F0-41B2-81F1-A1EAA6C5A124}" dt="2023-09-08T18:40:29.377" v="467" actId="47"/>
        <pc:sldMkLst>
          <pc:docMk/>
          <pc:sldMk cId="0" sldId="289"/>
        </pc:sldMkLst>
        <pc:spChg chg="mod">
          <ac:chgData name="Tom Smith" userId="eac52e5223bf4258" providerId="LiveId" clId="{838F0638-13F0-41B2-81F1-A1EAA6C5A124}" dt="2023-09-08T18:18:48.319" v="46" actId="26606"/>
          <ac:spMkLst>
            <pc:docMk/>
            <pc:sldMk cId="0" sldId="289"/>
            <ac:spMk id="264" creationId="{00000000-0000-0000-0000-000000000000}"/>
          </ac:spMkLst>
        </pc:spChg>
        <pc:spChg chg="mod">
          <ac:chgData name="Tom Smith" userId="eac52e5223bf4258" providerId="LiveId" clId="{838F0638-13F0-41B2-81F1-A1EAA6C5A124}" dt="2023-09-08T18:18:48.319" v="46" actId="26606"/>
          <ac:spMkLst>
            <pc:docMk/>
            <pc:sldMk cId="0" sldId="289"/>
            <ac:spMk id="265" creationId="{00000000-0000-0000-0000-000000000000}"/>
          </ac:spMkLst>
        </pc:spChg>
        <pc:spChg chg="add">
          <ac:chgData name="Tom Smith" userId="eac52e5223bf4258" providerId="LiveId" clId="{838F0638-13F0-41B2-81F1-A1EAA6C5A124}" dt="2023-09-08T18:18:48.319" v="46" actId="26606"/>
          <ac:spMkLst>
            <pc:docMk/>
            <pc:sldMk cId="0" sldId="289"/>
            <ac:spMk id="270" creationId="{84697CDA-BDB7-4883-B48B-1D4EDB2F0E93}"/>
          </ac:spMkLst>
        </pc:spChg>
        <pc:spChg chg="add">
          <ac:chgData name="Tom Smith" userId="eac52e5223bf4258" providerId="LiveId" clId="{838F0638-13F0-41B2-81F1-A1EAA6C5A124}" dt="2023-09-08T18:18:48.319" v="46" actId="26606"/>
          <ac:spMkLst>
            <pc:docMk/>
            <pc:sldMk cId="0" sldId="289"/>
            <ac:spMk id="272" creationId="{6295B176-FA0E-4B6A-A190-5E2E82BEA57A}"/>
          </ac:spMkLst>
        </pc:spChg>
        <pc:spChg chg="add">
          <ac:chgData name="Tom Smith" userId="eac52e5223bf4258" providerId="LiveId" clId="{838F0638-13F0-41B2-81F1-A1EAA6C5A124}" dt="2023-09-08T18:18:48.319" v="46" actId="26606"/>
          <ac:spMkLst>
            <pc:docMk/>
            <pc:sldMk cId="0" sldId="289"/>
            <ac:spMk id="274" creationId="{48F779DE-4744-42D6-9C74-33EC94460CCC}"/>
          </ac:spMkLst>
        </pc:spChg>
      </pc:sldChg>
      <pc:sldChg chg="addSp modSp mod setBg">
        <pc:chgData name="Tom Smith" userId="eac52e5223bf4258" providerId="LiveId" clId="{838F0638-13F0-41B2-81F1-A1EAA6C5A124}" dt="2023-09-08T18:39:55.361" v="466" actId="5793"/>
        <pc:sldMkLst>
          <pc:docMk/>
          <pc:sldMk cId="0" sldId="290"/>
        </pc:sldMkLst>
        <pc:spChg chg="mod">
          <ac:chgData name="Tom Smith" userId="eac52e5223bf4258" providerId="LiveId" clId="{838F0638-13F0-41B2-81F1-A1EAA6C5A124}" dt="2023-09-08T18:19:13.363" v="47" actId="26606"/>
          <ac:spMkLst>
            <pc:docMk/>
            <pc:sldMk cId="0" sldId="290"/>
            <ac:spMk id="270" creationId="{00000000-0000-0000-0000-000000000000}"/>
          </ac:spMkLst>
        </pc:spChg>
        <pc:spChg chg="mod">
          <ac:chgData name="Tom Smith" userId="eac52e5223bf4258" providerId="LiveId" clId="{838F0638-13F0-41B2-81F1-A1EAA6C5A124}" dt="2023-09-08T18:39:55.361" v="466" actId="5793"/>
          <ac:spMkLst>
            <pc:docMk/>
            <pc:sldMk cId="0" sldId="290"/>
            <ac:spMk id="271" creationId="{00000000-0000-0000-0000-000000000000}"/>
          </ac:spMkLst>
        </pc:spChg>
        <pc:spChg chg="add">
          <ac:chgData name="Tom Smith" userId="eac52e5223bf4258" providerId="LiveId" clId="{838F0638-13F0-41B2-81F1-A1EAA6C5A124}" dt="2023-09-08T18:19:13.363" v="47" actId="26606"/>
          <ac:spMkLst>
            <pc:docMk/>
            <pc:sldMk cId="0" sldId="290"/>
            <ac:spMk id="277" creationId="{04C21BAE-6866-4C7A-A7EC-C1B2E572D5BE}"/>
          </ac:spMkLst>
        </pc:spChg>
        <pc:spChg chg="add">
          <ac:chgData name="Tom Smith" userId="eac52e5223bf4258" providerId="LiveId" clId="{838F0638-13F0-41B2-81F1-A1EAA6C5A124}" dt="2023-09-08T18:19:13.363" v="47" actId="26606"/>
          <ac:spMkLst>
            <pc:docMk/>
            <pc:sldMk cId="0" sldId="290"/>
            <ac:spMk id="279" creationId="{7E7D0C94-08B4-48AE-8813-CC4D60294F42}"/>
          </ac:spMkLst>
        </pc:spChg>
        <pc:spChg chg="add">
          <ac:chgData name="Tom Smith" userId="eac52e5223bf4258" providerId="LiveId" clId="{838F0638-13F0-41B2-81F1-A1EAA6C5A124}" dt="2023-09-08T18:19:13.363" v="47" actId="26606"/>
          <ac:spMkLst>
            <pc:docMk/>
            <pc:sldMk cId="0" sldId="290"/>
            <ac:spMk id="281" creationId="{F0C518C2-0AA4-470C-87B9-9CBF428FBA25}"/>
          </ac:spMkLst>
        </pc:spChg>
        <pc:picChg chg="add">
          <ac:chgData name="Tom Smith" userId="eac52e5223bf4258" providerId="LiveId" clId="{838F0638-13F0-41B2-81F1-A1EAA6C5A124}" dt="2023-09-08T18:19:13.363" v="47" actId="26606"/>
          <ac:picMkLst>
            <pc:docMk/>
            <pc:sldMk cId="0" sldId="290"/>
            <ac:picMk id="273" creationId="{6BEDAD37-9D35-3046-901A-BA4560CEC279}"/>
          </ac:picMkLst>
        </pc:picChg>
      </pc:sldChg>
      <pc:sldChg chg="addSp modSp del mod setBg">
        <pc:chgData name="Tom Smith" userId="eac52e5223bf4258" providerId="LiveId" clId="{838F0638-13F0-41B2-81F1-A1EAA6C5A124}" dt="2023-09-08T18:54:17.698" v="679" actId="47"/>
        <pc:sldMkLst>
          <pc:docMk/>
          <pc:sldMk cId="0" sldId="291"/>
        </pc:sldMkLst>
        <pc:spChg chg="mod">
          <ac:chgData name="Tom Smith" userId="eac52e5223bf4258" providerId="LiveId" clId="{838F0638-13F0-41B2-81F1-A1EAA6C5A124}" dt="2023-09-08T18:19:21.594" v="48" actId="26606"/>
          <ac:spMkLst>
            <pc:docMk/>
            <pc:sldMk cId="0" sldId="291"/>
            <ac:spMk id="276" creationId="{00000000-0000-0000-0000-000000000000}"/>
          </ac:spMkLst>
        </pc:spChg>
        <pc:spChg chg="mod">
          <ac:chgData name="Tom Smith" userId="eac52e5223bf4258" providerId="LiveId" clId="{838F0638-13F0-41B2-81F1-A1EAA6C5A124}" dt="2023-09-08T18:39:42.759" v="464" actId="5793"/>
          <ac:spMkLst>
            <pc:docMk/>
            <pc:sldMk cId="0" sldId="291"/>
            <ac:spMk id="277" creationId="{00000000-0000-0000-0000-000000000000}"/>
          </ac:spMkLst>
        </pc:spChg>
        <pc:spChg chg="add">
          <ac:chgData name="Tom Smith" userId="eac52e5223bf4258" providerId="LiveId" clId="{838F0638-13F0-41B2-81F1-A1EAA6C5A124}" dt="2023-09-08T18:19:21.594" v="48" actId="26606"/>
          <ac:spMkLst>
            <pc:docMk/>
            <pc:sldMk cId="0" sldId="291"/>
            <ac:spMk id="283" creationId="{04C21BAE-6866-4C7A-A7EC-C1B2E572D5BE}"/>
          </ac:spMkLst>
        </pc:spChg>
        <pc:spChg chg="add">
          <ac:chgData name="Tom Smith" userId="eac52e5223bf4258" providerId="LiveId" clId="{838F0638-13F0-41B2-81F1-A1EAA6C5A124}" dt="2023-09-08T18:19:21.594" v="48" actId="26606"/>
          <ac:spMkLst>
            <pc:docMk/>
            <pc:sldMk cId="0" sldId="291"/>
            <ac:spMk id="285" creationId="{7E7D0C94-08B4-48AE-8813-CC4D60294F42}"/>
          </ac:spMkLst>
        </pc:spChg>
        <pc:spChg chg="add">
          <ac:chgData name="Tom Smith" userId="eac52e5223bf4258" providerId="LiveId" clId="{838F0638-13F0-41B2-81F1-A1EAA6C5A124}" dt="2023-09-08T18:19:21.594" v="48" actId="26606"/>
          <ac:spMkLst>
            <pc:docMk/>
            <pc:sldMk cId="0" sldId="291"/>
            <ac:spMk id="287" creationId="{F0C518C2-0AA4-470C-87B9-9CBF428FBA25}"/>
          </ac:spMkLst>
        </pc:spChg>
        <pc:picChg chg="add">
          <ac:chgData name="Tom Smith" userId="eac52e5223bf4258" providerId="LiveId" clId="{838F0638-13F0-41B2-81F1-A1EAA6C5A124}" dt="2023-09-08T18:19:21.594" v="48" actId="26606"/>
          <ac:picMkLst>
            <pc:docMk/>
            <pc:sldMk cId="0" sldId="291"/>
            <ac:picMk id="279" creationId="{9DD22961-D28F-6812-890E-30CF9A3CB7FB}"/>
          </ac:picMkLst>
        </pc:picChg>
      </pc:sldChg>
      <pc:sldChg chg="modSp del mod">
        <pc:chgData name="Tom Smith" userId="eac52e5223bf4258" providerId="LiveId" clId="{838F0638-13F0-41B2-81F1-A1EAA6C5A124}" dt="2023-09-08T18:55:22.494" v="681" actId="47"/>
        <pc:sldMkLst>
          <pc:docMk/>
          <pc:sldMk cId="0" sldId="292"/>
        </pc:sldMkLst>
        <pc:spChg chg="mod">
          <ac:chgData name="Tom Smith" userId="eac52e5223bf4258" providerId="LiveId" clId="{838F0638-13F0-41B2-81F1-A1EAA6C5A124}" dt="2023-09-08T18:39:28.469" v="463" actId="207"/>
          <ac:spMkLst>
            <pc:docMk/>
            <pc:sldMk cId="0" sldId="292"/>
            <ac:spMk id="284" creationId="{00000000-0000-0000-0000-000000000000}"/>
          </ac:spMkLst>
        </pc:spChg>
      </pc:sldChg>
      <pc:sldChg chg="addSp modSp mod setBg">
        <pc:chgData name="Tom Smith" userId="eac52e5223bf4258" providerId="LiveId" clId="{838F0638-13F0-41B2-81F1-A1EAA6C5A124}" dt="2023-09-08T18:19:48.403" v="49" actId="26606"/>
        <pc:sldMkLst>
          <pc:docMk/>
          <pc:sldMk cId="0" sldId="293"/>
        </pc:sldMkLst>
        <pc:spChg chg="mod">
          <ac:chgData name="Tom Smith" userId="eac52e5223bf4258" providerId="LiveId" clId="{838F0638-13F0-41B2-81F1-A1EAA6C5A124}" dt="2023-09-08T18:19:48.403" v="49" actId="26606"/>
          <ac:spMkLst>
            <pc:docMk/>
            <pc:sldMk cId="0" sldId="293"/>
            <ac:spMk id="289" creationId="{00000000-0000-0000-0000-000000000000}"/>
          </ac:spMkLst>
        </pc:spChg>
        <pc:spChg chg="add">
          <ac:chgData name="Tom Smith" userId="eac52e5223bf4258" providerId="LiveId" clId="{838F0638-13F0-41B2-81F1-A1EAA6C5A124}" dt="2023-09-08T18:19:48.403" v="49" actId="26606"/>
          <ac:spMkLst>
            <pc:docMk/>
            <pc:sldMk cId="0" sldId="293"/>
            <ac:spMk id="295" creationId="{B6924B03-77BD-EAE3-2854-43363FF8E6BB}"/>
          </ac:spMkLst>
        </pc:spChg>
        <pc:spChg chg="add">
          <ac:chgData name="Tom Smith" userId="eac52e5223bf4258" providerId="LiveId" clId="{838F0638-13F0-41B2-81F1-A1EAA6C5A124}" dt="2023-09-08T18:19:48.403" v="49" actId="26606"/>
          <ac:spMkLst>
            <pc:docMk/>
            <pc:sldMk cId="0" sldId="293"/>
            <ac:spMk id="297" creationId="{4D60F200-5EB0-B223-2439-C96C67F0FEE1}"/>
          </ac:spMkLst>
        </pc:spChg>
        <pc:spChg chg="add">
          <ac:chgData name="Tom Smith" userId="eac52e5223bf4258" providerId="LiveId" clId="{838F0638-13F0-41B2-81F1-A1EAA6C5A124}" dt="2023-09-08T18:19:48.403" v="49" actId="26606"/>
          <ac:spMkLst>
            <pc:docMk/>
            <pc:sldMk cId="0" sldId="293"/>
            <ac:spMk id="299" creationId="{1740453C-744F-DB3A-47EC-15EACE1DC117}"/>
          </ac:spMkLst>
        </pc:spChg>
        <pc:spChg chg="add">
          <ac:chgData name="Tom Smith" userId="eac52e5223bf4258" providerId="LiveId" clId="{838F0638-13F0-41B2-81F1-A1EAA6C5A124}" dt="2023-09-08T18:19:48.403" v="49" actId="26606"/>
          <ac:spMkLst>
            <pc:docMk/>
            <pc:sldMk cId="0" sldId="293"/>
            <ac:spMk id="301" creationId="{01EB5855-8EB7-1AE5-9030-5D0AA3C1AF4B}"/>
          </ac:spMkLst>
        </pc:spChg>
        <pc:picChg chg="add">
          <ac:chgData name="Tom Smith" userId="eac52e5223bf4258" providerId="LiveId" clId="{838F0638-13F0-41B2-81F1-A1EAA6C5A124}" dt="2023-09-08T18:19:48.403" v="49" actId="26606"/>
          <ac:picMkLst>
            <pc:docMk/>
            <pc:sldMk cId="0" sldId="293"/>
            <ac:picMk id="291" creationId="{57A8B6CC-9703-A43B-8AD5-F9CD41AFA8B0}"/>
          </ac:picMkLst>
        </pc:picChg>
      </pc:sldChg>
      <pc:sldChg chg="addSp modSp mod setBg">
        <pc:chgData name="Tom Smith" userId="eac52e5223bf4258" providerId="LiveId" clId="{838F0638-13F0-41B2-81F1-A1EAA6C5A124}" dt="2023-09-08T18:55:47.340" v="682" actId="26606"/>
        <pc:sldMkLst>
          <pc:docMk/>
          <pc:sldMk cId="0" sldId="294"/>
        </pc:sldMkLst>
        <pc:spChg chg="mod">
          <ac:chgData name="Tom Smith" userId="eac52e5223bf4258" providerId="LiveId" clId="{838F0638-13F0-41B2-81F1-A1EAA6C5A124}" dt="2023-09-08T18:55:47.340" v="682" actId="26606"/>
          <ac:spMkLst>
            <pc:docMk/>
            <pc:sldMk cId="0" sldId="294"/>
            <ac:spMk id="294" creationId="{00000000-0000-0000-0000-000000000000}"/>
          </ac:spMkLst>
        </pc:spChg>
        <pc:spChg chg="add">
          <ac:chgData name="Tom Smith" userId="eac52e5223bf4258" providerId="LiveId" clId="{838F0638-13F0-41B2-81F1-A1EAA6C5A124}" dt="2023-09-08T18:55:47.340" v="682" actId="26606"/>
          <ac:spMkLst>
            <pc:docMk/>
            <pc:sldMk cId="0" sldId="294"/>
            <ac:spMk id="299" creationId="{D278ADA9-6383-4BDD-80D2-8899A402687B}"/>
          </ac:spMkLst>
        </pc:spChg>
        <pc:spChg chg="add">
          <ac:chgData name="Tom Smith" userId="eac52e5223bf4258" providerId="LiveId" clId="{838F0638-13F0-41B2-81F1-A1EAA6C5A124}" dt="2023-09-08T18:55:47.340" v="682" actId="26606"/>
          <ac:spMkLst>
            <pc:docMk/>
            <pc:sldMk cId="0" sldId="294"/>
            <ac:spMk id="301" creationId="{484B7147-B0F6-40ED-B5A2-FF72BC8198B6}"/>
          </ac:spMkLst>
        </pc:spChg>
        <pc:spChg chg="add">
          <ac:chgData name="Tom Smith" userId="eac52e5223bf4258" providerId="LiveId" clId="{838F0638-13F0-41B2-81F1-A1EAA6C5A124}" dt="2023-09-08T18:55:47.340" v="682" actId="26606"/>
          <ac:spMkLst>
            <pc:docMk/>
            <pc:sldMk cId="0" sldId="294"/>
            <ac:spMk id="303" creationId="{B36D2DE0-0628-4A9A-A59D-7BA8B5EB3022}"/>
          </ac:spMkLst>
        </pc:spChg>
        <pc:spChg chg="add">
          <ac:chgData name="Tom Smith" userId="eac52e5223bf4258" providerId="LiveId" clId="{838F0638-13F0-41B2-81F1-A1EAA6C5A124}" dt="2023-09-08T18:55:47.340" v="682" actId="26606"/>
          <ac:spMkLst>
            <pc:docMk/>
            <pc:sldMk cId="0" sldId="294"/>
            <ac:spMk id="305" creationId="{48E405C9-94BE-41DA-928C-DEC9A8550E9F}"/>
          </ac:spMkLst>
        </pc:spChg>
        <pc:spChg chg="add">
          <ac:chgData name="Tom Smith" userId="eac52e5223bf4258" providerId="LiveId" clId="{838F0638-13F0-41B2-81F1-A1EAA6C5A124}" dt="2023-09-08T18:55:47.340" v="682" actId="26606"/>
          <ac:spMkLst>
            <pc:docMk/>
            <pc:sldMk cId="0" sldId="294"/>
            <ac:spMk id="307" creationId="{D2091A72-D5BB-42AC-8FD3-F7747D90861E}"/>
          </ac:spMkLst>
        </pc:spChg>
        <pc:spChg chg="add">
          <ac:chgData name="Tom Smith" userId="eac52e5223bf4258" providerId="LiveId" clId="{838F0638-13F0-41B2-81F1-A1EAA6C5A124}" dt="2023-09-08T18:55:47.340" v="682" actId="26606"/>
          <ac:spMkLst>
            <pc:docMk/>
            <pc:sldMk cId="0" sldId="294"/>
            <ac:spMk id="309" creationId="{6ED12BFC-A737-46AF-8411-481112D54B0C}"/>
          </ac:spMkLst>
        </pc:spChg>
      </pc:sldChg>
      <pc:sldChg chg="addSp modSp mod setBg">
        <pc:chgData name="Tom Smith" userId="eac52e5223bf4258" providerId="LiveId" clId="{838F0638-13F0-41B2-81F1-A1EAA6C5A124}" dt="2023-09-08T18:20:12.154" v="50" actId="26606"/>
        <pc:sldMkLst>
          <pc:docMk/>
          <pc:sldMk cId="0" sldId="295"/>
        </pc:sldMkLst>
        <pc:grpChg chg="add">
          <ac:chgData name="Tom Smith" userId="eac52e5223bf4258" providerId="LiveId" clId="{838F0638-13F0-41B2-81F1-A1EAA6C5A124}" dt="2023-09-08T18:20:12.154" v="50" actId="26606"/>
          <ac:grpSpMkLst>
            <pc:docMk/>
            <pc:sldMk cId="0" sldId="295"/>
            <ac:grpSpMk id="304" creationId="{26176824-7946-6969-3841-DD5C101DF42D}"/>
          </ac:grpSpMkLst>
        </pc:grpChg>
        <pc:picChg chg="mod">
          <ac:chgData name="Tom Smith" userId="eac52e5223bf4258" providerId="LiveId" clId="{838F0638-13F0-41B2-81F1-A1EAA6C5A124}" dt="2023-09-08T18:20:12.154" v="50" actId="26606"/>
          <ac:picMkLst>
            <pc:docMk/>
            <pc:sldMk cId="0" sldId="295"/>
            <ac:picMk id="299" creationId="{00000000-0000-0000-0000-000000000000}"/>
          </ac:picMkLst>
        </pc:picChg>
      </pc:sldChg>
      <pc:sldChg chg="addSp modSp mod setBg">
        <pc:chgData name="Tom Smith" userId="eac52e5223bf4258" providerId="LiveId" clId="{838F0638-13F0-41B2-81F1-A1EAA6C5A124}" dt="2023-09-08T18:53:51.661" v="678" actId="255"/>
        <pc:sldMkLst>
          <pc:docMk/>
          <pc:sldMk cId="0" sldId="296"/>
        </pc:sldMkLst>
        <pc:spChg chg="mod">
          <ac:chgData name="Tom Smith" userId="eac52e5223bf4258" providerId="LiveId" clId="{838F0638-13F0-41B2-81F1-A1EAA6C5A124}" dt="2023-09-08T18:52:07.073" v="651" actId="5793"/>
          <ac:spMkLst>
            <pc:docMk/>
            <pc:sldMk cId="0" sldId="296"/>
            <ac:spMk id="304" creationId="{00000000-0000-0000-0000-000000000000}"/>
          </ac:spMkLst>
        </pc:spChg>
        <pc:spChg chg="mod">
          <ac:chgData name="Tom Smith" userId="eac52e5223bf4258" providerId="LiveId" clId="{838F0638-13F0-41B2-81F1-A1EAA6C5A124}" dt="2023-09-08T18:53:51.661" v="678" actId="255"/>
          <ac:spMkLst>
            <pc:docMk/>
            <pc:sldMk cId="0" sldId="296"/>
            <ac:spMk id="305" creationId="{00000000-0000-0000-0000-000000000000}"/>
          </ac:spMkLst>
        </pc:spChg>
        <pc:grpChg chg="add">
          <ac:chgData name="Tom Smith" userId="eac52e5223bf4258" providerId="LiveId" clId="{838F0638-13F0-41B2-81F1-A1EAA6C5A124}" dt="2023-09-08T18:20:25.722" v="51" actId="26606"/>
          <ac:grpSpMkLst>
            <pc:docMk/>
            <pc:sldMk cId="0" sldId="296"/>
            <ac:grpSpMk id="311" creationId="{8CE57D37-C2D0-066B-1AE3-6F4244344F27}"/>
          </ac:grpSpMkLst>
        </pc:grpChg>
        <pc:picChg chg="add">
          <ac:chgData name="Tom Smith" userId="eac52e5223bf4258" providerId="LiveId" clId="{838F0638-13F0-41B2-81F1-A1EAA6C5A124}" dt="2023-09-08T18:20:25.722" v="51" actId="26606"/>
          <ac:picMkLst>
            <pc:docMk/>
            <pc:sldMk cId="0" sldId="296"/>
            <ac:picMk id="307" creationId="{05120D17-6D77-FFB9-2A08-EAED55548706}"/>
          </ac:picMkLst>
        </pc:picChg>
      </pc:sldChg>
      <pc:sldChg chg="addSp delSp modSp del mod setBg addAnim delAnim modAnim">
        <pc:chgData name="Tom Smith" userId="eac52e5223bf4258" providerId="LiveId" clId="{838F0638-13F0-41B2-81F1-A1EAA6C5A124}" dt="2023-09-08T18:52:17.021" v="652" actId="47"/>
        <pc:sldMkLst>
          <pc:docMk/>
          <pc:sldMk cId="0" sldId="297"/>
        </pc:sldMkLst>
        <pc:spChg chg="mod">
          <ac:chgData name="Tom Smith" userId="eac52e5223bf4258" providerId="LiveId" clId="{838F0638-13F0-41B2-81F1-A1EAA6C5A124}" dt="2023-09-08T18:20:48.738" v="57" actId="26606"/>
          <ac:spMkLst>
            <pc:docMk/>
            <pc:sldMk cId="0" sldId="297"/>
            <ac:spMk id="310" creationId="{00000000-0000-0000-0000-000000000000}"/>
          </ac:spMkLst>
        </pc:spChg>
        <pc:spChg chg="add del">
          <ac:chgData name="Tom Smith" userId="eac52e5223bf4258" providerId="LiveId" clId="{838F0638-13F0-41B2-81F1-A1EAA6C5A124}" dt="2023-09-08T18:20:48.720" v="56" actId="26606"/>
          <ac:spMkLst>
            <pc:docMk/>
            <pc:sldMk cId="0" sldId="297"/>
            <ac:spMk id="321" creationId="{EB0222B5-B739-82A9-5CCC-C5585AE12A69}"/>
          </ac:spMkLst>
        </pc:spChg>
        <pc:grpChg chg="add del">
          <ac:chgData name="Tom Smith" userId="eac52e5223bf4258" providerId="LiveId" clId="{838F0638-13F0-41B2-81F1-A1EAA6C5A124}" dt="2023-09-08T18:20:44.337" v="53" actId="26606"/>
          <ac:grpSpMkLst>
            <pc:docMk/>
            <pc:sldMk cId="0" sldId="297"/>
            <ac:grpSpMk id="316" creationId="{F2C2385A-6F3A-07EF-D18E-AA9E680CE4BC}"/>
          </ac:grpSpMkLst>
        </pc:grpChg>
        <pc:grpChg chg="add">
          <ac:chgData name="Tom Smith" userId="eac52e5223bf4258" providerId="LiveId" clId="{838F0638-13F0-41B2-81F1-A1EAA6C5A124}" dt="2023-09-08T18:20:48.738" v="57" actId="26606"/>
          <ac:grpSpMkLst>
            <pc:docMk/>
            <pc:sldMk cId="0" sldId="297"/>
            <ac:grpSpMk id="325" creationId="{F2C2385A-6F3A-07EF-D18E-AA9E680CE4BC}"/>
          </ac:grpSpMkLst>
        </pc:grpChg>
        <pc:picChg chg="add del">
          <ac:chgData name="Tom Smith" userId="eac52e5223bf4258" providerId="LiveId" clId="{838F0638-13F0-41B2-81F1-A1EAA6C5A124}" dt="2023-09-08T18:20:44.337" v="53" actId="26606"/>
          <ac:picMkLst>
            <pc:docMk/>
            <pc:sldMk cId="0" sldId="297"/>
            <ac:picMk id="312" creationId="{7C7807AE-6ED4-5E83-AED2-FAF2D5D5D6F6}"/>
          </ac:picMkLst>
        </pc:picChg>
        <pc:picChg chg="add del">
          <ac:chgData name="Tom Smith" userId="eac52e5223bf4258" providerId="LiveId" clId="{838F0638-13F0-41B2-81F1-A1EAA6C5A124}" dt="2023-09-08T18:20:48.720" v="56" actId="26606"/>
          <ac:picMkLst>
            <pc:docMk/>
            <pc:sldMk cId="0" sldId="297"/>
            <ac:picMk id="320" creationId="{18AD4741-C301-8F0F-1188-7E3D361BE63D}"/>
          </ac:picMkLst>
        </pc:picChg>
        <pc:picChg chg="add">
          <ac:chgData name="Tom Smith" userId="eac52e5223bf4258" providerId="LiveId" clId="{838F0638-13F0-41B2-81F1-A1EAA6C5A124}" dt="2023-09-08T18:20:48.738" v="57" actId="26606"/>
          <ac:picMkLst>
            <pc:docMk/>
            <pc:sldMk cId="0" sldId="297"/>
            <ac:picMk id="324" creationId="{7C7807AE-6ED4-5E83-AED2-FAF2D5D5D6F6}"/>
          </ac:picMkLst>
        </pc:picChg>
        <pc:cxnChg chg="add del">
          <ac:chgData name="Tom Smith" userId="eac52e5223bf4258" providerId="LiveId" clId="{838F0638-13F0-41B2-81F1-A1EAA6C5A124}" dt="2023-09-08T18:20:48.720" v="56" actId="26606"/>
          <ac:cxnSpMkLst>
            <pc:docMk/>
            <pc:sldMk cId="0" sldId="297"/>
            <ac:cxnSpMk id="322" creationId="{61B115DB-65EB-3FC3-7284-CFDF4ADC60B6}"/>
          </ac:cxnSpMkLst>
        </pc:cxnChg>
      </pc:sldChg>
      <pc:sldChg chg="addSp delSp modSp mod setBg addAnim modAnim">
        <pc:chgData name="Tom Smith" userId="eac52e5223bf4258" providerId="LiveId" clId="{838F0638-13F0-41B2-81F1-A1EAA6C5A124}" dt="2023-09-08T18:53:27.364" v="677" actId="255"/>
        <pc:sldMkLst>
          <pc:docMk/>
          <pc:sldMk cId="0" sldId="298"/>
        </pc:sldMkLst>
        <pc:spChg chg="mod">
          <ac:chgData name="Tom Smith" userId="eac52e5223bf4258" providerId="LiveId" clId="{838F0638-13F0-41B2-81F1-A1EAA6C5A124}" dt="2023-09-08T18:53:27.364" v="677" actId="255"/>
          <ac:spMkLst>
            <pc:docMk/>
            <pc:sldMk cId="0" sldId="298"/>
            <ac:spMk id="315" creationId="{00000000-0000-0000-0000-000000000000}"/>
          </ac:spMkLst>
        </pc:spChg>
        <pc:spChg chg="add del">
          <ac:chgData name="Tom Smith" userId="eac52e5223bf4258" providerId="LiveId" clId="{838F0638-13F0-41B2-81F1-A1EAA6C5A124}" dt="2023-09-08T18:21:05.059" v="59" actId="26606"/>
          <ac:spMkLst>
            <pc:docMk/>
            <pc:sldMk cId="0" sldId="298"/>
            <ac:spMk id="321" creationId="{06DA9DF9-31F7-4056-B42E-878CC92417B8}"/>
          </ac:spMkLst>
        </pc:spChg>
        <pc:grpChg chg="add">
          <ac:chgData name="Tom Smith" userId="eac52e5223bf4258" providerId="LiveId" clId="{838F0638-13F0-41B2-81F1-A1EAA6C5A124}" dt="2023-09-08T18:21:05.070" v="60" actId="26606"/>
          <ac:grpSpMkLst>
            <pc:docMk/>
            <pc:sldMk cId="0" sldId="298"/>
            <ac:grpSpMk id="325" creationId="{F2C2385A-6F3A-07EF-D18E-AA9E680CE4BC}"/>
          </ac:grpSpMkLst>
        </pc:grpChg>
        <pc:picChg chg="add del">
          <ac:chgData name="Tom Smith" userId="eac52e5223bf4258" providerId="LiveId" clId="{838F0638-13F0-41B2-81F1-A1EAA6C5A124}" dt="2023-09-08T18:21:05.059" v="59" actId="26606"/>
          <ac:picMkLst>
            <pc:docMk/>
            <pc:sldMk cId="0" sldId="298"/>
            <ac:picMk id="317" creationId="{E18E5461-4D88-3B26-2262-D5C99BDFCA34}"/>
          </ac:picMkLst>
        </pc:picChg>
        <pc:picChg chg="add">
          <ac:chgData name="Tom Smith" userId="eac52e5223bf4258" providerId="LiveId" clId="{838F0638-13F0-41B2-81F1-A1EAA6C5A124}" dt="2023-09-08T18:21:05.070" v="60" actId="26606"/>
          <ac:picMkLst>
            <pc:docMk/>
            <pc:sldMk cId="0" sldId="298"/>
            <ac:picMk id="324" creationId="{B05BCD9C-D4C1-037B-7763-53C3F53019D0}"/>
          </ac:picMkLst>
        </pc:picChg>
      </pc:sldChg>
      <pc:sldChg chg="del">
        <pc:chgData name="Tom Smith" userId="eac52e5223bf4258" providerId="LiveId" clId="{838F0638-13F0-41B2-81F1-A1EAA6C5A124}" dt="2023-09-08T18:51:16.978" v="635" actId="47"/>
        <pc:sldMkLst>
          <pc:docMk/>
          <pc:sldMk cId="0" sldId="299"/>
        </pc:sldMkLst>
      </pc:sldChg>
      <pc:sldChg chg="del">
        <pc:chgData name="Tom Smith" userId="eac52e5223bf4258" providerId="LiveId" clId="{838F0638-13F0-41B2-81F1-A1EAA6C5A124}" dt="2023-09-08T18:49:53.770" v="617" actId="47"/>
        <pc:sldMkLst>
          <pc:docMk/>
          <pc:sldMk cId="0" sldId="300"/>
        </pc:sldMkLst>
      </pc:sldChg>
      <pc:sldChg chg="addSp delSp modSp mod setBg">
        <pc:chgData name="Tom Smith" userId="eac52e5223bf4258" providerId="LiveId" clId="{838F0638-13F0-41B2-81F1-A1EAA6C5A124}" dt="2023-09-08T18:43:24.401" v="477" actId="20577"/>
        <pc:sldMkLst>
          <pc:docMk/>
          <pc:sldMk cId="0" sldId="301"/>
        </pc:sldMkLst>
        <pc:spChg chg="mod">
          <ac:chgData name="Tom Smith" userId="eac52e5223bf4258" providerId="LiveId" clId="{838F0638-13F0-41B2-81F1-A1EAA6C5A124}" dt="2023-09-08T18:21:28.247" v="62" actId="26606"/>
          <ac:spMkLst>
            <pc:docMk/>
            <pc:sldMk cId="0" sldId="301"/>
            <ac:spMk id="332" creationId="{00000000-0000-0000-0000-000000000000}"/>
          </ac:spMkLst>
        </pc:spChg>
        <pc:spChg chg="del">
          <ac:chgData name="Tom Smith" userId="eac52e5223bf4258" providerId="LiveId" clId="{838F0638-13F0-41B2-81F1-A1EAA6C5A124}" dt="2023-09-08T18:21:28.247" v="62" actId="26606"/>
          <ac:spMkLst>
            <pc:docMk/>
            <pc:sldMk cId="0" sldId="301"/>
            <ac:spMk id="333" creationId="{00000000-0000-0000-0000-000000000000}"/>
          </ac:spMkLst>
        </pc:spChg>
        <pc:spChg chg="add">
          <ac:chgData name="Tom Smith" userId="eac52e5223bf4258" providerId="LiveId" clId="{838F0638-13F0-41B2-81F1-A1EAA6C5A124}" dt="2023-09-08T18:21:28.247" v="62" actId="26606"/>
          <ac:spMkLst>
            <pc:docMk/>
            <pc:sldMk cId="0" sldId="301"/>
            <ac:spMk id="339" creationId="{BACC6370-2D7E-4714-9D71-7542949D7D5D}"/>
          </ac:spMkLst>
        </pc:spChg>
        <pc:spChg chg="add">
          <ac:chgData name="Tom Smith" userId="eac52e5223bf4258" providerId="LiveId" clId="{838F0638-13F0-41B2-81F1-A1EAA6C5A124}" dt="2023-09-08T18:21:28.247" v="62" actId="26606"/>
          <ac:spMkLst>
            <pc:docMk/>
            <pc:sldMk cId="0" sldId="301"/>
            <ac:spMk id="341" creationId="{F68B3F68-107C-434F-AA38-110D5EA91B85}"/>
          </ac:spMkLst>
        </pc:spChg>
        <pc:spChg chg="add">
          <ac:chgData name="Tom Smith" userId="eac52e5223bf4258" providerId="LiveId" clId="{838F0638-13F0-41B2-81F1-A1EAA6C5A124}" dt="2023-09-08T18:21:28.247" v="62" actId="26606"/>
          <ac:spMkLst>
            <pc:docMk/>
            <pc:sldMk cId="0" sldId="301"/>
            <ac:spMk id="343" creationId="{AAD0DBB9-1A4B-4391-81D4-CB19F9AB918A}"/>
          </ac:spMkLst>
        </pc:spChg>
        <pc:spChg chg="add">
          <ac:chgData name="Tom Smith" userId="eac52e5223bf4258" providerId="LiveId" clId="{838F0638-13F0-41B2-81F1-A1EAA6C5A124}" dt="2023-09-08T18:21:28.247" v="62" actId="26606"/>
          <ac:spMkLst>
            <pc:docMk/>
            <pc:sldMk cId="0" sldId="301"/>
            <ac:spMk id="345" creationId="{063BBA22-50EA-4C4D-BE05-F1CE4E63AA56}"/>
          </ac:spMkLst>
        </pc:spChg>
        <pc:graphicFrameChg chg="add mod">
          <ac:chgData name="Tom Smith" userId="eac52e5223bf4258" providerId="LiveId" clId="{838F0638-13F0-41B2-81F1-A1EAA6C5A124}" dt="2023-09-08T18:43:24.401" v="477" actId="20577"/>
          <ac:graphicFrameMkLst>
            <pc:docMk/>
            <pc:sldMk cId="0" sldId="301"/>
            <ac:graphicFrameMk id="335" creationId="{19204455-918C-47CF-8AF8-A2275FD70694}"/>
          </ac:graphicFrameMkLst>
        </pc:graphicFrameChg>
      </pc:sldChg>
      <pc:sldChg chg="modSp mod">
        <pc:chgData name="Tom Smith" userId="eac52e5223bf4258" providerId="LiveId" clId="{838F0638-13F0-41B2-81F1-A1EAA6C5A124}" dt="2023-09-08T18:43:37.629" v="507" actId="20577"/>
        <pc:sldMkLst>
          <pc:docMk/>
          <pc:sldMk cId="0" sldId="302"/>
        </pc:sldMkLst>
        <pc:spChg chg="mod">
          <ac:chgData name="Tom Smith" userId="eac52e5223bf4258" providerId="LiveId" clId="{838F0638-13F0-41B2-81F1-A1EAA6C5A124}" dt="2023-09-08T18:43:37.629" v="507" actId="20577"/>
          <ac:spMkLst>
            <pc:docMk/>
            <pc:sldMk cId="0" sldId="302"/>
            <ac:spMk id="339" creationId="{00000000-0000-0000-0000-000000000000}"/>
          </ac:spMkLst>
        </pc:spChg>
      </pc:sldChg>
      <pc:sldChg chg="del">
        <pc:chgData name="Tom Smith" userId="eac52e5223bf4258" providerId="LiveId" clId="{838F0638-13F0-41B2-81F1-A1EAA6C5A124}" dt="2023-09-08T18:50:17.991" v="634" actId="47"/>
        <pc:sldMkLst>
          <pc:docMk/>
          <pc:sldMk cId="0" sldId="303"/>
        </pc:sldMkLst>
      </pc:sldChg>
      <pc:sldChg chg="modSp mod">
        <pc:chgData name="Tom Smith" userId="eac52e5223bf4258" providerId="LiveId" clId="{838F0638-13F0-41B2-81F1-A1EAA6C5A124}" dt="2023-09-08T18:50:11.535" v="633" actId="20577"/>
        <pc:sldMkLst>
          <pc:docMk/>
          <pc:sldMk cId="0" sldId="304"/>
        </pc:sldMkLst>
        <pc:spChg chg="mod">
          <ac:chgData name="Tom Smith" userId="eac52e5223bf4258" providerId="LiveId" clId="{838F0638-13F0-41B2-81F1-A1EAA6C5A124}" dt="2023-09-08T18:50:11.535" v="633" actId="20577"/>
          <ac:spMkLst>
            <pc:docMk/>
            <pc:sldMk cId="0" sldId="304"/>
            <ac:spMk id="350" creationId="{00000000-0000-0000-0000-000000000000}"/>
          </ac:spMkLst>
        </pc:spChg>
      </pc:sldChg>
      <pc:sldChg chg="addSp delSp add del setBg delDesignElem">
        <pc:chgData name="Tom Smith" userId="eac52e5223bf4258" providerId="LiveId" clId="{838F0638-13F0-41B2-81F1-A1EAA6C5A124}" dt="2023-09-08T18:29:08.594" v="334" actId="47"/>
        <pc:sldMkLst>
          <pc:docMk/>
          <pc:sldMk cId="0" sldId="305"/>
        </pc:sldMkLst>
        <pc:spChg chg="add del">
          <ac:chgData name="Tom Smith" userId="eac52e5223bf4258" providerId="LiveId" clId="{838F0638-13F0-41B2-81F1-A1EAA6C5A124}" dt="2023-09-08T18:26:07.083" v="78"/>
          <ac:spMkLst>
            <pc:docMk/>
            <pc:sldMk cId="0" sldId="305"/>
            <ac:spMk id="280" creationId="{3301E07F-4F79-4B58-8698-EF24DC1ECDBF}"/>
          </ac:spMkLst>
        </pc:spChg>
        <pc:spChg chg="add del">
          <ac:chgData name="Tom Smith" userId="eac52e5223bf4258" providerId="LiveId" clId="{838F0638-13F0-41B2-81F1-A1EAA6C5A124}" dt="2023-09-08T18:26:07.083" v="78"/>
          <ac:spMkLst>
            <pc:docMk/>
            <pc:sldMk cId="0" sldId="305"/>
            <ac:spMk id="282" creationId="{E58B2195-5055-402F-A3E7-53FF0E4980C3}"/>
          </ac:spMkLst>
        </pc:spChg>
        <pc:spChg chg="add del">
          <ac:chgData name="Tom Smith" userId="eac52e5223bf4258" providerId="LiveId" clId="{838F0638-13F0-41B2-81F1-A1EAA6C5A124}" dt="2023-09-08T18:26:07.083" v="78"/>
          <ac:spMkLst>
            <pc:docMk/>
            <pc:sldMk cId="0" sldId="305"/>
            <ac:spMk id="284" creationId="{9EE6F773-742A-491A-9A00-A2A150DF500A}"/>
          </ac:spMkLst>
        </pc:spChg>
      </pc:sldChg>
      <pc:sldChg chg="addSp delSp add del setBg delDesignElem">
        <pc:chgData name="Tom Smith" userId="eac52e5223bf4258" providerId="LiveId" clId="{838F0638-13F0-41B2-81F1-A1EAA6C5A124}" dt="2023-09-08T18:26:10.706" v="80" actId="47"/>
        <pc:sldMkLst>
          <pc:docMk/>
          <pc:sldMk cId="0" sldId="306"/>
        </pc:sldMkLst>
        <pc:spChg chg="add del">
          <ac:chgData name="Tom Smith" userId="eac52e5223bf4258" providerId="LiveId" clId="{838F0638-13F0-41B2-81F1-A1EAA6C5A124}" dt="2023-09-08T18:26:07.083" v="78"/>
          <ac:spMkLst>
            <pc:docMk/>
            <pc:sldMk cId="0" sldId="306"/>
            <ac:spMk id="167" creationId="{A34066D6-1B59-4642-A86D-39464CEE971B}"/>
          </ac:spMkLst>
        </pc:spChg>
        <pc:spChg chg="add del">
          <ac:chgData name="Tom Smith" userId="eac52e5223bf4258" providerId="LiveId" clId="{838F0638-13F0-41B2-81F1-A1EAA6C5A124}" dt="2023-09-08T18:26:07.083" v="78"/>
          <ac:spMkLst>
            <pc:docMk/>
            <pc:sldMk cId="0" sldId="306"/>
            <ac:spMk id="169" creationId="{18E928D9-3091-4385-B979-265D55AD02CE}"/>
          </ac:spMkLst>
        </pc:spChg>
        <pc:spChg chg="add del">
          <ac:chgData name="Tom Smith" userId="eac52e5223bf4258" providerId="LiveId" clId="{838F0638-13F0-41B2-81F1-A1EAA6C5A124}" dt="2023-09-08T18:26:07.083" v="78"/>
          <ac:spMkLst>
            <pc:docMk/>
            <pc:sldMk cId="0" sldId="306"/>
            <ac:spMk id="171" creationId="{7D602432-D774-4CF5-94E8-7D52D01059D2}"/>
          </ac:spMkLst>
        </pc:spChg>
        <pc:spChg chg="add del">
          <ac:chgData name="Tom Smith" userId="eac52e5223bf4258" providerId="LiveId" clId="{838F0638-13F0-41B2-81F1-A1EAA6C5A124}" dt="2023-09-08T18:26:07.083" v="78"/>
          <ac:spMkLst>
            <pc:docMk/>
            <pc:sldMk cId="0" sldId="306"/>
            <ac:spMk id="173" creationId="{CBF9EBB4-5078-47B2-AAA0-DF4A88D8182A}"/>
          </ac:spMkLst>
        </pc:spChg>
      </pc:sldChg>
      <pc:sldChg chg="addSp delSp modSp add del mod ord setBg modAnim delDesignElem">
        <pc:chgData name="Tom Smith" userId="eac52e5223bf4258" providerId="LiveId" clId="{838F0638-13F0-41B2-81F1-A1EAA6C5A124}" dt="2023-09-08T18:56:09.943" v="684"/>
        <pc:sldMkLst>
          <pc:docMk/>
          <pc:sldMk cId="0" sldId="307"/>
        </pc:sldMkLst>
        <pc:spChg chg="mod">
          <ac:chgData name="Tom Smith" userId="eac52e5223bf4258" providerId="LiveId" clId="{838F0638-13F0-41B2-81F1-A1EAA6C5A124}" dt="2023-09-08T18:30:48.474" v="397" actId="20577"/>
          <ac:spMkLst>
            <pc:docMk/>
            <pc:sldMk cId="0" sldId="307"/>
            <ac:spMk id="154" creationId="{00000000-0000-0000-0000-000000000000}"/>
          </ac:spMkLst>
        </pc:spChg>
        <pc:spChg chg="add del">
          <ac:chgData name="Tom Smith" userId="eac52e5223bf4258" providerId="LiveId" clId="{838F0638-13F0-41B2-81F1-A1EAA6C5A124}" dt="2023-09-08T18:26:07.083" v="78"/>
          <ac:spMkLst>
            <pc:docMk/>
            <pc:sldMk cId="0" sldId="307"/>
            <ac:spMk id="161" creationId="{2EB492CD-616E-47F8-933B-5E2D952A0593}"/>
          </ac:spMkLst>
        </pc:spChg>
        <pc:spChg chg="add del">
          <ac:chgData name="Tom Smith" userId="eac52e5223bf4258" providerId="LiveId" clId="{838F0638-13F0-41B2-81F1-A1EAA6C5A124}" dt="2023-09-08T18:26:07.083" v="78"/>
          <ac:spMkLst>
            <pc:docMk/>
            <pc:sldMk cId="0" sldId="307"/>
            <ac:spMk id="163" creationId="{59383CF9-23B5-4335-9B21-1791C4CF1C75}"/>
          </ac:spMkLst>
        </pc:spChg>
        <pc:spChg chg="add del">
          <ac:chgData name="Tom Smith" userId="eac52e5223bf4258" providerId="LiveId" clId="{838F0638-13F0-41B2-81F1-A1EAA6C5A124}" dt="2023-09-08T18:26:07.083" v="78"/>
          <ac:spMkLst>
            <pc:docMk/>
            <pc:sldMk cId="0" sldId="307"/>
            <ac:spMk id="165" creationId="{0007FE00-9498-4706-B255-6437B0252C02}"/>
          </ac:spMkLst>
        </pc:spChg>
      </pc:sldChg>
      <pc:sldChg chg="addSp delSp add del setBg delDesignElem">
        <pc:chgData name="Tom Smith" userId="eac52e5223bf4258" providerId="LiveId" clId="{838F0638-13F0-41B2-81F1-A1EAA6C5A124}" dt="2023-09-08T18:28:58.413" v="333" actId="47"/>
        <pc:sldMkLst>
          <pc:docMk/>
          <pc:sldMk cId="3136032206" sldId="308"/>
        </pc:sldMkLst>
        <pc:spChg chg="add del">
          <ac:chgData name="Tom Smith" userId="eac52e5223bf4258" providerId="LiveId" clId="{838F0638-13F0-41B2-81F1-A1EAA6C5A124}" dt="2023-09-08T18:26:07.083" v="78"/>
          <ac:spMkLst>
            <pc:docMk/>
            <pc:sldMk cId="3136032206" sldId="308"/>
            <ac:spMk id="12" creationId="{0205D939-00C4-4F2E-9797-3170DD040D90}"/>
          </ac:spMkLst>
        </pc:spChg>
        <pc:spChg chg="add del">
          <ac:chgData name="Tom Smith" userId="eac52e5223bf4258" providerId="LiveId" clId="{838F0638-13F0-41B2-81F1-A1EAA6C5A124}" dt="2023-09-08T18:26:07.083" v="78"/>
          <ac:spMkLst>
            <pc:docMk/>
            <pc:sldMk cId="3136032206" sldId="308"/>
            <ac:spMk id="13" creationId="{38EE4E44-1403-472B-8C01-D354CB8F5AE7}"/>
          </ac:spMkLst>
        </pc:spChg>
        <pc:spChg chg="add del">
          <ac:chgData name="Tom Smith" userId="eac52e5223bf4258" providerId="LiveId" clId="{838F0638-13F0-41B2-81F1-A1EAA6C5A124}" dt="2023-09-08T18:26:07.083" v="78"/>
          <ac:spMkLst>
            <pc:docMk/>
            <pc:sldMk cId="3136032206" sldId="308"/>
            <ac:spMk id="14" creationId="{583CCE40-4C5F-42D3-86D9-7892AD1E98E3}"/>
          </ac:spMkLst>
        </pc:spChg>
      </pc:sldChg>
      <pc:sldChg chg="add del modNotesTx">
        <pc:chgData name="Tom Smith" userId="eac52e5223bf4258" providerId="LiveId" clId="{838F0638-13F0-41B2-81F1-A1EAA6C5A124}" dt="2023-09-08T18:36:59.700" v="456"/>
        <pc:sldMkLst>
          <pc:docMk/>
          <pc:sldMk cId="0" sldId="314"/>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diagrams/_rels/data3.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diagrams/_rels/data4.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sv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62.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diagrams/_rels/drawing4.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sv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62.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9386DC-A2C2-4583-A0E0-9617B73C8865}"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99A76502-E398-4181-AB67-8A535F5DD770}">
      <dgm:prSet/>
      <dgm:spPr/>
      <dgm:t>
        <a:bodyPr/>
        <a:lstStyle/>
        <a:p>
          <a:pPr>
            <a:defRPr cap="all"/>
          </a:pPr>
          <a:r>
            <a:rPr lang="en-US" b="1" dirty="0"/>
            <a:t>Learning Plan Questions</a:t>
          </a:r>
          <a:endParaRPr lang="en-US" dirty="0"/>
        </a:p>
      </dgm:t>
    </dgm:pt>
    <dgm:pt modelId="{49F96498-C4BA-4084-9718-A8ECB25B7BA0}" type="parTrans" cxnId="{9AAD197C-69EF-41F8-ADC1-6BB1D97C412D}">
      <dgm:prSet/>
      <dgm:spPr/>
      <dgm:t>
        <a:bodyPr/>
        <a:lstStyle/>
        <a:p>
          <a:endParaRPr lang="en-US"/>
        </a:p>
      </dgm:t>
    </dgm:pt>
    <dgm:pt modelId="{F08F0814-E293-4D9E-8BA1-B2BEAA35765A}" type="sibTrans" cxnId="{9AAD197C-69EF-41F8-ADC1-6BB1D97C412D}">
      <dgm:prSet/>
      <dgm:spPr/>
      <dgm:t>
        <a:bodyPr/>
        <a:lstStyle/>
        <a:p>
          <a:endParaRPr lang="en-US"/>
        </a:p>
      </dgm:t>
    </dgm:pt>
    <dgm:pt modelId="{5F538CEC-C097-4EFD-B016-F5BDB1CD4894}">
      <dgm:prSet/>
      <dgm:spPr/>
      <dgm:t>
        <a:bodyPr/>
        <a:lstStyle/>
        <a:p>
          <a:pPr>
            <a:defRPr cap="all"/>
          </a:pPr>
          <a:r>
            <a:rPr lang="en-US" b="1"/>
            <a:t>Creating Workspaces</a:t>
          </a:r>
          <a:endParaRPr lang="en-US"/>
        </a:p>
      </dgm:t>
    </dgm:pt>
    <dgm:pt modelId="{DE899D5C-553E-44AB-8A32-DBCF9610B365}" type="parTrans" cxnId="{EED51BAB-895D-4DA9-B9B5-4E84628E0993}">
      <dgm:prSet/>
      <dgm:spPr/>
      <dgm:t>
        <a:bodyPr/>
        <a:lstStyle/>
        <a:p>
          <a:endParaRPr lang="en-US"/>
        </a:p>
      </dgm:t>
    </dgm:pt>
    <dgm:pt modelId="{78B69A47-06F3-4F89-8946-662EA717F641}" type="sibTrans" cxnId="{EED51BAB-895D-4DA9-B9B5-4E84628E0993}">
      <dgm:prSet/>
      <dgm:spPr/>
      <dgm:t>
        <a:bodyPr/>
        <a:lstStyle/>
        <a:p>
          <a:endParaRPr lang="en-US"/>
        </a:p>
      </dgm:t>
    </dgm:pt>
    <dgm:pt modelId="{6CC5304D-8234-4B76-A0D6-57BDA2247D67}">
      <dgm:prSet/>
      <dgm:spPr/>
      <dgm:t>
        <a:bodyPr/>
        <a:lstStyle/>
        <a:p>
          <a:pPr>
            <a:defRPr cap="all"/>
          </a:pPr>
          <a:r>
            <a:rPr lang="en-US" b="1"/>
            <a:t>Your New Schedule</a:t>
          </a:r>
          <a:endParaRPr lang="en-US"/>
        </a:p>
      </dgm:t>
    </dgm:pt>
    <dgm:pt modelId="{97FD963E-8FF3-4E72-BE6C-801BB4393ABB}" type="parTrans" cxnId="{FCFE6BD9-DA71-4438-920F-DA48DD231720}">
      <dgm:prSet/>
      <dgm:spPr/>
      <dgm:t>
        <a:bodyPr/>
        <a:lstStyle/>
        <a:p>
          <a:endParaRPr lang="en-US"/>
        </a:p>
      </dgm:t>
    </dgm:pt>
    <dgm:pt modelId="{2357F893-F6A3-41F6-8CC3-3B22FA4DDD70}" type="sibTrans" cxnId="{FCFE6BD9-DA71-4438-920F-DA48DD231720}">
      <dgm:prSet/>
      <dgm:spPr/>
      <dgm:t>
        <a:bodyPr/>
        <a:lstStyle/>
        <a:p>
          <a:endParaRPr lang="en-US"/>
        </a:p>
      </dgm:t>
    </dgm:pt>
    <dgm:pt modelId="{B9FF3577-A02B-4635-85BE-A5FF7280ACF3}">
      <dgm:prSet/>
      <dgm:spPr/>
      <dgm:t>
        <a:bodyPr/>
        <a:lstStyle/>
        <a:p>
          <a:pPr>
            <a:defRPr cap="all"/>
          </a:pPr>
          <a:r>
            <a:rPr lang="en-US" b="1"/>
            <a:t>Time Management</a:t>
          </a:r>
          <a:endParaRPr lang="en-US"/>
        </a:p>
      </dgm:t>
    </dgm:pt>
    <dgm:pt modelId="{4F3E2B6E-D4B2-4FF5-9B3F-8E6042C0C8A7}" type="parTrans" cxnId="{C79BE07C-0A91-4CE6-82DC-5B0C1E1342BA}">
      <dgm:prSet/>
      <dgm:spPr/>
      <dgm:t>
        <a:bodyPr/>
        <a:lstStyle/>
        <a:p>
          <a:endParaRPr lang="en-US"/>
        </a:p>
      </dgm:t>
    </dgm:pt>
    <dgm:pt modelId="{158A28A4-1E19-435A-B4CF-CCE056DBF5DA}" type="sibTrans" cxnId="{C79BE07C-0A91-4CE6-82DC-5B0C1E1342BA}">
      <dgm:prSet/>
      <dgm:spPr/>
      <dgm:t>
        <a:bodyPr/>
        <a:lstStyle/>
        <a:p>
          <a:endParaRPr lang="en-US"/>
        </a:p>
      </dgm:t>
    </dgm:pt>
    <dgm:pt modelId="{A82C93E8-54AC-413F-A4C9-9DC3BD640AE0}">
      <dgm:prSet/>
      <dgm:spPr/>
      <dgm:t>
        <a:bodyPr/>
        <a:lstStyle/>
        <a:p>
          <a:pPr>
            <a:defRPr cap="all"/>
          </a:pPr>
          <a:r>
            <a:rPr lang="en-US" b="1"/>
            <a:t>Study Techniques</a:t>
          </a:r>
          <a:endParaRPr lang="en-US"/>
        </a:p>
      </dgm:t>
    </dgm:pt>
    <dgm:pt modelId="{A3FADA19-A1F0-42B8-95C8-A3A568745C64}" type="parTrans" cxnId="{1EBC9840-9CD3-48B7-9186-9779A26A217E}">
      <dgm:prSet/>
      <dgm:spPr/>
      <dgm:t>
        <a:bodyPr/>
        <a:lstStyle/>
        <a:p>
          <a:endParaRPr lang="en-US"/>
        </a:p>
      </dgm:t>
    </dgm:pt>
    <dgm:pt modelId="{CADD2CDC-B387-4602-AE31-086A2124D00C}" type="sibTrans" cxnId="{1EBC9840-9CD3-48B7-9186-9779A26A217E}">
      <dgm:prSet/>
      <dgm:spPr/>
      <dgm:t>
        <a:bodyPr/>
        <a:lstStyle/>
        <a:p>
          <a:endParaRPr lang="en-US"/>
        </a:p>
      </dgm:t>
    </dgm:pt>
    <dgm:pt modelId="{F8182363-0709-4F08-90A8-5C97D7D04B23}">
      <dgm:prSet/>
      <dgm:spPr/>
      <dgm:t>
        <a:bodyPr/>
        <a:lstStyle/>
        <a:p>
          <a:pPr>
            <a:defRPr cap="all"/>
          </a:pPr>
          <a:r>
            <a:rPr lang="en-US" b="1" dirty="0"/>
            <a:t>Mindset Module</a:t>
          </a:r>
          <a:endParaRPr lang="en-US" dirty="0"/>
        </a:p>
      </dgm:t>
    </dgm:pt>
    <dgm:pt modelId="{CE4E1BB7-414B-4636-9DFC-EB5AFBB2FCDF}" type="parTrans" cxnId="{DBFC0EFF-66C3-4CD5-8AC3-FFDBDE16FE44}">
      <dgm:prSet/>
      <dgm:spPr/>
      <dgm:t>
        <a:bodyPr/>
        <a:lstStyle/>
        <a:p>
          <a:endParaRPr lang="en-US"/>
        </a:p>
      </dgm:t>
    </dgm:pt>
    <dgm:pt modelId="{2AF54389-84D4-47A1-A128-270791F1A4BC}" type="sibTrans" cxnId="{DBFC0EFF-66C3-4CD5-8AC3-FFDBDE16FE44}">
      <dgm:prSet/>
      <dgm:spPr/>
      <dgm:t>
        <a:bodyPr/>
        <a:lstStyle/>
        <a:p>
          <a:endParaRPr lang="en-US"/>
        </a:p>
      </dgm:t>
    </dgm:pt>
    <dgm:pt modelId="{0E6C5B71-7C40-4F35-8912-513DF9EC4E0D}">
      <dgm:prSet/>
      <dgm:spPr/>
      <dgm:t>
        <a:bodyPr/>
        <a:lstStyle/>
        <a:p>
          <a:pPr>
            <a:defRPr cap="all"/>
          </a:pPr>
          <a:r>
            <a:rPr lang="en-US" b="1"/>
            <a:t>What is your study plan?</a:t>
          </a:r>
          <a:endParaRPr lang="en-US"/>
        </a:p>
      </dgm:t>
    </dgm:pt>
    <dgm:pt modelId="{EF3CA1EB-5159-4457-9C16-58074A20FBFC}" type="parTrans" cxnId="{44C0E5DA-AB38-415E-8D76-D9974B4E9981}">
      <dgm:prSet/>
      <dgm:spPr/>
      <dgm:t>
        <a:bodyPr/>
        <a:lstStyle/>
        <a:p>
          <a:endParaRPr lang="en-US"/>
        </a:p>
      </dgm:t>
    </dgm:pt>
    <dgm:pt modelId="{968FCE6D-BB35-43AD-AED5-3FCE62D26E30}" type="sibTrans" cxnId="{44C0E5DA-AB38-415E-8D76-D9974B4E9981}">
      <dgm:prSet/>
      <dgm:spPr/>
      <dgm:t>
        <a:bodyPr/>
        <a:lstStyle/>
        <a:p>
          <a:endParaRPr lang="en-US"/>
        </a:p>
      </dgm:t>
    </dgm:pt>
    <dgm:pt modelId="{913D88A3-08E3-4642-8581-1340218B1050}" type="pres">
      <dgm:prSet presAssocID="{889386DC-A2C2-4583-A0E0-9617B73C8865}" presName="root" presStyleCnt="0">
        <dgm:presLayoutVars>
          <dgm:dir/>
          <dgm:resizeHandles val="exact"/>
        </dgm:presLayoutVars>
      </dgm:prSet>
      <dgm:spPr/>
    </dgm:pt>
    <dgm:pt modelId="{E537330E-DBF0-489A-AF3E-24A41ED4016E}" type="pres">
      <dgm:prSet presAssocID="{99A76502-E398-4181-AB67-8A535F5DD770}" presName="compNode" presStyleCnt="0"/>
      <dgm:spPr/>
    </dgm:pt>
    <dgm:pt modelId="{15731F01-0C02-446D-8867-847F62A4F05E}" type="pres">
      <dgm:prSet presAssocID="{99A76502-E398-4181-AB67-8A535F5DD770}" presName="iconBgRect" presStyleLbl="bgShp" presStyleIdx="0" presStyleCnt="7"/>
      <dgm:spPr/>
    </dgm:pt>
    <dgm:pt modelId="{BFDF6BC6-6BCC-4836-92AB-416A295A2127}" type="pres">
      <dgm:prSet presAssocID="{99A76502-E398-4181-AB67-8A535F5DD770}"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4FECB14E-4AF7-4715-B4F8-1A6408F886EA}" type="pres">
      <dgm:prSet presAssocID="{99A76502-E398-4181-AB67-8A535F5DD770}" presName="spaceRect" presStyleCnt="0"/>
      <dgm:spPr/>
    </dgm:pt>
    <dgm:pt modelId="{8B763381-25C3-4CA6-AE61-4F61445E22C1}" type="pres">
      <dgm:prSet presAssocID="{99A76502-E398-4181-AB67-8A535F5DD770}" presName="textRect" presStyleLbl="revTx" presStyleIdx="0" presStyleCnt="7">
        <dgm:presLayoutVars>
          <dgm:chMax val="1"/>
          <dgm:chPref val="1"/>
        </dgm:presLayoutVars>
      </dgm:prSet>
      <dgm:spPr/>
    </dgm:pt>
    <dgm:pt modelId="{4F7610DD-CB7B-4970-AD35-E8AFFA055B4D}" type="pres">
      <dgm:prSet presAssocID="{F08F0814-E293-4D9E-8BA1-B2BEAA35765A}" presName="sibTrans" presStyleCnt="0"/>
      <dgm:spPr/>
    </dgm:pt>
    <dgm:pt modelId="{7D1FE15F-EF7C-416E-BE7F-1D35AF777799}" type="pres">
      <dgm:prSet presAssocID="{5F538CEC-C097-4EFD-B016-F5BDB1CD4894}" presName="compNode" presStyleCnt="0"/>
      <dgm:spPr/>
    </dgm:pt>
    <dgm:pt modelId="{0B01E367-2205-4B93-9CA9-3322E8277DB5}" type="pres">
      <dgm:prSet presAssocID="{5F538CEC-C097-4EFD-B016-F5BDB1CD4894}" presName="iconBgRect" presStyleLbl="bgShp" presStyleIdx="1" presStyleCnt="7"/>
      <dgm:spPr/>
    </dgm:pt>
    <dgm:pt modelId="{A1FFE4C1-526C-419D-BE78-800FBF001294}" type="pres">
      <dgm:prSet presAssocID="{5F538CEC-C097-4EFD-B016-F5BDB1CD4894}"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26E3FE8E-7F45-477F-A697-A55DEBBB78F3}" type="pres">
      <dgm:prSet presAssocID="{5F538CEC-C097-4EFD-B016-F5BDB1CD4894}" presName="spaceRect" presStyleCnt="0"/>
      <dgm:spPr/>
    </dgm:pt>
    <dgm:pt modelId="{51AD0985-5B9F-4FC7-821C-5ADE6852A7DC}" type="pres">
      <dgm:prSet presAssocID="{5F538CEC-C097-4EFD-B016-F5BDB1CD4894}" presName="textRect" presStyleLbl="revTx" presStyleIdx="1" presStyleCnt="7">
        <dgm:presLayoutVars>
          <dgm:chMax val="1"/>
          <dgm:chPref val="1"/>
        </dgm:presLayoutVars>
      </dgm:prSet>
      <dgm:spPr/>
    </dgm:pt>
    <dgm:pt modelId="{8CE07575-14C0-4EF5-9611-9FF1DF3BE671}" type="pres">
      <dgm:prSet presAssocID="{78B69A47-06F3-4F89-8946-662EA717F641}" presName="sibTrans" presStyleCnt="0"/>
      <dgm:spPr/>
    </dgm:pt>
    <dgm:pt modelId="{5BB3C575-AC8D-431D-9A4B-8E35B960CA7F}" type="pres">
      <dgm:prSet presAssocID="{6CC5304D-8234-4B76-A0D6-57BDA2247D67}" presName="compNode" presStyleCnt="0"/>
      <dgm:spPr/>
    </dgm:pt>
    <dgm:pt modelId="{B5176A08-7BCC-488D-BBC5-E70E73BF1E2E}" type="pres">
      <dgm:prSet presAssocID="{6CC5304D-8234-4B76-A0D6-57BDA2247D67}" presName="iconBgRect" presStyleLbl="bgShp" presStyleIdx="2" presStyleCnt="7"/>
      <dgm:spPr/>
    </dgm:pt>
    <dgm:pt modelId="{B5D03608-3DA7-4407-B6BA-3A74669E3B7F}" type="pres">
      <dgm:prSet presAssocID="{6CC5304D-8234-4B76-A0D6-57BDA2247D67}"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F5D2170E-35B9-48A2-954E-5831C2F1B07C}" type="pres">
      <dgm:prSet presAssocID="{6CC5304D-8234-4B76-A0D6-57BDA2247D67}" presName="spaceRect" presStyleCnt="0"/>
      <dgm:spPr/>
    </dgm:pt>
    <dgm:pt modelId="{652ADC19-7228-4821-8864-CA943587A26A}" type="pres">
      <dgm:prSet presAssocID="{6CC5304D-8234-4B76-A0D6-57BDA2247D67}" presName="textRect" presStyleLbl="revTx" presStyleIdx="2" presStyleCnt="7">
        <dgm:presLayoutVars>
          <dgm:chMax val="1"/>
          <dgm:chPref val="1"/>
        </dgm:presLayoutVars>
      </dgm:prSet>
      <dgm:spPr/>
    </dgm:pt>
    <dgm:pt modelId="{8B498079-8FBA-4146-BA95-126996DACBF7}" type="pres">
      <dgm:prSet presAssocID="{2357F893-F6A3-41F6-8CC3-3B22FA4DDD70}" presName="sibTrans" presStyleCnt="0"/>
      <dgm:spPr/>
    </dgm:pt>
    <dgm:pt modelId="{175D5D26-E7ED-4F70-8081-7D10D0DF7996}" type="pres">
      <dgm:prSet presAssocID="{B9FF3577-A02B-4635-85BE-A5FF7280ACF3}" presName="compNode" presStyleCnt="0"/>
      <dgm:spPr/>
    </dgm:pt>
    <dgm:pt modelId="{A8DBDE0C-108B-4F78-B44D-F2BF75DE7BEF}" type="pres">
      <dgm:prSet presAssocID="{B9FF3577-A02B-4635-85BE-A5FF7280ACF3}" presName="iconBgRect" presStyleLbl="bgShp" presStyleIdx="3" presStyleCnt="7"/>
      <dgm:spPr/>
    </dgm:pt>
    <dgm:pt modelId="{171E000C-7C6C-41ED-BFD8-A24EF11A0377}" type="pres">
      <dgm:prSet presAssocID="{B9FF3577-A02B-4635-85BE-A5FF7280ACF3}"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036F80EF-9B58-4BC3-8A0F-C3F37CCE489A}" type="pres">
      <dgm:prSet presAssocID="{B9FF3577-A02B-4635-85BE-A5FF7280ACF3}" presName="spaceRect" presStyleCnt="0"/>
      <dgm:spPr/>
    </dgm:pt>
    <dgm:pt modelId="{D3037F9D-B761-44AA-AFB5-D4FBC17717BA}" type="pres">
      <dgm:prSet presAssocID="{B9FF3577-A02B-4635-85BE-A5FF7280ACF3}" presName="textRect" presStyleLbl="revTx" presStyleIdx="3" presStyleCnt="7">
        <dgm:presLayoutVars>
          <dgm:chMax val="1"/>
          <dgm:chPref val="1"/>
        </dgm:presLayoutVars>
      </dgm:prSet>
      <dgm:spPr/>
    </dgm:pt>
    <dgm:pt modelId="{72D2B2BE-674F-425C-B8E8-EA2B76BF0B7C}" type="pres">
      <dgm:prSet presAssocID="{158A28A4-1E19-435A-B4CF-CCE056DBF5DA}" presName="sibTrans" presStyleCnt="0"/>
      <dgm:spPr/>
    </dgm:pt>
    <dgm:pt modelId="{97AEDEF0-8F4A-406F-9935-6F3E2D138BBD}" type="pres">
      <dgm:prSet presAssocID="{A82C93E8-54AC-413F-A4C9-9DC3BD640AE0}" presName="compNode" presStyleCnt="0"/>
      <dgm:spPr/>
    </dgm:pt>
    <dgm:pt modelId="{A040EABA-3F7F-4968-A9D8-89043A36AE1D}" type="pres">
      <dgm:prSet presAssocID="{A82C93E8-54AC-413F-A4C9-9DC3BD640AE0}" presName="iconBgRect" presStyleLbl="bgShp" presStyleIdx="4" presStyleCnt="7"/>
      <dgm:spPr/>
    </dgm:pt>
    <dgm:pt modelId="{C1F32DF4-2C6C-4188-B1F8-628770ACAFB1}" type="pres">
      <dgm:prSet presAssocID="{A82C93E8-54AC-413F-A4C9-9DC3BD640AE0}"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EF14A403-C914-47AE-B155-94E01ECA1CDD}" type="pres">
      <dgm:prSet presAssocID="{A82C93E8-54AC-413F-A4C9-9DC3BD640AE0}" presName="spaceRect" presStyleCnt="0"/>
      <dgm:spPr/>
    </dgm:pt>
    <dgm:pt modelId="{1FCA687F-5C07-4A9F-99E3-AEF4E3040503}" type="pres">
      <dgm:prSet presAssocID="{A82C93E8-54AC-413F-A4C9-9DC3BD640AE0}" presName="textRect" presStyleLbl="revTx" presStyleIdx="4" presStyleCnt="7">
        <dgm:presLayoutVars>
          <dgm:chMax val="1"/>
          <dgm:chPref val="1"/>
        </dgm:presLayoutVars>
      </dgm:prSet>
      <dgm:spPr/>
    </dgm:pt>
    <dgm:pt modelId="{92ECAD2F-E735-495F-99A9-196E6A4AD7AF}" type="pres">
      <dgm:prSet presAssocID="{CADD2CDC-B387-4602-AE31-086A2124D00C}" presName="sibTrans" presStyleCnt="0"/>
      <dgm:spPr/>
    </dgm:pt>
    <dgm:pt modelId="{6671640A-0E6D-4633-AB76-0F3FE3D57166}" type="pres">
      <dgm:prSet presAssocID="{F8182363-0709-4F08-90A8-5C97D7D04B23}" presName="compNode" presStyleCnt="0"/>
      <dgm:spPr/>
    </dgm:pt>
    <dgm:pt modelId="{4B3BC2CE-3307-4381-8ABD-9012281DBFC6}" type="pres">
      <dgm:prSet presAssocID="{F8182363-0709-4F08-90A8-5C97D7D04B23}" presName="iconBgRect" presStyleLbl="bgShp" presStyleIdx="5" presStyleCnt="7"/>
      <dgm:spPr/>
    </dgm:pt>
    <dgm:pt modelId="{A8425415-7D62-4A66-90AC-862C7868848B}" type="pres">
      <dgm:prSet presAssocID="{F8182363-0709-4F08-90A8-5C97D7D04B23}"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d with Gears"/>
        </a:ext>
      </dgm:extLst>
    </dgm:pt>
    <dgm:pt modelId="{18740601-84C1-4C71-BD1E-C8FF37DCF3AA}" type="pres">
      <dgm:prSet presAssocID="{F8182363-0709-4F08-90A8-5C97D7D04B23}" presName="spaceRect" presStyleCnt="0"/>
      <dgm:spPr/>
    </dgm:pt>
    <dgm:pt modelId="{1C75EE22-7F9C-4727-95A9-752203775BEC}" type="pres">
      <dgm:prSet presAssocID="{F8182363-0709-4F08-90A8-5C97D7D04B23}" presName="textRect" presStyleLbl="revTx" presStyleIdx="5" presStyleCnt="7">
        <dgm:presLayoutVars>
          <dgm:chMax val="1"/>
          <dgm:chPref val="1"/>
        </dgm:presLayoutVars>
      </dgm:prSet>
      <dgm:spPr/>
    </dgm:pt>
    <dgm:pt modelId="{81B584D7-9967-4760-8958-5AF37A68637E}" type="pres">
      <dgm:prSet presAssocID="{2AF54389-84D4-47A1-A128-270791F1A4BC}" presName="sibTrans" presStyleCnt="0"/>
      <dgm:spPr/>
    </dgm:pt>
    <dgm:pt modelId="{9CD108A2-2136-4B35-9EF3-208FA545DDA9}" type="pres">
      <dgm:prSet presAssocID="{0E6C5B71-7C40-4F35-8912-513DF9EC4E0D}" presName="compNode" presStyleCnt="0"/>
      <dgm:spPr/>
    </dgm:pt>
    <dgm:pt modelId="{62D4BC7B-10CE-4303-A1C2-3E5822488F53}" type="pres">
      <dgm:prSet presAssocID="{0E6C5B71-7C40-4F35-8912-513DF9EC4E0D}" presName="iconBgRect" presStyleLbl="bgShp" presStyleIdx="6" presStyleCnt="7"/>
      <dgm:spPr/>
    </dgm:pt>
    <dgm:pt modelId="{7D365ACF-E09C-4CBA-8904-0D7452722792}" type="pres">
      <dgm:prSet presAssocID="{0E6C5B71-7C40-4F35-8912-513DF9EC4E0D}"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Theatre"/>
        </a:ext>
      </dgm:extLst>
    </dgm:pt>
    <dgm:pt modelId="{6425EC49-5537-4370-9D11-386BA455BCBF}" type="pres">
      <dgm:prSet presAssocID="{0E6C5B71-7C40-4F35-8912-513DF9EC4E0D}" presName="spaceRect" presStyleCnt="0"/>
      <dgm:spPr/>
    </dgm:pt>
    <dgm:pt modelId="{5EF5F160-1BA8-470D-B476-3D45F6D7FC15}" type="pres">
      <dgm:prSet presAssocID="{0E6C5B71-7C40-4F35-8912-513DF9EC4E0D}" presName="textRect" presStyleLbl="revTx" presStyleIdx="6" presStyleCnt="7">
        <dgm:presLayoutVars>
          <dgm:chMax val="1"/>
          <dgm:chPref val="1"/>
        </dgm:presLayoutVars>
      </dgm:prSet>
      <dgm:spPr/>
    </dgm:pt>
  </dgm:ptLst>
  <dgm:cxnLst>
    <dgm:cxn modelId="{FE90DB3E-63F8-4CC0-A763-9D7A13F70938}" type="presOf" srcId="{F8182363-0709-4F08-90A8-5C97D7D04B23}" destId="{1C75EE22-7F9C-4727-95A9-752203775BEC}" srcOrd="0" destOrd="0" presId="urn:microsoft.com/office/officeart/2018/5/layout/IconCircleLabelList"/>
    <dgm:cxn modelId="{1EBC9840-9CD3-48B7-9186-9779A26A217E}" srcId="{889386DC-A2C2-4583-A0E0-9617B73C8865}" destId="{A82C93E8-54AC-413F-A4C9-9DC3BD640AE0}" srcOrd="4" destOrd="0" parTransId="{A3FADA19-A1F0-42B8-95C8-A3A568745C64}" sibTransId="{CADD2CDC-B387-4602-AE31-086A2124D00C}"/>
    <dgm:cxn modelId="{62DD9947-2CF8-43F9-966D-76679855ADB0}" type="presOf" srcId="{A82C93E8-54AC-413F-A4C9-9DC3BD640AE0}" destId="{1FCA687F-5C07-4A9F-99E3-AEF4E3040503}" srcOrd="0" destOrd="0" presId="urn:microsoft.com/office/officeart/2018/5/layout/IconCircleLabelList"/>
    <dgm:cxn modelId="{9AAD197C-69EF-41F8-ADC1-6BB1D97C412D}" srcId="{889386DC-A2C2-4583-A0E0-9617B73C8865}" destId="{99A76502-E398-4181-AB67-8A535F5DD770}" srcOrd="0" destOrd="0" parTransId="{49F96498-C4BA-4084-9718-A8ECB25B7BA0}" sibTransId="{F08F0814-E293-4D9E-8BA1-B2BEAA35765A}"/>
    <dgm:cxn modelId="{C79BE07C-0A91-4CE6-82DC-5B0C1E1342BA}" srcId="{889386DC-A2C2-4583-A0E0-9617B73C8865}" destId="{B9FF3577-A02B-4635-85BE-A5FF7280ACF3}" srcOrd="3" destOrd="0" parTransId="{4F3E2B6E-D4B2-4FF5-9B3F-8E6042C0C8A7}" sibTransId="{158A28A4-1E19-435A-B4CF-CCE056DBF5DA}"/>
    <dgm:cxn modelId="{B4C69988-4832-4F80-8493-9AEAAF278139}" type="presOf" srcId="{B9FF3577-A02B-4635-85BE-A5FF7280ACF3}" destId="{D3037F9D-B761-44AA-AFB5-D4FBC17717BA}" srcOrd="0" destOrd="0" presId="urn:microsoft.com/office/officeart/2018/5/layout/IconCircleLabelList"/>
    <dgm:cxn modelId="{47814B8D-1637-492B-A839-6343697C9659}" type="presOf" srcId="{0E6C5B71-7C40-4F35-8912-513DF9EC4E0D}" destId="{5EF5F160-1BA8-470D-B476-3D45F6D7FC15}" srcOrd="0" destOrd="0" presId="urn:microsoft.com/office/officeart/2018/5/layout/IconCircleLabelList"/>
    <dgm:cxn modelId="{16537D94-0F0A-4067-BF09-C5FC03FC3C7F}" type="presOf" srcId="{6CC5304D-8234-4B76-A0D6-57BDA2247D67}" destId="{652ADC19-7228-4821-8864-CA943587A26A}" srcOrd="0" destOrd="0" presId="urn:microsoft.com/office/officeart/2018/5/layout/IconCircleLabelList"/>
    <dgm:cxn modelId="{EED51BAB-895D-4DA9-B9B5-4E84628E0993}" srcId="{889386DC-A2C2-4583-A0E0-9617B73C8865}" destId="{5F538CEC-C097-4EFD-B016-F5BDB1CD4894}" srcOrd="1" destOrd="0" parTransId="{DE899D5C-553E-44AB-8A32-DBCF9610B365}" sibTransId="{78B69A47-06F3-4F89-8946-662EA717F641}"/>
    <dgm:cxn modelId="{F1007FAD-1F2B-425D-B868-CB241C3A9493}" type="presOf" srcId="{889386DC-A2C2-4583-A0E0-9617B73C8865}" destId="{913D88A3-08E3-4642-8581-1340218B1050}" srcOrd="0" destOrd="0" presId="urn:microsoft.com/office/officeart/2018/5/layout/IconCircleLabelList"/>
    <dgm:cxn modelId="{0B97A0BB-43F3-42AD-836E-5FF82671D431}" type="presOf" srcId="{99A76502-E398-4181-AB67-8A535F5DD770}" destId="{8B763381-25C3-4CA6-AE61-4F61445E22C1}" srcOrd="0" destOrd="0" presId="urn:microsoft.com/office/officeart/2018/5/layout/IconCircleLabelList"/>
    <dgm:cxn modelId="{FCFE6BD9-DA71-4438-920F-DA48DD231720}" srcId="{889386DC-A2C2-4583-A0E0-9617B73C8865}" destId="{6CC5304D-8234-4B76-A0D6-57BDA2247D67}" srcOrd="2" destOrd="0" parTransId="{97FD963E-8FF3-4E72-BE6C-801BB4393ABB}" sibTransId="{2357F893-F6A3-41F6-8CC3-3B22FA4DDD70}"/>
    <dgm:cxn modelId="{44C0E5DA-AB38-415E-8D76-D9974B4E9981}" srcId="{889386DC-A2C2-4583-A0E0-9617B73C8865}" destId="{0E6C5B71-7C40-4F35-8912-513DF9EC4E0D}" srcOrd="6" destOrd="0" parTransId="{EF3CA1EB-5159-4457-9C16-58074A20FBFC}" sibTransId="{968FCE6D-BB35-43AD-AED5-3FCE62D26E30}"/>
    <dgm:cxn modelId="{8A74BAFA-8D09-464F-AD7C-1B35A308591D}" type="presOf" srcId="{5F538CEC-C097-4EFD-B016-F5BDB1CD4894}" destId="{51AD0985-5B9F-4FC7-821C-5ADE6852A7DC}" srcOrd="0" destOrd="0" presId="urn:microsoft.com/office/officeart/2018/5/layout/IconCircleLabelList"/>
    <dgm:cxn modelId="{DBFC0EFF-66C3-4CD5-8AC3-FFDBDE16FE44}" srcId="{889386DC-A2C2-4583-A0E0-9617B73C8865}" destId="{F8182363-0709-4F08-90A8-5C97D7D04B23}" srcOrd="5" destOrd="0" parTransId="{CE4E1BB7-414B-4636-9DFC-EB5AFBB2FCDF}" sibTransId="{2AF54389-84D4-47A1-A128-270791F1A4BC}"/>
    <dgm:cxn modelId="{526AF566-645C-4B4D-8F69-F877C7BC92C8}" type="presParOf" srcId="{913D88A3-08E3-4642-8581-1340218B1050}" destId="{E537330E-DBF0-489A-AF3E-24A41ED4016E}" srcOrd="0" destOrd="0" presId="urn:microsoft.com/office/officeart/2018/5/layout/IconCircleLabelList"/>
    <dgm:cxn modelId="{246618AD-1D2F-4210-B5E4-A2EB54CECBCC}" type="presParOf" srcId="{E537330E-DBF0-489A-AF3E-24A41ED4016E}" destId="{15731F01-0C02-446D-8867-847F62A4F05E}" srcOrd="0" destOrd="0" presId="urn:microsoft.com/office/officeart/2018/5/layout/IconCircleLabelList"/>
    <dgm:cxn modelId="{20075B2E-529A-497E-B136-36DE6BC9CBC3}" type="presParOf" srcId="{E537330E-DBF0-489A-AF3E-24A41ED4016E}" destId="{BFDF6BC6-6BCC-4836-92AB-416A295A2127}" srcOrd="1" destOrd="0" presId="urn:microsoft.com/office/officeart/2018/5/layout/IconCircleLabelList"/>
    <dgm:cxn modelId="{6A0B1FC4-8576-4A7E-A6A2-9F3ED183FA59}" type="presParOf" srcId="{E537330E-DBF0-489A-AF3E-24A41ED4016E}" destId="{4FECB14E-4AF7-4715-B4F8-1A6408F886EA}" srcOrd="2" destOrd="0" presId="urn:microsoft.com/office/officeart/2018/5/layout/IconCircleLabelList"/>
    <dgm:cxn modelId="{F114FB65-3A37-4599-913E-D8A9AAA14998}" type="presParOf" srcId="{E537330E-DBF0-489A-AF3E-24A41ED4016E}" destId="{8B763381-25C3-4CA6-AE61-4F61445E22C1}" srcOrd="3" destOrd="0" presId="urn:microsoft.com/office/officeart/2018/5/layout/IconCircleLabelList"/>
    <dgm:cxn modelId="{9986EEC6-3366-484A-8565-1A06E7551DF6}" type="presParOf" srcId="{913D88A3-08E3-4642-8581-1340218B1050}" destId="{4F7610DD-CB7B-4970-AD35-E8AFFA055B4D}" srcOrd="1" destOrd="0" presId="urn:microsoft.com/office/officeart/2018/5/layout/IconCircleLabelList"/>
    <dgm:cxn modelId="{B233945E-ED6C-4324-94EB-B14E14EBA9B5}" type="presParOf" srcId="{913D88A3-08E3-4642-8581-1340218B1050}" destId="{7D1FE15F-EF7C-416E-BE7F-1D35AF777799}" srcOrd="2" destOrd="0" presId="urn:microsoft.com/office/officeart/2018/5/layout/IconCircleLabelList"/>
    <dgm:cxn modelId="{C9351897-FE04-4284-AEE3-D5CBB30C6EAF}" type="presParOf" srcId="{7D1FE15F-EF7C-416E-BE7F-1D35AF777799}" destId="{0B01E367-2205-4B93-9CA9-3322E8277DB5}" srcOrd="0" destOrd="0" presId="urn:microsoft.com/office/officeart/2018/5/layout/IconCircleLabelList"/>
    <dgm:cxn modelId="{DCFF0993-2AB7-437B-BCEC-70ED25F973FA}" type="presParOf" srcId="{7D1FE15F-EF7C-416E-BE7F-1D35AF777799}" destId="{A1FFE4C1-526C-419D-BE78-800FBF001294}" srcOrd="1" destOrd="0" presId="urn:microsoft.com/office/officeart/2018/5/layout/IconCircleLabelList"/>
    <dgm:cxn modelId="{0EBE0CBE-EC24-496C-94FA-160EA372D491}" type="presParOf" srcId="{7D1FE15F-EF7C-416E-BE7F-1D35AF777799}" destId="{26E3FE8E-7F45-477F-A697-A55DEBBB78F3}" srcOrd="2" destOrd="0" presId="urn:microsoft.com/office/officeart/2018/5/layout/IconCircleLabelList"/>
    <dgm:cxn modelId="{184A94AD-D876-463E-B0FE-8B91485AA9C2}" type="presParOf" srcId="{7D1FE15F-EF7C-416E-BE7F-1D35AF777799}" destId="{51AD0985-5B9F-4FC7-821C-5ADE6852A7DC}" srcOrd="3" destOrd="0" presId="urn:microsoft.com/office/officeart/2018/5/layout/IconCircleLabelList"/>
    <dgm:cxn modelId="{E75D7596-6777-42DA-9193-345DC7482706}" type="presParOf" srcId="{913D88A3-08E3-4642-8581-1340218B1050}" destId="{8CE07575-14C0-4EF5-9611-9FF1DF3BE671}" srcOrd="3" destOrd="0" presId="urn:microsoft.com/office/officeart/2018/5/layout/IconCircleLabelList"/>
    <dgm:cxn modelId="{6717D7DF-A027-48FB-8B35-4F7CEE48C34A}" type="presParOf" srcId="{913D88A3-08E3-4642-8581-1340218B1050}" destId="{5BB3C575-AC8D-431D-9A4B-8E35B960CA7F}" srcOrd="4" destOrd="0" presId="urn:microsoft.com/office/officeart/2018/5/layout/IconCircleLabelList"/>
    <dgm:cxn modelId="{A05FE2DC-FF09-40D3-86A7-3FBA7AFF40CA}" type="presParOf" srcId="{5BB3C575-AC8D-431D-9A4B-8E35B960CA7F}" destId="{B5176A08-7BCC-488D-BBC5-E70E73BF1E2E}" srcOrd="0" destOrd="0" presId="urn:microsoft.com/office/officeart/2018/5/layout/IconCircleLabelList"/>
    <dgm:cxn modelId="{1F39F664-804C-4A3B-A331-C0FFAF05E40A}" type="presParOf" srcId="{5BB3C575-AC8D-431D-9A4B-8E35B960CA7F}" destId="{B5D03608-3DA7-4407-B6BA-3A74669E3B7F}" srcOrd="1" destOrd="0" presId="urn:microsoft.com/office/officeart/2018/5/layout/IconCircleLabelList"/>
    <dgm:cxn modelId="{4CB49084-F563-4885-8E4C-787FA80F4638}" type="presParOf" srcId="{5BB3C575-AC8D-431D-9A4B-8E35B960CA7F}" destId="{F5D2170E-35B9-48A2-954E-5831C2F1B07C}" srcOrd="2" destOrd="0" presId="urn:microsoft.com/office/officeart/2018/5/layout/IconCircleLabelList"/>
    <dgm:cxn modelId="{FD6BC13E-B195-4067-86BD-C2F3D481B9B5}" type="presParOf" srcId="{5BB3C575-AC8D-431D-9A4B-8E35B960CA7F}" destId="{652ADC19-7228-4821-8864-CA943587A26A}" srcOrd="3" destOrd="0" presId="urn:microsoft.com/office/officeart/2018/5/layout/IconCircleLabelList"/>
    <dgm:cxn modelId="{43BCBD72-0800-457D-9668-20DFC7B3C023}" type="presParOf" srcId="{913D88A3-08E3-4642-8581-1340218B1050}" destId="{8B498079-8FBA-4146-BA95-126996DACBF7}" srcOrd="5" destOrd="0" presId="urn:microsoft.com/office/officeart/2018/5/layout/IconCircleLabelList"/>
    <dgm:cxn modelId="{79ACDAC8-3983-45D7-A6F4-31E692781019}" type="presParOf" srcId="{913D88A3-08E3-4642-8581-1340218B1050}" destId="{175D5D26-E7ED-4F70-8081-7D10D0DF7996}" srcOrd="6" destOrd="0" presId="urn:microsoft.com/office/officeart/2018/5/layout/IconCircleLabelList"/>
    <dgm:cxn modelId="{44A925F3-AB1B-46BA-8A8E-77A0D1B9CE14}" type="presParOf" srcId="{175D5D26-E7ED-4F70-8081-7D10D0DF7996}" destId="{A8DBDE0C-108B-4F78-B44D-F2BF75DE7BEF}" srcOrd="0" destOrd="0" presId="urn:microsoft.com/office/officeart/2018/5/layout/IconCircleLabelList"/>
    <dgm:cxn modelId="{EC11B7F0-77E6-4AD5-AB80-76E7C3C98ACE}" type="presParOf" srcId="{175D5D26-E7ED-4F70-8081-7D10D0DF7996}" destId="{171E000C-7C6C-41ED-BFD8-A24EF11A0377}" srcOrd="1" destOrd="0" presId="urn:microsoft.com/office/officeart/2018/5/layout/IconCircleLabelList"/>
    <dgm:cxn modelId="{7A73C15A-E2C9-4251-BA73-9BB5D06AF07C}" type="presParOf" srcId="{175D5D26-E7ED-4F70-8081-7D10D0DF7996}" destId="{036F80EF-9B58-4BC3-8A0F-C3F37CCE489A}" srcOrd="2" destOrd="0" presId="urn:microsoft.com/office/officeart/2018/5/layout/IconCircleLabelList"/>
    <dgm:cxn modelId="{8123E31F-1D50-4A03-8E22-C2901C6060E9}" type="presParOf" srcId="{175D5D26-E7ED-4F70-8081-7D10D0DF7996}" destId="{D3037F9D-B761-44AA-AFB5-D4FBC17717BA}" srcOrd="3" destOrd="0" presId="urn:microsoft.com/office/officeart/2018/5/layout/IconCircleLabelList"/>
    <dgm:cxn modelId="{45E2DDFB-FB7E-4490-AEE7-98C3C56D5C5B}" type="presParOf" srcId="{913D88A3-08E3-4642-8581-1340218B1050}" destId="{72D2B2BE-674F-425C-B8E8-EA2B76BF0B7C}" srcOrd="7" destOrd="0" presId="urn:microsoft.com/office/officeart/2018/5/layout/IconCircleLabelList"/>
    <dgm:cxn modelId="{635B5B52-44B2-48D2-BA3D-403946CC4B76}" type="presParOf" srcId="{913D88A3-08E3-4642-8581-1340218B1050}" destId="{97AEDEF0-8F4A-406F-9935-6F3E2D138BBD}" srcOrd="8" destOrd="0" presId="urn:microsoft.com/office/officeart/2018/5/layout/IconCircleLabelList"/>
    <dgm:cxn modelId="{ADF08E38-9DD4-45E4-A3FC-C84DCCA6D8AC}" type="presParOf" srcId="{97AEDEF0-8F4A-406F-9935-6F3E2D138BBD}" destId="{A040EABA-3F7F-4968-A9D8-89043A36AE1D}" srcOrd="0" destOrd="0" presId="urn:microsoft.com/office/officeart/2018/5/layout/IconCircleLabelList"/>
    <dgm:cxn modelId="{290B8CF6-45E1-43A7-9E36-4E6C80C7F644}" type="presParOf" srcId="{97AEDEF0-8F4A-406F-9935-6F3E2D138BBD}" destId="{C1F32DF4-2C6C-4188-B1F8-628770ACAFB1}" srcOrd="1" destOrd="0" presId="urn:microsoft.com/office/officeart/2018/5/layout/IconCircleLabelList"/>
    <dgm:cxn modelId="{CC40B393-F750-4F10-B769-CE585B1FE523}" type="presParOf" srcId="{97AEDEF0-8F4A-406F-9935-6F3E2D138BBD}" destId="{EF14A403-C914-47AE-B155-94E01ECA1CDD}" srcOrd="2" destOrd="0" presId="urn:microsoft.com/office/officeart/2018/5/layout/IconCircleLabelList"/>
    <dgm:cxn modelId="{9B3C2368-050F-42D6-BC10-52A169553D35}" type="presParOf" srcId="{97AEDEF0-8F4A-406F-9935-6F3E2D138BBD}" destId="{1FCA687F-5C07-4A9F-99E3-AEF4E3040503}" srcOrd="3" destOrd="0" presId="urn:microsoft.com/office/officeart/2018/5/layout/IconCircleLabelList"/>
    <dgm:cxn modelId="{E1E3C748-D13C-4686-8781-A2A3B5BCE111}" type="presParOf" srcId="{913D88A3-08E3-4642-8581-1340218B1050}" destId="{92ECAD2F-E735-495F-99A9-196E6A4AD7AF}" srcOrd="9" destOrd="0" presId="urn:microsoft.com/office/officeart/2018/5/layout/IconCircleLabelList"/>
    <dgm:cxn modelId="{7BFA4B5E-C2E5-4070-8E7B-621D7EC251DF}" type="presParOf" srcId="{913D88A3-08E3-4642-8581-1340218B1050}" destId="{6671640A-0E6D-4633-AB76-0F3FE3D57166}" srcOrd="10" destOrd="0" presId="urn:microsoft.com/office/officeart/2018/5/layout/IconCircleLabelList"/>
    <dgm:cxn modelId="{5273FE6D-E725-4B93-AD01-1A4B0060341B}" type="presParOf" srcId="{6671640A-0E6D-4633-AB76-0F3FE3D57166}" destId="{4B3BC2CE-3307-4381-8ABD-9012281DBFC6}" srcOrd="0" destOrd="0" presId="urn:microsoft.com/office/officeart/2018/5/layout/IconCircleLabelList"/>
    <dgm:cxn modelId="{9CE93A0D-D9FA-4859-B608-6E7D65FA0D3D}" type="presParOf" srcId="{6671640A-0E6D-4633-AB76-0F3FE3D57166}" destId="{A8425415-7D62-4A66-90AC-862C7868848B}" srcOrd="1" destOrd="0" presId="urn:microsoft.com/office/officeart/2018/5/layout/IconCircleLabelList"/>
    <dgm:cxn modelId="{55A93CC4-89CB-458E-841D-4C7426DDC858}" type="presParOf" srcId="{6671640A-0E6D-4633-AB76-0F3FE3D57166}" destId="{18740601-84C1-4C71-BD1E-C8FF37DCF3AA}" srcOrd="2" destOrd="0" presId="urn:microsoft.com/office/officeart/2018/5/layout/IconCircleLabelList"/>
    <dgm:cxn modelId="{4A946881-2CB0-41AB-B62C-FC3CFFCF6DA2}" type="presParOf" srcId="{6671640A-0E6D-4633-AB76-0F3FE3D57166}" destId="{1C75EE22-7F9C-4727-95A9-752203775BEC}" srcOrd="3" destOrd="0" presId="urn:microsoft.com/office/officeart/2018/5/layout/IconCircleLabelList"/>
    <dgm:cxn modelId="{5FDDBA37-BAA3-4F85-B619-69E863C4FB82}" type="presParOf" srcId="{913D88A3-08E3-4642-8581-1340218B1050}" destId="{81B584D7-9967-4760-8958-5AF37A68637E}" srcOrd="11" destOrd="0" presId="urn:microsoft.com/office/officeart/2018/5/layout/IconCircleLabelList"/>
    <dgm:cxn modelId="{0CAC7D2C-5CEF-46DC-A7DA-48AF07168C55}" type="presParOf" srcId="{913D88A3-08E3-4642-8581-1340218B1050}" destId="{9CD108A2-2136-4B35-9EF3-208FA545DDA9}" srcOrd="12" destOrd="0" presId="urn:microsoft.com/office/officeart/2018/5/layout/IconCircleLabelList"/>
    <dgm:cxn modelId="{3F702F75-DC6F-4D7D-8535-D32140FD3EB0}" type="presParOf" srcId="{9CD108A2-2136-4B35-9EF3-208FA545DDA9}" destId="{62D4BC7B-10CE-4303-A1C2-3E5822488F53}" srcOrd="0" destOrd="0" presId="urn:microsoft.com/office/officeart/2018/5/layout/IconCircleLabelList"/>
    <dgm:cxn modelId="{1617F101-48FF-448F-90E2-CEFE9BE25894}" type="presParOf" srcId="{9CD108A2-2136-4B35-9EF3-208FA545DDA9}" destId="{7D365ACF-E09C-4CBA-8904-0D7452722792}" srcOrd="1" destOrd="0" presId="urn:microsoft.com/office/officeart/2018/5/layout/IconCircleLabelList"/>
    <dgm:cxn modelId="{0586C8FA-796B-4170-BA2B-74D9B2541EDC}" type="presParOf" srcId="{9CD108A2-2136-4B35-9EF3-208FA545DDA9}" destId="{6425EC49-5537-4370-9D11-386BA455BCBF}" srcOrd="2" destOrd="0" presId="urn:microsoft.com/office/officeart/2018/5/layout/IconCircleLabelList"/>
    <dgm:cxn modelId="{053B48BE-AE97-490E-BFDD-F70B67C5D50F}" type="presParOf" srcId="{9CD108A2-2136-4B35-9EF3-208FA545DDA9}" destId="{5EF5F160-1BA8-470D-B476-3D45F6D7FC15}"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E23BC-E298-422E-8556-808D9D0D0909}"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EE52C11-884B-46BE-A0F1-5F4E6EA1DC2E}">
      <dgm:prSet/>
      <dgm:spPr/>
      <dgm:t>
        <a:bodyPr/>
        <a:lstStyle/>
        <a:p>
          <a:r>
            <a:rPr lang="en-US"/>
            <a:t>What does this schedule look like compared to your HS schedule?</a:t>
          </a:r>
        </a:p>
      </dgm:t>
    </dgm:pt>
    <dgm:pt modelId="{DF86FC2C-123B-4A5B-8ECD-05C73617D140}" type="parTrans" cxnId="{77716F4B-42DF-4355-8621-4F131A7A7F24}">
      <dgm:prSet/>
      <dgm:spPr/>
      <dgm:t>
        <a:bodyPr/>
        <a:lstStyle/>
        <a:p>
          <a:endParaRPr lang="en-US"/>
        </a:p>
      </dgm:t>
    </dgm:pt>
    <dgm:pt modelId="{4334A8E0-FB9B-42AF-86BC-324260673B6A}" type="sibTrans" cxnId="{77716F4B-42DF-4355-8621-4F131A7A7F24}">
      <dgm:prSet/>
      <dgm:spPr/>
      <dgm:t>
        <a:bodyPr/>
        <a:lstStyle/>
        <a:p>
          <a:endParaRPr lang="en-US"/>
        </a:p>
      </dgm:t>
    </dgm:pt>
    <dgm:pt modelId="{511CC5BE-6B0F-46E4-8D7B-0C2870651548}">
      <dgm:prSet/>
      <dgm:spPr/>
      <dgm:t>
        <a:bodyPr/>
        <a:lstStyle/>
        <a:p>
          <a:r>
            <a:rPr lang="en-US"/>
            <a:t>What assumptions might you make based on those differences?</a:t>
          </a:r>
        </a:p>
      </dgm:t>
    </dgm:pt>
    <dgm:pt modelId="{858B3639-7D6F-4AED-995F-CA5104DC3EF7}" type="parTrans" cxnId="{3EFA8D41-C1B8-43B4-84CF-54FD68695320}">
      <dgm:prSet/>
      <dgm:spPr/>
      <dgm:t>
        <a:bodyPr/>
        <a:lstStyle/>
        <a:p>
          <a:endParaRPr lang="en-US"/>
        </a:p>
      </dgm:t>
    </dgm:pt>
    <dgm:pt modelId="{1050392A-083A-40C8-89EA-CED141B95712}" type="sibTrans" cxnId="{3EFA8D41-C1B8-43B4-84CF-54FD68695320}">
      <dgm:prSet/>
      <dgm:spPr/>
      <dgm:t>
        <a:bodyPr/>
        <a:lstStyle/>
        <a:p>
          <a:endParaRPr lang="en-US"/>
        </a:p>
      </dgm:t>
    </dgm:pt>
    <dgm:pt modelId="{F45075B5-33D1-43E0-A69B-A0FCB460FE5A}" type="pres">
      <dgm:prSet presAssocID="{84AE23BC-E298-422E-8556-808D9D0D0909}" presName="hierChild1" presStyleCnt="0">
        <dgm:presLayoutVars>
          <dgm:chPref val="1"/>
          <dgm:dir/>
          <dgm:animOne val="branch"/>
          <dgm:animLvl val="lvl"/>
          <dgm:resizeHandles/>
        </dgm:presLayoutVars>
      </dgm:prSet>
      <dgm:spPr/>
    </dgm:pt>
    <dgm:pt modelId="{23C494CF-7ED4-4898-86E2-4D96E5EE9509}" type="pres">
      <dgm:prSet presAssocID="{0EE52C11-884B-46BE-A0F1-5F4E6EA1DC2E}" presName="hierRoot1" presStyleCnt="0"/>
      <dgm:spPr/>
    </dgm:pt>
    <dgm:pt modelId="{C4F91415-F10A-4B11-A69B-089A42A1A462}" type="pres">
      <dgm:prSet presAssocID="{0EE52C11-884B-46BE-A0F1-5F4E6EA1DC2E}" presName="composite" presStyleCnt="0"/>
      <dgm:spPr/>
    </dgm:pt>
    <dgm:pt modelId="{0E130F56-8107-4CBC-B713-4172AEE0E4A0}" type="pres">
      <dgm:prSet presAssocID="{0EE52C11-884B-46BE-A0F1-5F4E6EA1DC2E}" presName="background" presStyleLbl="node0" presStyleIdx="0" presStyleCnt="2"/>
      <dgm:spPr/>
    </dgm:pt>
    <dgm:pt modelId="{1DBEF4D1-6CF7-4CEC-B8C6-1C1F9C74D1EB}" type="pres">
      <dgm:prSet presAssocID="{0EE52C11-884B-46BE-A0F1-5F4E6EA1DC2E}" presName="text" presStyleLbl="fgAcc0" presStyleIdx="0" presStyleCnt="2">
        <dgm:presLayoutVars>
          <dgm:chPref val="3"/>
        </dgm:presLayoutVars>
      </dgm:prSet>
      <dgm:spPr/>
    </dgm:pt>
    <dgm:pt modelId="{0FBA408F-3754-403E-9B1F-E7270800B386}" type="pres">
      <dgm:prSet presAssocID="{0EE52C11-884B-46BE-A0F1-5F4E6EA1DC2E}" presName="hierChild2" presStyleCnt="0"/>
      <dgm:spPr/>
    </dgm:pt>
    <dgm:pt modelId="{9480A3F3-A783-4AB8-BA78-68E37025C690}" type="pres">
      <dgm:prSet presAssocID="{511CC5BE-6B0F-46E4-8D7B-0C2870651548}" presName="hierRoot1" presStyleCnt="0"/>
      <dgm:spPr/>
    </dgm:pt>
    <dgm:pt modelId="{BD4DF5EF-9F8F-4753-AD85-5E0AAE885729}" type="pres">
      <dgm:prSet presAssocID="{511CC5BE-6B0F-46E4-8D7B-0C2870651548}" presName="composite" presStyleCnt="0"/>
      <dgm:spPr/>
    </dgm:pt>
    <dgm:pt modelId="{2C9FAAF6-82E2-46C0-B392-B1F10CFE8CC5}" type="pres">
      <dgm:prSet presAssocID="{511CC5BE-6B0F-46E4-8D7B-0C2870651548}" presName="background" presStyleLbl="node0" presStyleIdx="1" presStyleCnt="2"/>
      <dgm:spPr/>
    </dgm:pt>
    <dgm:pt modelId="{F10FA8AE-C244-46DE-8AB3-EE305D715CFB}" type="pres">
      <dgm:prSet presAssocID="{511CC5BE-6B0F-46E4-8D7B-0C2870651548}" presName="text" presStyleLbl="fgAcc0" presStyleIdx="1" presStyleCnt="2">
        <dgm:presLayoutVars>
          <dgm:chPref val="3"/>
        </dgm:presLayoutVars>
      </dgm:prSet>
      <dgm:spPr/>
    </dgm:pt>
    <dgm:pt modelId="{8D12C8A7-4255-4A74-A012-79FBB6C0C9FF}" type="pres">
      <dgm:prSet presAssocID="{511CC5BE-6B0F-46E4-8D7B-0C2870651548}" presName="hierChild2" presStyleCnt="0"/>
      <dgm:spPr/>
    </dgm:pt>
  </dgm:ptLst>
  <dgm:cxnLst>
    <dgm:cxn modelId="{6507790D-EA73-4C97-AFC4-9EE687A3EAC7}" type="presOf" srcId="{84AE23BC-E298-422E-8556-808D9D0D0909}" destId="{F45075B5-33D1-43E0-A69B-A0FCB460FE5A}" srcOrd="0" destOrd="0" presId="urn:microsoft.com/office/officeart/2005/8/layout/hierarchy1"/>
    <dgm:cxn modelId="{60C67917-D1A6-4D17-836A-09476682E78B}" type="presOf" srcId="{0EE52C11-884B-46BE-A0F1-5F4E6EA1DC2E}" destId="{1DBEF4D1-6CF7-4CEC-B8C6-1C1F9C74D1EB}" srcOrd="0" destOrd="0" presId="urn:microsoft.com/office/officeart/2005/8/layout/hierarchy1"/>
    <dgm:cxn modelId="{3EFA8D41-C1B8-43B4-84CF-54FD68695320}" srcId="{84AE23BC-E298-422E-8556-808D9D0D0909}" destId="{511CC5BE-6B0F-46E4-8D7B-0C2870651548}" srcOrd="1" destOrd="0" parTransId="{858B3639-7D6F-4AED-995F-CA5104DC3EF7}" sibTransId="{1050392A-083A-40C8-89EA-CED141B95712}"/>
    <dgm:cxn modelId="{77716F4B-42DF-4355-8621-4F131A7A7F24}" srcId="{84AE23BC-E298-422E-8556-808D9D0D0909}" destId="{0EE52C11-884B-46BE-A0F1-5F4E6EA1DC2E}" srcOrd="0" destOrd="0" parTransId="{DF86FC2C-123B-4A5B-8ECD-05C73617D140}" sibTransId="{4334A8E0-FB9B-42AF-86BC-324260673B6A}"/>
    <dgm:cxn modelId="{99708D81-0E47-4852-AD08-5F5F7EF62B41}" type="presOf" srcId="{511CC5BE-6B0F-46E4-8D7B-0C2870651548}" destId="{F10FA8AE-C244-46DE-8AB3-EE305D715CFB}" srcOrd="0" destOrd="0" presId="urn:microsoft.com/office/officeart/2005/8/layout/hierarchy1"/>
    <dgm:cxn modelId="{0FD2D43B-B294-43FB-9402-82C8AFD39746}" type="presParOf" srcId="{F45075B5-33D1-43E0-A69B-A0FCB460FE5A}" destId="{23C494CF-7ED4-4898-86E2-4D96E5EE9509}" srcOrd="0" destOrd="0" presId="urn:microsoft.com/office/officeart/2005/8/layout/hierarchy1"/>
    <dgm:cxn modelId="{463F1512-BA0F-49C1-8A2F-2143C13A0063}" type="presParOf" srcId="{23C494CF-7ED4-4898-86E2-4D96E5EE9509}" destId="{C4F91415-F10A-4B11-A69B-089A42A1A462}" srcOrd="0" destOrd="0" presId="urn:microsoft.com/office/officeart/2005/8/layout/hierarchy1"/>
    <dgm:cxn modelId="{40527C7F-28FD-4170-91D0-767991DED5D0}" type="presParOf" srcId="{C4F91415-F10A-4B11-A69B-089A42A1A462}" destId="{0E130F56-8107-4CBC-B713-4172AEE0E4A0}" srcOrd="0" destOrd="0" presId="urn:microsoft.com/office/officeart/2005/8/layout/hierarchy1"/>
    <dgm:cxn modelId="{AF095841-15BA-480A-8BA3-70C902865EB7}" type="presParOf" srcId="{C4F91415-F10A-4B11-A69B-089A42A1A462}" destId="{1DBEF4D1-6CF7-4CEC-B8C6-1C1F9C74D1EB}" srcOrd="1" destOrd="0" presId="urn:microsoft.com/office/officeart/2005/8/layout/hierarchy1"/>
    <dgm:cxn modelId="{0F17E9B0-D37E-4867-A266-1C4F9CAE4729}" type="presParOf" srcId="{23C494CF-7ED4-4898-86E2-4D96E5EE9509}" destId="{0FBA408F-3754-403E-9B1F-E7270800B386}" srcOrd="1" destOrd="0" presId="urn:microsoft.com/office/officeart/2005/8/layout/hierarchy1"/>
    <dgm:cxn modelId="{98D7C8AF-8B25-4694-8081-8D7DDF37ADBF}" type="presParOf" srcId="{F45075B5-33D1-43E0-A69B-A0FCB460FE5A}" destId="{9480A3F3-A783-4AB8-BA78-68E37025C690}" srcOrd="1" destOrd="0" presId="urn:microsoft.com/office/officeart/2005/8/layout/hierarchy1"/>
    <dgm:cxn modelId="{43057A2D-2F3A-4470-B57B-D4E720B514F2}" type="presParOf" srcId="{9480A3F3-A783-4AB8-BA78-68E37025C690}" destId="{BD4DF5EF-9F8F-4753-AD85-5E0AAE885729}" srcOrd="0" destOrd="0" presId="urn:microsoft.com/office/officeart/2005/8/layout/hierarchy1"/>
    <dgm:cxn modelId="{35F99BD1-9549-4955-98D6-6698CC3186DD}" type="presParOf" srcId="{BD4DF5EF-9F8F-4753-AD85-5E0AAE885729}" destId="{2C9FAAF6-82E2-46C0-B392-B1F10CFE8CC5}" srcOrd="0" destOrd="0" presId="urn:microsoft.com/office/officeart/2005/8/layout/hierarchy1"/>
    <dgm:cxn modelId="{81F5EA9C-417F-4CAC-BF4A-C82050E7F56D}" type="presParOf" srcId="{BD4DF5EF-9F8F-4753-AD85-5E0AAE885729}" destId="{F10FA8AE-C244-46DE-8AB3-EE305D715CFB}" srcOrd="1" destOrd="0" presId="urn:microsoft.com/office/officeart/2005/8/layout/hierarchy1"/>
    <dgm:cxn modelId="{46B86FA3-B7E9-4454-9DC5-A3D82AC06F23}" type="presParOf" srcId="{9480A3F3-A783-4AB8-BA78-68E37025C690}" destId="{8D12C8A7-4255-4A74-A012-79FBB6C0C9FF}"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2940CF-5042-4EBA-8E2C-437E6CDE8EE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78E9BFB3-3556-42EF-BF84-20748BBB2345}">
      <dgm:prSet/>
      <dgm:spPr/>
      <dgm:t>
        <a:bodyPr/>
        <a:lstStyle/>
        <a:p>
          <a:pPr>
            <a:lnSpc>
              <a:spcPct val="100000"/>
            </a:lnSpc>
          </a:pPr>
          <a:r>
            <a:rPr lang="en-US" b="1"/>
            <a:t>15 credits = roughly 15 hours in class each week </a:t>
          </a:r>
          <a:endParaRPr lang="en-US"/>
        </a:p>
      </dgm:t>
    </dgm:pt>
    <dgm:pt modelId="{509F65E7-FF81-429E-93BB-43B65C2CABEC}" type="parTrans" cxnId="{8EEAD6E4-85E3-44F5-8E36-87C6EBC5864F}">
      <dgm:prSet/>
      <dgm:spPr/>
      <dgm:t>
        <a:bodyPr/>
        <a:lstStyle/>
        <a:p>
          <a:endParaRPr lang="en-US"/>
        </a:p>
      </dgm:t>
    </dgm:pt>
    <dgm:pt modelId="{D0DBD03D-260F-479E-A049-B58C98F93A69}" type="sibTrans" cxnId="{8EEAD6E4-85E3-44F5-8E36-87C6EBC5864F}">
      <dgm:prSet/>
      <dgm:spPr/>
      <dgm:t>
        <a:bodyPr/>
        <a:lstStyle/>
        <a:p>
          <a:endParaRPr lang="en-US"/>
        </a:p>
      </dgm:t>
    </dgm:pt>
    <dgm:pt modelId="{53BA8328-30FF-4861-81FA-8D49B21D8743}">
      <dgm:prSet/>
      <dgm:spPr/>
      <dgm:t>
        <a:bodyPr/>
        <a:lstStyle/>
        <a:p>
          <a:pPr>
            <a:lnSpc>
              <a:spcPct val="100000"/>
            </a:lnSpc>
          </a:pPr>
          <a:r>
            <a:rPr lang="en-US" b="1"/>
            <a:t>for each hour in class, budget 2 hours for homework and studying</a:t>
          </a:r>
          <a:endParaRPr lang="en-US"/>
        </a:p>
      </dgm:t>
    </dgm:pt>
    <dgm:pt modelId="{312B256C-A1AD-4CBE-B992-0E9E1CE79F52}" type="parTrans" cxnId="{FA8DE885-022D-460B-8BB7-7C795689C9A1}">
      <dgm:prSet/>
      <dgm:spPr/>
      <dgm:t>
        <a:bodyPr/>
        <a:lstStyle/>
        <a:p>
          <a:endParaRPr lang="en-US"/>
        </a:p>
      </dgm:t>
    </dgm:pt>
    <dgm:pt modelId="{DF1E1C5E-127C-44F7-B2F6-4DCBB452FFEB}" type="sibTrans" cxnId="{FA8DE885-022D-460B-8BB7-7C795689C9A1}">
      <dgm:prSet/>
      <dgm:spPr/>
      <dgm:t>
        <a:bodyPr/>
        <a:lstStyle/>
        <a:p>
          <a:endParaRPr lang="en-US"/>
        </a:p>
      </dgm:t>
    </dgm:pt>
    <dgm:pt modelId="{3AB711EA-7E55-48A3-BDF2-445AF7F3F84D}">
      <dgm:prSet/>
      <dgm:spPr/>
      <dgm:t>
        <a:bodyPr/>
        <a:lstStyle/>
        <a:p>
          <a:pPr>
            <a:lnSpc>
              <a:spcPct val="100000"/>
            </a:lnSpc>
          </a:pPr>
          <a:r>
            <a:rPr lang="en-US" b="1"/>
            <a:t>15 credits = roughly 30 hours of work outside of class each week</a:t>
          </a:r>
          <a:endParaRPr lang="en-US"/>
        </a:p>
      </dgm:t>
    </dgm:pt>
    <dgm:pt modelId="{FC91C184-F566-42DD-AD41-B0F3FEA1FE15}" type="parTrans" cxnId="{72FB074C-DF3A-4FC6-BFC7-1AF0A82BAC03}">
      <dgm:prSet/>
      <dgm:spPr/>
      <dgm:t>
        <a:bodyPr/>
        <a:lstStyle/>
        <a:p>
          <a:endParaRPr lang="en-US"/>
        </a:p>
      </dgm:t>
    </dgm:pt>
    <dgm:pt modelId="{5281304D-DFBF-48F9-BD91-01B883A19C6C}" type="sibTrans" cxnId="{72FB074C-DF3A-4FC6-BFC7-1AF0A82BAC03}">
      <dgm:prSet/>
      <dgm:spPr/>
      <dgm:t>
        <a:bodyPr/>
        <a:lstStyle/>
        <a:p>
          <a:endParaRPr lang="en-US"/>
        </a:p>
      </dgm:t>
    </dgm:pt>
    <dgm:pt modelId="{FDEBE210-4404-45AF-B9FC-0FA55D59468D}">
      <dgm:prSet/>
      <dgm:spPr/>
      <dgm:t>
        <a:bodyPr/>
        <a:lstStyle/>
        <a:p>
          <a:pPr>
            <a:lnSpc>
              <a:spcPct val="100000"/>
            </a:lnSpc>
          </a:pPr>
          <a:r>
            <a:rPr lang="en-US" b="1"/>
            <a:t>so when taking 15 credits, you should expect to spend about 45 hours each week just on school</a:t>
          </a:r>
          <a:endParaRPr lang="en-US"/>
        </a:p>
      </dgm:t>
    </dgm:pt>
    <dgm:pt modelId="{E6DCAADE-BDEA-4072-96D5-30015FB42E63}" type="parTrans" cxnId="{E0C2DAD0-37D0-467B-A9E5-1252AADE3392}">
      <dgm:prSet/>
      <dgm:spPr/>
      <dgm:t>
        <a:bodyPr/>
        <a:lstStyle/>
        <a:p>
          <a:endParaRPr lang="en-US"/>
        </a:p>
      </dgm:t>
    </dgm:pt>
    <dgm:pt modelId="{AB9FD0F7-73F7-4E31-8190-2D96314FF8E6}" type="sibTrans" cxnId="{E0C2DAD0-37D0-467B-A9E5-1252AADE3392}">
      <dgm:prSet/>
      <dgm:spPr/>
      <dgm:t>
        <a:bodyPr/>
        <a:lstStyle/>
        <a:p>
          <a:endParaRPr lang="en-US"/>
        </a:p>
      </dgm:t>
    </dgm:pt>
    <dgm:pt modelId="{0CE72E90-8610-44E6-A79D-8BC80B2D83BF}" type="pres">
      <dgm:prSet presAssocID="{7D2940CF-5042-4EBA-8E2C-437E6CDE8EEB}" presName="root" presStyleCnt="0">
        <dgm:presLayoutVars>
          <dgm:dir/>
          <dgm:resizeHandles val="exact"/>
        </dgm:presLayoutVars>
      </dgm:prSet>
      <dgm:spPr/>
    </dgm:pt>
    <dgm:pt modelId="{B36759E5-B58C-4A13-B498-A1D96FAF9ECA}" type="pres">
      <dgm:prSet presAssocID="{78E9BFB3-3556-42EF-BF84-20748BBB2345}" presName="compNode" presStyleCnt="0"/>
      <dgm:spPr/>
    </dgm:pt>
    <dgm:pt modelId="{4EDEAEE0-DA27-431D-8D33-11E69D63F6E6}" type="pres">
      <dgm:prSet presAssocID="{78E9BFB3-3556-42EF-BF84-20748BBB234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alendar Week"/>
        </a:ext>
      </dgm:extLst>
    </dgm:pt>
    <dgm:pt modelId="{B1893156-DA1C-4D40-B724-3AADED033B1E}" type="pres">
      <dgm:prSet presAssocID="{78E9BFB3-3556-42EF-BF84-20748BBB2345}" presName="spaceRect" presStyleCnt="0"/>
      <dgm:spPr/>
    </dgm:pt>
    <dgm:pt modelId="{0C44F5A0-96F9-42C3-B800-647C411289D7}" type="pres">
      <dgm:prSet presAssocID="{78E9BFB3-3556-42EF-BF84-20748BBB2345}" presName="textRect" presStyleLbl="revTx" presStyleIdx="0" presStyleCnt="4">
        <dgm:presLayoutVars>
          <dgm:chMax val="1"/>
          <dgm:chPref val="1"/>
        </dgm:presLayoutVars>
      </dgm:prSet>
      <dgm:spPr/>
    </dgm:pt>
    <dgm:pt modelId="{5BD9AA2E-E520-4147-88D1-B5B99DD19E76}" type="pres">
      <dgm:prSet presAssocID="{D0DBD03D-260F-479E-A049-B58C98F93A69}" presName="sibTrans" presStyleCnt="0"/>
      <dgm:spPr/>
    </dgm:pt>
    <dgm:pt modelId="{D6391EEC-3CFB-4DFE-9F47-0F3AC6095881}" type="pres">
      <dgm:prSet presAssocID="{53BA8328-30FF-4861-81FA-8D49B21D8743}" presName="compNode" presStyleCnt="0"/>
      <dgm:spPr/>
    </dgm:pt>
    <dgm:pt modelId="{95325DE9-D103-4AAC-BC45-21C6E8A8DEBC}" type="pres">
      <dgm:prSet presAssocID="{53BA8328-30FF-4861-81FA-8D49B21D874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ock"/>
        </a:ext>
      </dgm:extLst>
    </dgm:pt>
    <dgm:pt modelId="{AC635B95-DA82-4E4E-B75D-D54679E99BAA}" type="pres">
      <dgm:prSet presAssocID="{53BA8328-30FF-4861-81FA-8D49B21D8743}" presName="spaceRect" presStyleCnt="0"/>
      <dgm:spPr/>
    </dgm:pt>
    <dgm:pt modelId="{B4ECFDC9-36D8-4E2A-BF99-65456EA98F26}" type="pres">
      <dgm:prSet presAssocID="{53BA8328-30FF-4861-81FA-8D49B21D8743}" presName="textRect" presStyleLbl="revTx" presStyleIdx="1" presStyleCnt="4">
        <dgm:presLayoutVars>
          <dgm:chMax val="1"/>
          <dgm:chPref val="1"/>
        </dgm:presLayoutVars>
      </dgm:prSet>
      <dgm:spPr/>
    </dgm:pt>
    <dgm:pt modelId="{163844A1-F3A8-4C94-9253-3C18926A9041}" type="pres">
      <dgm:prSet presAssocID="{DF1E1C5E-127C-44F7-B2F6-4DCBB452FFEB}" presName="sibTrans" presStyleCnt="0"/>
      <dgm:spPr/>
    </dgm:pt>
    <dgm:pt modelId="{AB34F5BD-7B66-4570-85A9-BB233F0EB097}" type="pres">
      <dgm:prSet presAssocID="{3AB711EA-7E55-48A3-BDF2-445AF7F3F84D}" presName="compNode" presStyleCnt="0"/>
      <dgm:spPr/>
    </dgm:pt>
    <dgm:pt modelId="{4962BF50-F9FE-4CCC-9658-66BBC810DB07}" type="pres">
      <dgm:prSet presAssocID="{3AB711EA-7E55-48A3-BDF2-445AF7F3F84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ictionary Remove"/>
        </a:ext>
      </dgm:extLst>
    </dgm:pt>
    <dgm:pt modelId="{8A10AFB6-8725-4E1D-9CC3-3E39E599B79D}" type="pres">
      <dgm:prSet presAssocID="{3AB711EA-7E55-48A3-BDF2-445AF7F3F84D}" presName="spaceRect" presStyleCnt="0"/>
      <dgm:spPr/>
    </dgm:pt>
    <dgm:pt modelId="{8E90E7D0-8FCA-4B89-B4D4-760C07218EF5}" type="pres">
      <dgm:prSet presAssocID="{3AB711EA-7E55-48A3-BDF2-445AF7F3F84D}" presName="textRect" presStyleLbl="revTx" presStyleIdx="2" presStyleCnt="4">
        <dgm:presLayoutVars>
          <dgm:chMax val="1"/>
          <dgm:chPref val="1"/>
        </dgm:presLayoutVars>
      </dgm:prSet>
      <dgm:spPr/>
    </dgm:pt>
    <dgm:pt modelId="{928A8105-0696-4412-9658-C8781A10C993}" type="pres">
      <dgm:prSet presAssocID="{5281304D-DFBF-48F9-BD91-01B883A19C6C}" presName="sibTrans" presStyleCnt="0"/>
      <dgm:spPr/>
    </dgm:pt>
    <dgm:pt modelId="{0CC08178-8BED-46E3-BD26-1ED9B62B292D}" type="pres">
      <dgm:prSet presAssocID="{FDEBE210-4404-45AF-B9FC-0FA55D59468D}" presName="compNode" presStyleCnt="0"/>
      <dgm:spPr/>
    </dgm:pt>
    <dgm:pt modelId="{B653CA6C-00B3-4388-805E-08809103B2CA}" type="pres">
      <dgm:prSet presAssocID="{FDEBE210-4404-45AF-B9FC-0FA55D59468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Education"/>
        </a:ext>
      </dgm:extLst>
    </dgm:pt>
    <dgm:pt modelId="{04FE5F0C-965C-4A49-9434-AA89D9D53538}" type="pres">
      <dgm:prSet presAssocID="{FDEBE210-4404-45AF-B9FC-0FA55D59468D}" presName="spaceRect" presStyleCnt="0"/>
      <dgm:spPr/>
    </dgm:pt>
    <dgm:pt modelId="{BC9EB1BA-C668-46A4-9CC8-7A09379F3A9E}" type="pres">
      <dgm:prSet presAssocID="{FDEBE210-4404-45AF-B9FC-0FA55D59468D}" presName="textRect" presStyleLbl="revTx" presStyleIdx="3" presStyleCnt="4">
        <dgm:presLayoutVars>
          <dgm:chMax val="1"/>
          <dgm:chPref val="1"/>
        </dgm:presLayoutVars>
      </dgm:prSet>
      <dgm:spPr/>
    </dgm:pt>
  </dgm:ptLst>
  <dgm:cxnLst>
    <dgm:cxn modelId="{73B11A2F-37B9-4701-8741-A69EF34D5D59}" type="presOf" srcId="{FDEBE210-4404-45AF-B9FC-0FA55D59468D}" destId="{BC9EB1BA-C668-46A4-9CC8-7A09379F3A9E}" srcOrd="0" destOrd="0" presId="urn:microsoft.com/office/officeart/2018/2/layout/IconLabelList"/>
    <dgm:cxn modelId="{72FB074C-DF3A-4FC6-BFC7-1AF0A82BAC03}" srcId="{7D2940CF-5042-4EBA-8E2C-437E6CDE8EEB}" destId="{3AB711EA-7E55-48A3-BDF2-445AF7F3F84D}" srcOrd="2" destOrd="0" parTransId="{FC91C184-F566-42DD-AD41-B0F3FEA1FE15}" sibTransId="{5281304D-DFBF-48F9-BD91-01B883A19C6C}"/>
    <dgm:cxn modelId="{FA8DE885-022D-460B-8BB7-7C795689C9A1}" srcId="{7D2940CF-5042-4EBA-8E2C-437E6CDE8EEB}" destId="{53BA8328-30FF-4861-81FA-8D49B21D8743}" srcOrd="1" destOrd="0" parTransId="{312B256C-A1AD-4CBE-B992-0E9E1CE79F52}" sibTransId="{DF1E1C5E-127C-44F7-B2F6-4DCBB452FFEB}"/>
    <dgm:cxn modelId="{4A3F9587-1987-44E4-822B-268568FB7868}" type="presOf" srcId="{53BA8328-30FF-4861-81FA-8D49B21D8743}" destId="{B4ECFDC9-36D8-4E2A-BF99-65456EA98F26}" srcOrd="0" destOrd="0" presId="urn:microsoft.com/office/officeart/2018/2/layout/IconLabelList"/>
    <dgm:cxn modelId="{1AF708A8-0061-4824-94A3-FF4C7431CCC2}" type="presOf" srcId="{78E9BFB3-3556-42EF-BF84-20748BBB2345}" destId="{0C44F5A0-96F9-42C3-B800-647C411289D7}" srcOrd="0" destOrd="0" presId="urn:microsoft.com/office/officeart/2018/2/layout/IconLabelList"/>
    <dgm:cxn modelId="{E0C2DAD0-37D0-467B-A9E5-1252AADE3392}" srcId="{7D2940CF-5042-4EBA-8E2C-437E6CDE8EEB}" destId="{FDEBE210-4404-45AF-B9FC-0FA55D59468D}" srcOrd="3" destOrd="0" parTransId="{E6DCAADE-BDEA-4072-96D5-30015FB42E63}" sibTransId="{AB9FD0F7-73F7-4E31-8190-2D96314FF8E6}"/>
    <dgm:cxn modelId="{8EEAD6E4-85E3-44F5-8E36-87C6EBC5864F}" srcId="{7D2940CF-5042-4EBA-8E2C-437E6CDE8EEB}" destId="{78E9BFB3-3556-42EF-BF84-20748BBB2345}" srcOrd="0" destOrd="0" parTransId="{509F65E7-FF81-429E-93BB-43B65C2CABEC}" sibTransId="{D0DBD03D-260F-479E-A049-B58C98F93A69}"/>
    <dgm:cxn modelId="{1F6BC7F9-0542-4572-BBE2-915CC8C75138}" type="presOf" srcId="{3AB711EA-7E55-48A3-BDF2-445AF7F3F84D}" destId="{8E90E7D0-8FCA-4B89-B4D4-760C07218EF5}" srcOrd="0" destOrd="0" presId="urn:microsoft.com/office/officeart/2018/2/layout/IconLabelList"/>
    <dgm:cxn modelId="{7C22E1FF-BDF1-451F-B5B5-BF1DBA148286}" type="presOf" srcId="{7D2940CF-5042-4EBA-8E2C-437E6CDE8EEB}" destId="{0CE72E90-8610-44E6-A79D-8BC80B2D83BF}" srcOrd="0" destOrd="0" presId="urn:microsoft.com/office/officeart/2018/2/layout/IconLabelList"/>
    <dgm:cxn modelId="{FEB837D1-CDA2-403C-8F20-EBAE06A1EE1B}" type="presParOf" srcId="{0CE72E90-8610-44E6-A79D-8BC80B2D83BF}" destId="{B36759E5-B58C-4A13-B498-A1D96FAF9ECA}" srcOrd="0" destOrd="0" presId="urn:microsoft.com/office/officeart/2018/2/layout/IconLabelList"/>
    <dgm:cxn modelId="{BD633154-EEA1-4D7F-B752-0A5F326EDC19}" type="presParOf" srcId="{B36759E5-B58C-4A13-B498-A1D96FAF9ECA}" destId="{4EDEAEE0-DA27-431D-8D33-11E69D63F6E6}" srcOrd="0" destOrd="0" presId="urn:microsoft.com/office/officeart/2018/2/layout/IconLabelList"/>
    <dgm:cxn modelId="{DA4C4BB8-40F7-41A4-BCE8-721065FD4949}" type="presParOf" srcId="{B36759E5-B58C-4A13-B498-A1D96FAF9ECA}" destId="{B1893156-DA1C-4D40-B724-3AADED033B1E}" srcOrd="1" destOrd="0" presId="urn:microsoft.com/office/officeart/2018/2/layout/IconLabelList"/>
    <dgm:cxn modelId="{73FEB042-4B7A-4DCA-9377-4B86BEAD5D99}" type="presParOf" srcId="{B36759E5-B58C-4A13-B498-A1D96FAF9ECA}" destId="{0C44F5A0-96F9-42C3-B800-647C411289D7}" srcOrd="2" destOrd="0" presId="urn:microsoft.com/office/officeart/2018/2/layout/IconLabelList"/>
    <dgm:cxn modelId="{C879923E-1C00-4577-8939-589D5BB8EDB8}" type="presParOf" srcId="{0CE72E90-8610-44E6-A79D-8BC80B2D83BF}" destId="{5BD9AA2E-E520-4147-88D1-B5B99DD19E76}" srcOrd="1" destOrd="0" presId="urn:microsoft.com/office/officeart/2018/2/layout/IconLabelList"/>
    <dgm:cxn modelId="{B26F05F0-9507-4E77-A4D3-487568758CB8}" type="presParOf" srcId="{0CE72E90-8610-44E6-A79D-8BC80B2D83BF}" destId="{D6391EEC-3CFB-4DFE-9F47-0F3AC6095881}" srcOrd="2" destOrd="0" presId="urn:microsoft.com/office/officeart/2018/2/layout/IconLabelList"/>
    <dgm:cxn modelId="{6F2F8901-2127-43D1-A2B0-FA3CB89BF923}" type="presParOf" srcId="{D6391EEC-3CFB-4DFE-9F47-0F3AC6095881}" destId="{95325DE9-D103-4AAC-BC45-21C6E8A8DEBC}" srcOrd="0" destOrd="0" presId="urn:microsoft.com/office/officeart/2018/2/layout/IconLabelList"/>
    <dgm:cxn modelId="{01FA254A-9559-49F6-8B01-0A527081E28E}" type="presParOf" srcId="{D6391EEC-3CFB-4DFE-9F47-0F3AC6095881}" destId="{AC635B95-DA82-4E4E-B75D-D54679E99BAA}" srcOrd="1" destOrd="0" presId="urn:microsoft.com/office/officeart/2018/2/layout/IconLabelList"/>
    <dgm:cxn modelId="{29B85A95-7FE0-4901-88C1-12A47C805992}" type="presParOf" srcId="{D6391EEC-3CFB-4DFE-9F47-0F3AC6095881}" destId="{B4ECFDC9-36D8-4E2A-BF99-65456EA98F26}" srcOrd="2" destOrd="0" presId="urn:microsoft.com/office/officeart/2018/2/layout/IconLabelList"/>
    <dgm:cxn modelId="{8D6E15B8-D00F-48F6-92A1-E879CB5D9961}" type="presParOf" srcId="{0CE72E90-8610-44E6-A79D-8BC80B2D83BF}" destId="{163844A1-F3A8-4C94-9253-3C18926A9041}" srcOrd="3" destOrd="0" presId="urn:microsoft.com/office/officeart/2018/2/layout/IconLabelList"/>
    <dgm:cxn modelId="{019D9014-354F-4A9E-AEE9-D0C097F3ED75}" type="presParOf" srcId="{0CE72E90-8610-44E6-A79D-8BC80B2D83BF}" destId="{AB34F5BD-7B66-4570-85A9-BB233F0EB097}" srcOrd="4" destOrd="0" presId="urn:microsoft.com/office/officeart/2018/2/layout/IconLabelList"/>
    <dgm:cxn modelId="{EAD5DE4D-6844-4031-9A33-B366318ED6E7}" type="presParOf" srcId="{AB34F5BD-7B66-4570-85A9-BB233F0EB097}" destId="{4962BF50-F9FE-4CCC-9658-66BBC810DB07}" srcOrd="0" destOrd="0" presId="urn:microsoft.com/office/officeart/2018/2/layout/IconLabelList"/>
    <dgm:cxn modelId="{D2B5D05C-D85A-4BC7-AD7E-B77F93EF7BEF}" type="presParOf" srcId="{AB34F5BD-7B66-4570-85A9-BB233F0EB097}" destId="{8A10AFB6-8725-4E1D-9CC3-3E39E599B79D}" srcOrd="1" destOrd="0" presId="urn:microsoft.com/office/officeart/2018/2/layout/IconLabelList"/>
    <dgm:cxn modelId="{B898EA60-A2E9-430B-8A5E-A8AD633F5034}" type="presParOf" srcId="{AB34F5BD-7B66-4570-85A9-BB233F0EB097}" destId="{8E90E7D0-8FCA-4B89-B4D4-760C07218EF5}" srcOrd="2" destOrd="0" presId="urn:microsoft.com/office/officeart/2018/2/layout/IconLabelList"/>
    <dgm:cxn modelId="{BBFC36F9-EF50-494E-B06F-9E4FD38E1928}" type="presParOf" srcId="{0CE72E90-8610-44E6-A79D-8BC80B2D83BF}" destId="{928A8105-0696-4412-9658-C8781A10C993}" srcOrd="5" destOrd="0" presId="urn:microsoft.com/office/officeart/2018/2/layout/IconLabelList"/>
    <dgm:cxn modelId="{FEB1CB43-6022-44A4-88ED-85EEF7BC5762}" type="presParOf" srcId="{0CE72E90-8610-44E6-A79D-8BC80B2D83BF}" destId="{0CC08178-8BED-46E3-BD26-1ED9B62B292D}" srcOrd="6" destOrd="0" presId="urn:microsoft.com/office/officeart/2018/2/layout/IconLabelList"/>
    <dgm:cxn modelId="{68916535-D730-4AFA-B500-782B88512DA1}" type="presParOf" srcId="{0CC08178-8BED-46E3-BD26-1ED9B62B292D}" destId="{B653CA6C-00B3-4388-805E-08809103B2CA}" srcOrd="0" destOrd="0" presId="urn:microsoft.com/office/officeart/2018/2/layout/IconLabelList"/>
    <dgm:cxn modelId="{68E3ED40-F422-4BE9-A281-15AC3384362F}" type="presParOf" srcId="{0CC08178-8BED-46E3-BD26-1ED9B62B292D}" destId="{04FE5F0C-965C-4A49-9434-AA89D9D53538}" srcOrd="1" destOrd="0" presId="urn:microsoft.com/office/officeart/2018/2/layout/IconLabelList"/>
    <dgm:cxn modelId="{57EE4CF0-74FB-4CB1-B572-76D2E4DED11D}" type="presParOf" srcId="{0CC08178-8BED-46E3-BD26-1ED9B62B292D}" destId="{BC9EB1BA-C668-46A4-9CC8-7A09379F3A9E}"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0A253E-652E-422F-B377-60F63235274E}"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E90A14E-B3B9-4701-A573-6CCA77F11FD5}">
      <dgm:prSet/>
      <dgm:spPr/>
      <dgm:t>
        <a:bodyPr/>
        <a:lstStyle/>
        <a:p>
          <a:r>
            <a:rPr lang="en-US" b="1"/>
            <a:t>Learning Plan Questions</a:t>
          </a:r>
          <a:endParaRPr lang="en-US"/>
        </a:p>
      </dgm:t>
    </dgm:pt>
    <dgm:pt modelId="{EFC1CFBC-2289-410E-92D8-6BC80EDB11CD}" type="parTrans" cxnId="{7F5F72C1-EA4F-4816-A3AA-26EA112C7F69}">
      <dgm:prSet/>
      <dgm:spPr/>
      <dgm:t>
        <a:bodyPr/>
        <a:lstStyle/>
        <a:p>
          <a:endParaRPr lang="en-US"/>
        </a:p>
      </dgm:t>
    </dgm:pt>
    <dgm:pt modelId="{7B00512B-A849-4F76-B528-4656AD3A7BF6}" type="sibTrans" cxnId="{7F5F72C1-EA4F-4816-A3AA-26EA112C7F69}">
      <dgm:prSet/>
      <dgm:spPr/>
      <dgm:t>
        <a:bodyPr/>
        <a:lstStyle/>
        <a:p>
          <a:endParaRPr lang="en-US"/>
        </a:p>
      </dgm:t>
    </dgm:pt>
    <dgm:pt modelId="{9BB795E8-2968-4EE8-A78C-1612CA0C5C0D}">
      <dgm:prSet/>
      <dgm:spPr/>
      <dgm:t>
        <a:bodyPr/>
        <a:lstStyle/>
        <a:p>
          <a:r>
            <a:rPr lang="en-US" b="1"/>
            <a:t>Creating Workspaces</a:t>
          </a:r>
          <a:endParaRPr lang="en-US"/>
        </a:p>
      </dgm:t>
    </dgm:pt>
    <dgm:pt modelId="{0A936B45-7A25-469F-B092-8CE05D77F4EC}" type="parTrans" cxnId="{9B614AE7-7D34-41C2-9F27-9454F4DB5F9B}">
      <dgm:prSet/>
      <dgm:spPr/>
      <dgm:t>
        <a:bodyPr/>
        <a:lstStyle/>
        <a:p>
          <a:endParaRPr lang="en-US"/>
        </a:p>
      </dgm:t>
    </dgm:pt>
    <dgm:pt modelId="{DA2FDEAF-7495-4D20-8E36-E05F94E995ED}" type="sibTrans" cxnId="{9B614AE7-7D34-41C2-9F27-9454F4DB5F9B}">
      <dgm:prSet/>
      <dgm:spPr/>
      <dgm:t>
        <a:bodyPr/>
        <a:lstStyle/>
        <a:p>
          <a:endParaRPr lang="en-US"/>
        </a:p>
      </dgm:t>
    </dgm:pt>
    <dgm:pt modelId="{6E0D4B24-F6F6-4B2F-86E5-EBB3D158A28A}">
      <dgm:prSet/>
      <dgm:spPr/>
      <dgm:t>
        <a:bodyPr/>
        <a:lstStyle/>
        <a:p>
          <a:r>
            <a:rPr lang="en-US" b="1"/>
            <a:t>Your New Schedule</a:t>
          </a:r>
          <a:endParaRPr lang="en-US"/>
        </a:p>
      </dgm:t>
    </dgm:pt>
    <dgm:pt modelId="{012BCAE9-D5DA-425D-B72B-C39031F98048}" type="parTrans" cxnId="{A40AF968-DF12-4775-9F83-945908A36A2E}">
      <dgm:prSet/>
      <dgm:spPr/>
      <dgm:t>
        <a:bodyPr/>
        <a:lstStyle/>
        <a:p>
          <a:endParaRPr lang="en-US"/>
        </a:p>
      </dgm:t>
    </dgm:pt>
    <dgm:pt modelId="{5C579A8C-6664-4988-9D14-54A98B6B6929}" type="sibTrans" cxnId="{A40AF968-DF12-4775-9F83-945908A36A2E}">
      <dgm:prSet/>
      <dgm:spPr/>
      <dgm:t>
        <a:bodyPr/>
        <a:lstStyle/>
        <a:p>
          <a:endParaRPr lang="en-US"/>
        </a:p>
      </dgm:t>
    </dgm:pt>
    <dgm:pt modelId="{A37D0985-F4FB-4488-894E-47E26C011E5C}">
      <dgm:prSet/>
      <dgm:spPr/>
      <dgm:t>
        <a:bodyPr/>
        <a:lstStyle/>
        <a:p>
          <a:r>
            <a:rPr lang="en-US" b="1"/>
            <a:t>Time Management</a:t>
          </a:r>
          <a:endParaRPr lang="en-US"/>
        </a:p>
      </dgm:t>
    </dgm:pt>
    <dgm:pt modelId="{675B9B99-C9F0-4221-8787-2826A2308217}" type="parTrans" cxnId="{1C3C9164-F946-42C7-8913-470DA09C993C}">
      <dgm:prSet/>
      <dgm:spPr/>
      <dgm:t>
        <a:bodyPr/>
        <a:lstStyle/>
        <a:p>
          <a:endParaRPr lang="en-US"/>
        </a:p>
      </dgm:t>
    </dgm:pt>
    <dgm:pt modelId="{21E2B6DC-F459-4EE7-A59D-64C7CB9336AC}" type="sibTrans" cxnId="{1C3C9164-F946-42C7-8913-470DA09C993C}">
      <dgm:prSet/>
      <dgm:spPr/>
      <dgm:t>
        <a:bodyPr/>
        <a:lstStyle/>
        <a:p>
          <a:endParaRPr lang="en-US"/>
        </a:p>
      </dgm:t>
    </dgm:pt>
    <dgm:pt modelId="{A2C944AB-9E20-4F0B-AC68-1196B171A60C}">
      <dgm:prSet/>
      <dgm:spPr/>
      <dgm:t>
        <a:bodyPr/>
        <a:lstStyle/>
        <a:p>
          <a:r>
            <a:rPr lang="en-US" b="1"/>
            <a:t>Study Techniques</a:t>
          </a:r>
          <a:endParaRPr lang="en-US"/>
        </a:p>
      </dgm:t>
    </dgm:pt>
    <dgm:pt modelId="{3713F1EE-6B29-49F3-B353-34F9E9B2E94F}" type="parTrans" cxnId="{5A1FAA50-5865-4A64-8971-C8AE3FE05A67}">
      <dgm:prSet/>
      <dgm:spPr/>
      <dgm:t>
        <a:bodyPr/>
        <a:lstStyle/>
        <a:p>
          <a:endParaRPr lang="en-US"/>
        </a:p>
      </dgm:t>
    </dgm:pt>
    <dgm:pt modelId="{A86A48A8-8E1D-4296-B514-928FC45BBE60}" type="sibTrans" cxnId="{5A1FAA50-5865-4A64-8971-C8AE3FE05A67}">
      <dgm:prSet/>
      <dgm:spPr/>
      <dgm:t>
        <a:bodyPr/>
        <a:lstStyle/>
        <a:p>
          <a:endParaRPr lang="en-US"/>
        </a:p>
      </dgm:t>
    </dgm:pt>
    <dgm:pt modelId="{7BE9BD5E-B11A-4CDF-8982-727465BE5315}">
      <dgm:prSet/>
      <dgm:spPr/>
      <dgm:t>
        <a:bodyPr/>
        <a:lstStyle/>
        <a:p>
          <a:r>
            <a:rPr lang="en-US" b="1" dirty="0"/>
            <a:t>Mindset Module</a:t>
          </a:r>
          <a:endParaRPr lang="en-US" dirty="0"/>
        </a:p>
      </dgm:t>
    </dgm:pt>
    <dgm:pt modelId="{D9C9AF6E-2362-4546-BD9C-6F9B397E559B}" type="parTrans" cxnId="{53D6F285-1D75-47DD-AE36-5591855C54D7}">
      <dgm:prSet/>
      <dgm:spPr/>
      <dgm:t>
        <a:bodyPr/>
        <a:lstStyle/>
        <a:p>
          <a:endParaRPr lang="en-US"/>
        </a:p>
      </dgm:t>
    </dgm:pt>
    <dgm:pt modelId="{7B5BF236-13E4-4C00-8F1F-9C4920CB4BF7}" type="sibTrans" cxnId="{53D6F285-1D75-47DD-AE36-5591855C54D7}">
      <dgm:prSet/>
      <dgm:spPr/>
      <dgm:t>
        <a:bodyPr/>
        <a:lstStyle/>
        <a:p>
          <a:endParaRPr lang="en-US"/>
        </a:p>
      </dgm:t>
    </dgm:pt>
    <dgm:pt modelId="{6BCE432F-1882-4E1A-A1E3-D82287CCD4A7}">
      <dgm:prSet/>
      <dgm:spPr/>
      <dgm:t>
        <a:bodyPr/>
        <a:lstStyle/>
        <a:p>
          <a:r>
            <a:rPr lang="en-US" b="1"/>
            <a:t>What is your study plan?</a:t>
          </a:r>
          <a:endParaRPr lang="en-US"/>
        </a:p>
      </dgm:t>
    </dgm:pt>
    <dgm:pt modelId="{9A615E0C-714F-4753-B76D-36BD90934093}" type="parTrans" cxnId="{F32916A2-9B8C-4C9E-948A-BF1B6E4CCA46}">
      <dgm:prSet/>
      <dgm:spPr/>
      <dgm:t>
        <a:bodyPr/>
        <a:lstStyle/>
        <a:p>
          <a:endParaRPr lang="en-US"/>
        </a:p>
      </dgm:t>
    </dgm:pt>
    <dgm:pt modelId="{149B4EB1-9270-4EA8-AF94-40FB5CAF6719}" type="sibTrans" cxnId="{F32916A2-9B8C-4C9E-948A-BF1B6E4CCA46}">
      <dgm:prSet/>
      <dgm:spPr/>
      <dgm:t>
        <a:bodyPr/>
        <a:lstStyle/>
        <a:p>
          <a:endParaRPr lang="en-US"/>
        </a:p>
      </dgm:t>
    </dgm:pt>
    <dgm:pt modelId="{4EB6E7AA-055B-4B5D-B342-A3537B77CB78}" type="pres">
      <dgm:prSet presAssocID="{D90A253E-652E-422F-B377-60F63235274E}" presName="root" presStyleCnt="0">
        <dgm:presLayoutVars>
          <dgm:dir/>
          <dgm:resizeHandles val="exact"/>
        </dgm:presLayoutVars>
      </dgm:prSet>
      <dgm:spPr/>
    </dgm:pt>
    <dgm:pt modelId="{3BC5FFBB-EB21-47ED-9D87-F4962DC486B1}" type="pres">
      <dgm:prSet presAssocID="{2E90A14E-B3B9-4701-A573-6CCA77F11FD5}" presName="compNode" presStyleCnt="0"/>
      <dgm:spPr/>
    </dgm:pt>
    <dgm:pt modelId="{0EC9C04D-97CE-4301-9A57-C42644AF9559}" type="pres">
      <dgm:prSet presAssocID="{2E90A14E-B3B9-4701-A573-6CCA77F11FD5}"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1B11EA9B-70C7-42C3-82E1-EDB224B12804}" type="pres">
      <dgm:prSet presAssocID="{2E90A14E-B3B9-4701-A573-6CCA77F11FD5}" presName="spaceRect" presStyleCnt="0"/>
      <dgm:spPr/>
    </dgm:pt>
    <dgm:pt modelId="{1ED80F26-6DB3-4D0B-A68C-E7155AC118BA}" type="pres">
      <dgm:prSet presAssocID="{2E90A14E-B3B9-4701-A573-6CCA77F11FD5}" presName="textRect" presStyleLbl="revTx" presStyleIdx="0" presStyleCnt="7">
        <dgm:presLayoutVars>
          <dgm:chMax val="1"/>
          <dgm:chPref val="1"/>
        </dgm:presLayoutVars>
      </dgm:prSet>
      <dgm:spPr/>
    </dgm:pt>
    <dgm:pt modelId="{CBFCBD37-2474-4088-A3B3-B0A5BD4F7EC9}" type="pres">
      <dgm:prSet presAssocID="{7B00512B-A849-4F76-B528-4656AD3A7BF6}" presName="sibTrans" presStyleCnt="0"/>
      <dgm:spPr/>
    </dgm:pt>
    <dgm:pt modelId="{07A2DE07-1E3F-432E-8FC4-E2414DDE68F9}" type="pres">
      <dgm:prSet presAssocID="{9BB795E8-2968-4EE8-A78C-1612CA0C5C0D}" presName="compNode" presStyleCnt="0"/>
      <dgm:spPr/>
    </dgm:pt>
    <dgm:pt modelId="{13324DC9-4677-4151-A46C-5A06EE38A2B2}" type="pres">
      <dgm:prSet presAssocID="{9BB795E8-2968-4EE8-A78C-1612CA0C5C0D}"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F3306CBA-B3F3-4A4E-A9D7-706353042C29}" type="pres">
      <dgm:prSet presAssocID="{9BB795E8-2968-4EE8-A78C-1612CA0C5C0D}" presName="spaceRect" presStyleCnt="0"/>
      <dgm:spPr/>
    </dgm:pt>
    <dgm:pt modelId="{715C875A-DCE7-4E3A-BB4A-F22CBD88FA8B}" type="pres">
      <dgm:prSet presAssocID="{9BB795E8-2968-4EE8-A78C-1612CA0C5C0D}" presName="textRect" presStyleLbl="revTx" presStyleIdx="1" presStyleCnt="7">
        <dgm:presLayoutVars>
          <dgm:chMax val="1"/>
          <dgm:chPref val="1"/>
        </dgm:presLayoutVars>
      </dgm:prSet>
      <dgm:spPr/>
    </dgm:pt>
    <dgm:pt modelId="{1E47601F-1D75-48AC-9D5A-026700C80765}" type="pres">
      <dgm:prSet presAssocID="{DA2FDEAF-7495-4D20-8E36-E05F94E995ED}" presName="sibTrans" presStyleCnt="0"/>
      <dgm:spPr/>
    </dgm:pt>
    <dgm:pt modelId="{4257594D-3946-460D-9ABA-1D4FB69776A7}" type="pres">
      <dgm:prSet presAssocID="{6E0D4B24-F6F6-4B2F-86E5-EBB3D158A28A}" presName="compNode" presStyleCnt="0"/>
      <dgm:spPr/>
    </dgm:pt>
    <dgm:pt modelId="{5948A880-B630-406C-B680-43F875674ECD}" type="pres">
      <dgm:prSet presAssocID="{6E0D4B24-F6F6-4B2F-86E5-EBB3D158A28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122E73C8-4695-42D8-A3AD-A90171CC268F}" type="pres">
      <dgm:prSet presAssocID="{6E0D4B24-F6F6-4B2F-86E5-EBB3D158A28A}" presName="spaceRect" presStyleCnt="0"/>
      <dgm:spPr/>
    </dgm:pt>
    <dgm:pt modelId="{AD4F87C7-ECA6-49AF-8D21-F16D1DF62098}" type="pres">
      <dgm:prSet presAssocID="{6E0D4B24-F6F6-4B2F-86E5-EBB3D158A28A}" presName="textRect" presStyleLbl="revTx" presStyleIdx="2" presStyleCnt="7">
        <dgm:presLayoutVars>
          <dgm:chMax val="1"/>
          <dgm:chPref val="1"/>
        </dgm:presLayoutVars>
      </dgm:prSet>
      <dgm:spPr/>
    </dgm:pt>
    <dgm:pt modelId="{826F2F6A-0876-4575-A079-59732371FC02}" type="pres">
      <dgm:prSet presAssocID="{5C579A8C-6664-4988-9D14-54A98B6B6929}" presName="sibTrans" presStyleCnt="0"/>
      <dgm:spPr/>
    </dgm:pt>
    <dgm:pt modelId="{71F03CCD-CD68-4B35-8D6E-CEBF8F637535}" type="pres">
      <dgm:prSet presAssocID="{A37D0985-F4FB-4488-894E-47E26C011E5C}" presName="compNode" presStyleCnt="0"/>
      <dgm:spPr/>
    </dgm:pt>
    <dgm:pt modelId="{E462DF6C-1A90-444A-AD37-940FE86F8C75}" type="pres">
      <dgm:prSet presAssocID="{A37D0985-F4FB-4488-894E-47E26C011E5C}"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3337B031-928B-4C55-9147-A7A695461F30}" type="pres">
      <dgm:prSet presAssocID="{A37D0985-F4FB-4488-894E-47E26C011E5C}" presName="spaceRect" presStyleCnt="0"/>
      <dgm:spPr/>
    </dgm:pt>
    <dgm:pt modelId="{39A2371A-3582-407A-A28F-534F3477B5A7}" type="pres">
      <dgm:prSet presAssocID="{A37D0985-F4FB-4488-894E-47E26C011E5C}" presName="textRect" presStyleLbl="revTx" presStyleIdx="3" presStyleCnt="7">
        <dgm:presLayoutVars>
          <dgm:chMax val="1"/>
          <dgm:chPref val="1"/>
        </dgm:presLayoutVars>
      </dgm:prSet>
      <dgm:spPr/>
    </dgm:pt>
    <dgm:pt modelId="{5B5B64B3-0609-40BD-ABB1-42AEC2A5D2E7}" type="pres">
      <dgm:prSet presAssocID="{21E2B6DC-F459-4EE7-A59D-64C7CB9336AC}" presName="sibTrans" presStyleCnt="0"/>
      <dgm:spPr/>
    </dgm:pt>
    <dgm:pt modelId="{0EE38C1A-4130-4A22-AFEB-1BC706E0435E}" type="pres">
      <dgm:prSet presAssocID="{A2C944AB-9E20-4F0B-AC68-1196B171A60C}" presName="compNode" presStyleCnt="0"/>
      <dgm:spPr/>
    </dgm:pt>
    <dgm:pt modelId="{FB9D6BF1-F727-44C1-B48C-400A6680F6BB}" type="pres">
      <dgm:prSet presAssocID="{A2C944AB-9E20-4F0B-AC68-1196B171A60C}"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620FE6E9-A9C3-4BAC-98D8-209B1C2B4138}" type="pres">
      <dgm:prSet presAssocID="{A2C944AB-9E20-4F0B-AC68-1196B171A60C}" presName="spaceRect" presStyleCnt="0"/>
      <dgm:spPr/>
    </dgm:pt>
    <dgm:pt modelId="{C05FE730-8CB0-4F3E-B80F-013328C123CD}" type="pres">
      <dgm:prSet presAssocID="{A2C944AB-9E20-4F0B-AC68-1196B171A60C}" presName="textRect" presStyleLbl="revTx" presStyleIdx="4" presStyleCnt="7">
        <dgm:presLayoutVars>
          <dgm:chMax val="1"/>
          <dgm:chPref val="1"/>
        </dgm:presLayoutVars>
      </dgm:prSet>
      <dgm:spPr/>
    </dgm:pt>
    <dgm:pt modelId="{DB57F9A5-C2DD-43EA-85FA-4DF194FEB525}" type="pres">
      <dgm:prSet presAssocID="{A86A48A8-8E1D-4296-B514-928FC45BBE60}" presName="sibTrans" presStyleCnt="0"/>
      <dgm:spPr/>
    </dgm:pt>
    <dgm:pt modelId="{A553A9D1-62FA-4351-BA1F-9DFC49978FCE}" type="pres">
      <dgm:prSet presAssocID="{7BE9BD5E-B11A-4CDF-8982-727465BE5315}" presName="compNode" presStyleCnt="0"/>
      <dgm:spPr/>
    </dgm:pt>
    <dgm:pt modelId="{F9A26A20-4ABA-471F-B6C8-2BB655B58BBD}" type="pres">
      <dgm:prSet presAssocID="{7BE9BD5E-B11A-4CDF-8982-727465BE5315}"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d with Gears"/>
        </a:ext>
      </dgm:extLst>
    </dgm:pt>
    <dgm:pt modelId="{B4683FB1-1509-4689-A714-46B22182712E}" type="pres">
      <dgm:prSet presAssocID="{7BE9BD5E-B11A-4CDF-8982-727465BE5315}" presName="spaceRect" presStyleCnt="0"/>
      <dgm:spPr/>
    </dgm:pt>
    <dgm:pt modelId="{EC6F2D3D-3AA9-42CA-AE39-1E9E428EFDB1}" type="pres">
      <dgm:prSet presAssocID="{7BE9BD5E-B11A-4CDF-8982-727465BE5315}" presName="textRect" presStyleLbl="revTx" presStyleIdx="5" presStyleCnt="7">
        <dgm:presLayoutVars>
          <dgm:chMax val="1"/>
          <dgm:chPref val="1"/>
        </dgm:presLayoutVars>
      </dgm:prSet>
      <dgm:spPr/>
    </dgm:pt>
    <dgm:pt modelId="{C38ACABB-6EB7-4A3B-B2FA-6D95A28552B0}" type="pres">
      <dgm:prSet presAssocID="{7B5BF236-13E4-4C00-8F1F-9C4920CB4BF7}" presName="sibTrans" presStyleCnt="0"/>
      <dgm:spPr/>
    </dgm:pt>
    <dgm:pt modelId="{CDB5DE20-8500-479C-A9BB-ED89C83A85F3}" type="pres">
      <dgm:prSet presAssocID="{6BCE432F-1882-4E1A-A1E3-D82287CCD4A7}" presName="compNode" presStyleCnt="0"/>
      <dgm:spPr/>
    </dgm:pt>
    <dgm:pt modelId="{647D298C-FE58-4BFE-BE61-39171DCC32C1}" type="pres">
      <dgm:prSet presAssocID="{6BCE432F-1882-4E1A-A1E3-D82287CCD4A7}"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Theatre"/>
        </a:ext>
      </dgm:extLst>
    </dgm:pt>
    <dgm:pt modelId="{678765D8-603B-4A41-9F20-F6C957921674}" type="pres">
      <dgm:prSet presAssocID="{6BCE432F-1882-4E1A-A1E3-D82287CCD4A7}" presName="spaceRect" presStyleCnt="0"/>
      <dgm:spPr/>
    </dgm:pt>
    <dgm:pt modelId="{D0AA981D-406A-4557-9407-0A87F7056694}" type="pres">
      <dgm:prSet presAssocID="{6BCE432F-1882-4E1A-A1E3-D82287CCD4A7}" presName="textRect" presStyleLbl="revTx" presStyleIdx="6" presStyleCnt="7">
        <dgm:presLayoutVars>
          <dgm:chMax val="1"/>
          <dgm:chPref val="1"/>
        </dgm:presLayoutVars>
      </dgm:prSet>
      <dgm:spPr/>
    </dgm:pt>
  </dgm:ptLst>
  <dgm:cxnLst>
    <dgm:cxn modelId="{DC125816-8C52-42F6-A6C5-42AAE61D9705}" type="presOf" srcId="{9BB795E8-2968-4EE8-A78C-1612CA0C5C0D}" destId="{715C875A-DCE7-4E3A-BB4A-F22CBD88FA8B}" srcOrd="0" destOrd="0" presId="urn:microsoft.com/office/officeart/2018/2/layout/IconLabelList"/>
    <dgm:cxn modelId="{41EB511E-1C63-466C-AA45-6C867D4A0DDC}" type="presOf" srcId="{A2C944AB-9E20-4F0B-AC68-1196B171A60C}" destId="{C05FE730-8CB0-4F3E-B80F-013328C123CD}" srcOrd="0" destOrd="0" presId="urn:microsoft.com/office/officeart/2018/2/layout/IconLabelList"/>
    <dgm:cxn modelId="{52A79F41-3E53-4368-BE58-4A753608D0AB}" type="presOf" srcId="{D90A253E-652E-422F-B377-60F63235274E}" destId="{4EB6E7AA-055B-4B5D-B342-A3537B77CB78}" srcOrd="0" destOrd="0" presId="urn:microsoft.com/office/officeart/2018/2/layout/IconLabelList"/>
    <dgm:cxn modelId="{1C3C9164-F946-42C7-8913-470DA09C993C}" srcId="{D90A253E-652E-422F-B377-60F63235274E}" destId="{A37D0985-F4FB-4488-894E-47E26C011E5C}" srcOrd="3" destOrd="0" parTransId="{675B9B99-C9F0-4221-8787-2826A2308217}" sibTransId="{21E2B6DC-F459-4EE7-A59D-64C7CB9336AC}"/>
    <dgm:cxn modelId="{A40AF968-DF12-4775-9F83-945908A36A2E}" srcId="{D90A253E-652E-422F-B377-60F63235274E}" destId="{6E0D4B24-F6F6-4B2F-86E5-EBB3D158A28A}" srcOrd="2" destOrd="0" parTransId="{012BCAE9-D5DA-425D-B72B-C39031F98048}" sibTransId="{5C579A8C-6664-4988-9D14-54A98B6B6929}"/>
    <dgm:cxn modelId="{5A1FAA50-5865-4A64-8971-C8AE3FE05A67}" srcId="{D90A253E-652E-422F-B377-60F63235274E}" destId="{A2C944AB-9E20-4F0B-AC68-1196B171A60C}" srcOrd="4" destOrd="0" parTransId="{3713F1EE-6B29-49F3-B353-34F9E9B2E94F}" sibTransId="{A86A48A8-8E1D-4296-B514-928FC45BBE60}"/>
    <dgm:cxn modelId="{361C597F-3B5A-4FE8-B903-45DAD8452901}" type="presOf" srcId="{A37D0985-F4FB-4488-894E-47E26C011E5C}" destId="{39A2371A-3582-407A-A28F-534F3477B5A7}" srcOrd="0" destOrd="0" presId="urn:microsoft.com/office/officeart/2018/2/layout/IconLabelList"/>
    <dgm:cxn modelId="{F9AC3980-4784-4825-B027-383070DF7212}" type="presOf" srcId="{6BCE432F-1882-4E1A-A1E3-D82287CCD4A7}" destId="{D0AA981D-406A-4557-9407-0A87F7056694}" srcOrd="0" destOrd="0" presId="urn:microsoft.com/office/officeart/2018/2/layout/IconLabelList"/>
    <dgm:cxn modelId="{53D6F285-1D75-47DD-AE36-5591855C54D7}" srcId="{D90A253E-652E-422F-B377-60F63235274E}" destId="{7BE9BD5E-B11A-4CDF-8982-727465BE5315}" srcOrd="5" destOrd="0" parTransId="{D9C9AF6E-2362-4546-BD9C-6F9B397E559B}" sibTransId="{7B5BF236-13E4-4C00-8F1F-9C4920CB4BF7}"/>
    <dgm:cxn modelId="{F32916A2-9B8C-4C9E-948A-BF1B6E4CCA46}" srcId="{D90A253E-652E-422F-B377-60F63235274E}" destId="{6BCE432F-1882-4E1A-A1E3-D82287CCD4A7}" srcOrd="6" destOrd="0" parTransId="{9A615E0C-714F-4753-B76D-36BD90934093}" sibTransId="{149B4EB1-9270-4EA8-AF94-40FB5CAF6719}"/>
    <dgm:cxn modelId="{7F5F72C1-EA4F-4816-A3AA-26EA112C7F69}" srcId="{D90A253E-652E-422F-B377-60F63235274E}" destId="{2E90A14E-B3B9-4701-A573-6CCA77F11FD5}" srcOrd="0" destOrd="0" parTransId="{EFC1CFBC-2289-410E-92D8-6BC80EDB11CD}" sibTransId="{7B00512B-A849-4F76-B528-4656AD3A7BF6}"/>
    <dgm:cxn modelId="{B5E889C2-ACE6-457F-AEC5-0B8E7AFC6E50}" type="presOf" srcId="{7BE9BD5E-B11A-4CDF-8982-727465BE5315}" destId="{EC6F2D3D-3AA9-42CA-AE39-1E9E428EFDB1}" srcOrd="0" destOrd="0" presId="urn:microsoft.com/office/officeart/2018/2/layout/IconLabelList"/>
    <dgm:cxn modelId="{A85DCAC4-A610-477F-A200-D63DD236268E}" type="presOf" srcId="{6E0D4B24-F6F6-4B2F-86E5-EBB3D158A28A}" destId="{AD4F87C7-ECA6-49AF-8D21-F16D1DF62098}" srcOrd="0" destOrd="0" presId="urn:microsoft.com/office/officeart/2018/2/layout/IconLabelList"/>
    <dgm:cxn modelId="{DDE387CA-6E58-4680-A6D0-5C4A23FE6C38}" type="presOf" srcId="{2E90A14E-B3B9-4701-A573-6CCA77F11FD5}" destId="{1ED80F26-6DB3-4D0B-A68C-E7155AC118BA}" srcOrd="0" destOrd="0" presId="urn:microsoft.com/office/officeart/2018/2/layout/IconLabelList"/>
    <dgm:cxn modelId="{9B614AE7-7D34-41C2-9F27-9454F4DB5F9B}" srcId="{D90A253E-652E-422F-B377-60F63235274E}" destId="{9BB795E8-2968-4EE8-A78C-1612CA0C5C0D}" srcOrd="1" destOrd="0" parTransId="{0A936B45-7A25-469F-B092-8CE05D77F4EC}" sibTransId="{DA2FDEAF-7495-4D20-8E36-E05F94E995ED}"/>
    <dgm:cxn modelId="{EF0D98C7-A9C6-42CF-9E02-3F069CC385EB}" type="presParOf" srcId="{4EB6E7AA-055B-4B5D-B342-A3537B77CB78}" destId="{3BC5FFBB-EB21-47ED-9D87-F4962DC486B1}" srcOrd="0" destOrd="0" presId="urn:microsoft.com/office/officeart/2018/2/layout/IconLabelList"/>
    <dgm:cxn modelId="{19F21B21-4CA5-4FBD-93EF-22E9D6FE312D}" type="presParOf" srcId="{3BC5FFBB-EB21-47ED-9D87-F4962DC486B1}" destId="{0EC9C04D-97CE-4301-9A57-C42644AF9559}" srcOrd="0" destOrd="0" presId="urn:microsoft.com/office/officeart/2018/2/layout/IconLabelList"/>
    <dgm:cxn modelId="{9FD4ED29-CC8C-41A4-B05C-5C3C64D1B052}" type="presParOf" srcId="{3BC5FFBB-EB21-47ED-9D87-F4962DC486B1}" destId="{1B11EA9B-70C7-42C3-82E1-EDB224B12804}" srcOrd="1" destOrd="0" presId="urn:microsoft.com/office/officeart/2018/2/layout/IconLabelList"/>
    <dgm:cxn modelId="{2FE3B7E8-CBDD-44C8-B28D-01E9D12BCD30}" type="presParOf" srcId="{3BC5FFBB-EB21-47ED-9D87-F4962DC486B1}" destId="{1ED80F26-6DB3-4D0B-A68C-E7155AC118BA}" srcOrd="2" destOrd="0" presId="urn:microsoft.com/office/officeart/2018/2/layout/IconLabelList"/>
    <dgm:cxn modelId="{9B6D5CEF-EF99-4259-97DC-5AC82E2ADE43}" type="presParOf" srcId="{4EB6E7AA-055B-4B5D-B342-A3537B77CB78}" destId="{CBFCBD37-2474-4088-A3B3-B0A5BD4F7EC9}" srcOrd="1" destOrd="0" presId="urn:microsoft.com/office/officeart/2018/2/layout/IconLabelList"/>
    <dgm:cxn modelId="{DB5A5079-DA7E-4BA9-B5EF-1FD7D99F71C3}" type="presParOf" srcId="{4EB6E7AA-055B-4B5D-B342-A3537B77CB78}" destId="{07A2DE07-1E3F-432E-8FC4-E2414DDE68F9}" srcOrd="2" destOrd="0" presId="urn:microsoft.com/office/officeart/2018/2/layout/IconLabelList"/>
    <dgm:cxn modelId="{92D982AD-2DE3-45CA-BC5E-DC8D80A09857}" type="presParOf" srcId="{07A2DE07-1E3F-432E-8FC4-E2414DDE68F9}" destId="{13324DC9-4677-4151-A46C-5A06EE38A2B2}" srcOrd="0" destOrd="0" presId="urn:microsoft.com/office/officeart/2018/2/layout/IconLabelList"/>
    <dgm:cxn modelId="{D1088976-B652-45A3-8492-9645BCFC022C}" type="presParOf" srcId="{07A2DE07-1E3F-432E-8FC4-E2414DDE68F9}" destId="{F3306CBA-B3F3-4A4E-A9D7-706353042C29}" srcOrd="1" destOrd="0" presId="urn:microsoft.com/office/officeart/2018/2/layout/IconLabelList"/>
    <dgm:cxn modelId="{8CC1E980-9B6C-4AEE-8DCE-413620F64656}" type="presParOf" srcId="{07A2DE07-1E3F-432E-8FC4-E2414DDE68F9}" destId="{715C875A-DCE7-4E3A-BB4A-F22CBD88FA8B}" srcOrd="2" destOrd="0" presId="urn:microsoft.com/office/officeart/2018/2/layout/IconLabelList"/>
    <dgm:cxn modelId="{EB9A860B-047C-4A35-B802-BF10FBE533E3}" type="presParOf" srcId="{4EB6E7AA-055B-4B5D-B342-A3537B77CB78}" destId="{1E47601F-1D75-48AC-9D5A-026700C80765}" srcOrd="3" destOrd="0" presId="urn:microsoft.com/office/officeart/2018/2/layout/IconLabelList"/>
    <dgm:cxn modelId="{570A21C1-726D-4D23-A786-1E378FB368DE}" type="presParOf" srcId="{4EB6E7AA-055B-4B5D-B342-A3537B77CB78}" destId="{4257594D-3946-460D-9ABA-1D4FB69776A7}" srcOrd="4" destOrd="0" presId="urn:microsoft.com/office/officeart/2018/2/layout/IconLabelList"/>
    <dgm:cxn modelId="{7CB3228C-4AD3-4753-BC19-CE00F439D8BC}" type="presParOf" srcId="{4257594D-3946-460D-9ABA-1D4FB69776A7}" destId="{5948A880-B630-406C-B680-43F875674ECD}" srcOrd="0" destOrd="0" presId="urn:microsoft.com/office/officeart/2018/2/layout/IconLabelList"/>
    <dgm:cxn modelId="{527885E9-23F3-495B-86EA-0F16E2CF1DA9}" type="presParOf" srcId="{4257594D-3946-460D-9ABA-1D4FB69776A7}" destId="{122E73C8-4695-42D8-A3AD-A90171CC268F}" srcOrd="1" destOrd="0" presId="urn:microsoft.com/office/officeart/2018/2/layout/IconLabelList"/>
    <dgm:cxn modelId="{3B260F47-F298-4462-BA8D-4BC4657C14EA}" type="presParOf" srcId="{4257594D-3946-460D-9ABA-1D4FB69776A7}" destId="{AD4F87C7-ECA6-49AF-8D21-F16D1DF62098}" srcOrd="2" destOrd="0" presId="urn:microsoft.com/office/officeart/2018/2/layout/IconLabelList"/>
    <dgm:cxn modelId="{9B732FF3-5C09-44A0-B227-7A8B0B6FC543}" type="presParOf" srcId="{4EB6E7AA-055B-4B5D-B342-A3537B77CB78}" destId="{826F2F6A-0876-4575-A079-59732371FC02}" srcOrd="5" destOrd="0" presId="urn:microsoft.com/office/officeart/2018/2/layout/IconLabelList"/>
    <dgm:cxn modelId="{F9936A7F-C0A4-4BFF-AAC0-E14B3917E413}" type="presParOf" srcId="{4EB6E7AA-055B-4B5D-B342-A3537B77CB78}" destId="{71F03CCD-CD68-4B35-8D6E-CEBF8F637535}" srcOrd="6" destOrd="0" presId="urn:microsoft.com/office/officeart/2018/2/layout/IconLabelList"/>
    <dgm:cxn modelId="{9585A78A-DBAC-46C0-A27E-1CAF95BF2A9A}" type="presParOf" srcId="{71F03CCD-CD68-4B35-8D6E-CEBF8F637535}" destId="{E462DF6C-1A90-444A-AD37-940FE86F8C75}" srcOrd="0" destOrd="0" presId="urn:microsoft.com/office/officeart/2018/2/layout/IconLabelList"/>
    <dgm:cxn modelId="{E3C979F1-0917-447A-BFAC-95FE4F986997}" type="presParOf" srcId="{71F03CCD-CD68-4B35-8D6E-CEBF8F637535}" destId="{3337B031-928B-4C55-9147-A7A695461F30}" srcOrd="1" destOrd="0" presId="urn:microsoft.com/office/officeart/2018/2/layout/IconLabelList"/>
    <dgm:cxn modelId="{3394F5B6-14F9-40D6-9BEA-44694EDE34BB}" type="presParOf" srcId="{71F03CCD-CD68-4B35-8D6E-CEBF8F637535}" destId="{39A2371A-3582-407A-A28F-534F3477B5A7}" srcOrd="2" destOrd="0" presId="urn:microsoft.com/office/officeart/2018/2/layout/IconLabelList"/>
    <dgm:cxn modelId="{0C6CEA93-8B58-4FCA-9DAD-223FB386E6F2}" type="presParOf" srcId="{4EB6E7AA-055B-4B5D-B342-A3537B77CB78}" destId="{5B5B64B3-0609-40BD-ABB1-42AEC2A5D2E7}" srcOrd="7" destOrd="0" presId="urn:microsoft.com/office/officeart/2018/2/layout/IconLabelList"/>
    <dgm:cxn modelId="{33D0AFD1-E831-4926-8920-CC7809A6F97A}" type="presParOf" srcId="{4EB6E7AA-055B-4B5D-B342-A3537B77CB78}" destId="{0EE38C1A-4130-4A22-AFEB-1BC706E0435E}" srcOrd="8" destOrd="0" presId="urn:microsoft.com/office/officeart/2018/2/layout/IconLabelList"/>
    <dgm:cxn modelId="{7E41AF1D-F696-4092-9896-1B9F2BEFE6A9}" type="presParOf" srcId="{0EE38C1A-4130-4A22-AFEB-1BC706E0435E}" destId="{FB9D6BF1-F727-44C1-B48C-400A6680F6BB}" srcOrd="0" destOrd="0" presId="urn:microsoft.com/office/officeart/2018/2/layout/IconLabelList"/>
    <dgm:cxn modelId="{E9421DD9-FD3F-4C0F-88C9-C17110340242}" type="presParOf" srcId="{0EE38C1A-4130-4A22-AFEB-1BC706E0435E}" destId="{620FE6E9-A9C3-4BAC-98D8-209B1C2B4138}" srcOrd="1" destOrd="0" presId="urn:microsoft.com/office/officeart/2018/2/layout/IconLabelList"/>
    <dgm:cxn modelId="{9722DBCD-5461-4760-A0DB-A472A3D7C4D9}" type="presParOf" srcId="{0EE38C1A-4130-4A22-AFEB-1BC706E0435E}" destId="{C05FE730-8CB0-4F3E-B80F-013328C123CD}" srcOrd="2" destOrd="0" presId="urn:microsoft.com/office/officeart/2018/2/layout/IconLabelList"/>
    <dgm:cxn modelId="{052FE8B5-D053-4071-A1BF-98AA0A6B0C55}" type="presParOf" srcId="{4EB6E7AA-055B-4B5D-B342-A3537B77CB78}" destId="{DB57F9A5-C2DD-43EA-85FA-4DF194FEB525}" srcOrd="9" destOrd="0" presId="urn:microsoft.com/office/officeart/2018/2/layout/IconLabelList"/>
    <dgm:cxn modelId="{42C8F950-BD50-416C-AB79-1CEA81D31E60}" type="presParOf" srcId="{4EB6E7AA-055B-4B5D-B342-A3537B77CB78}" destId="{A553A9D1-62FA-4351-BA1F-9DFC49978FCE}" srcOrd="10" destOrd="0" presId="urn:microsoft.com/office/officeart/2018/2/layout/IconLabelList"/>
    <dgm:cxn modelId="{853E7D99-7501-4A45-8B09-4DC0DF16E686}" type="presParOf" srcId="{A553A9D1-62FA-4351-BA1F-9DFC49978FCE}" destId="{F9A26A20-4ABA-471F-B6C8-2BB655B58BBD}" srcOrd="0" destOrd="0" presId="urn:microsoft.com/office/officeart/2018/2/layout/IconLabelList"/>
    <dgm:cxn modelId="{DF2E4629-E039-40D7-8C06-F7E2882FF7C0}" type="presParOf" srcId="{A553A9D1-62FA-4351-BA1F-9DFC49978FCE}" destId="{B4683FB1-1509-4689-A714-46B22182712E}" srcOrd="1" destOrd="0" presId="urn:microsoft.com/office/officeart/2018/2/layout/IconLabelList"/>
    <dgm:cxn modelId="{965FFF1D-A124-4FA7-A7B1-23B55F3CCD4E}" type="presParOf" srcId="{A553A9D1-62FA-4351-BA1F-9DFC49978FCE}" destId="{EC6F2D3D-3AA9-42CA-AE39-1E9E428EFDB1}" srcOrd="2" destOrd="0" presId="urn:microsoft.com/office/officeart/2018/2/layout/IconLabelList"/>
    <dgm:cxn modelId="{58E6B248-8507-42CF-98C9-BD3161F35303}" type="presParOf" srcId="{4EB6E7AA-055B-4B5D-B342-A3537B77CB78}" destId="{C38ACABB-6EB7-4A3B-B2FA-6D95A28552B0}" srcOrd="11" destOrd="0" presId="urn:microsoft.com/office/officeart/2018/2/layout/IconLabelList"/>
    <dgm:cxn modelId="{2F74FFC9-B2BE-40A1-A4BD-1C6BF5ED994F}" type="presParOf" srcId="{4EB6E7AA-055B-4B5D-B342-A3537B77CB78}" destId="{CDB5DE20-8500-479C-A9BB-ED89C83A85F3}" srcOrd="12" destOrd="0" presId="urn:microsoft.com/office/officeart/2018/2/layout/IconLabelList"/>
    <dgm:cxn modelId="{C56370C6-88B0-4EEA-A219-E92B48FD6F72}" type="presParOf" srcId="{CDB5DE20-8500-479C-A9BB-ED89C83A85F3}" destId="{647D298C-FE58-4BFE-BE61-39171DCC32C1}" srcOrd="0" destOrd="0" presId="urn:microsoft.com/office/officeart/2018/2/layout/IconLabelList"/>
    <dgm:cxn modelId="{3958DB42-8DCD-4A48-9892-78F2F11A8E98}" type="presParOf" srcId="{CDB5DE20-8500-479C-A9BB-ED89C83A85F3}" destId="{678765D8-603B-4A41-9F20-F6C957921674}" srcOrd="1" destOrd="0" presId="urn:microsoft.com/office/officeart/2018/2/layout/IconLabelList"/>
    <dgm:cxn modelId="{935A2C65-0641-4A71-8135-F924547860A8}" type="presParOf" srcId="{CDB5DE20-8500-479C-A9BB-ED89C83A85F3}" destId="{D0AA981D-406A-4557-9407-0A87F7056694}"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731F01-0C02-446D-8867-847F62A4F05E}">
      <dsp:nvSpPr>
        <dsp:cNvPr id="0" name=""/>
        <dsp:cNvSpPr/>
      </dsp:nvSpPr>
      <dsp:spPr>
        <a:xfrm>
          <a:off x="250633" y="158"/>
          <a:ext cx="723779" cy="72377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DF6BC6-6BCC-4836-92AB-416A295A2127}">
      <dsp:nvSpPr>
        <dsp:cNvPr id="0" name=""/>
        <dsp:cNvSpPr/>
      </dsp:nvSpPr>
      <dsp:spPr>
        <a:xfrm>
          <a:off x="404881" y="154406"/>
          <a:ext cx="415283" cy="4152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B763381-25C3-4CA6-AE61-4F61445E22C1}">
      <dsp:nvSpPr>
        <dsp:cNvPr id="0" name=""/>
        <dsp:cNvSpPr/>
      </dsp:nvSpPr>
      <dsp:spPr>
        <a:xfrm>
          <a:off x="19261"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dirty="0"/>
            <a:t>Learning Plan Questions</a:t>
          </a:r>
          <a:endParaRPr lang="en-US" sz="1300" kern="1200" dirty="0"/>
        </a:p>
      </dsp:txBody>
      <dsp:txXfrm>
        <a:off x="19261" y="949377"/>
        <a:ext cx="1186523" cy="474609"/>
      </dsp:txXfrm>
    </dsp:sp>
    <dsp:sp modelId="{0B01E367-2205-4B93-9CA9-3322E8277DB5}">
      <dsp:nvSpPr>
        <dsp:cNvPr id="0" name=""/>
        <dsp:cNvSpPr/>
      </dsp:nvSpPr>
      <dsp:spPr>
        <a:xfrm>
          <a:off x="1644798" y="158"/>
          <a:ext cx="723779" cy="723779"/>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FFE4C1-526C-419D-BE78-800FBF001294}">
      <dsp:nvSpPr>
        <dsp:cNvPr id="0" name=""/>
        <dsp:cNvSpPr/>
      </dsp:nvSpPr>
      <dsp:spPr>
        <a:xfrm>
          <a:off x="1799046" y="154406"/>
          <a:ext cx="415283" cy="4152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AD0985-5B9F-4FC7-821C-5ADE6852A7DC}">
      <dsp:nvSpPr>
        <dsp:cNvPr id="0" name=""/>
        <dsp:cNvSpPr/>
      </dsp:nvSpPr>
      <dsp:spPr>
        <a:xfrm>
          <a:off x="1413426"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a:t>Creating Workspaces</a:t>
          </a:r>
          <a:endParaRPr lang="en-US" sz="1300" kern="1200"/>
        </a:p>
      </dsp:txBody>
      <dsp:txXfrm>
        <a:off x="1413426" y="949377"/>
        <a:ext cx="1186523" cy="474609"/>
      </dsp:txXfrm>
    </dsp:sp>
    <dsp:sp modelId="{B5176A08-7BCC-488D-BBC5-E70E73BF1E2E}">
      <dsp:nvSpPr>
        <dsp:cNvPr id="0" name=""/>
        <dsp:cNvSpPr/>
      </dsp:nvSpPr>
      <dsp:spPr>
        <a:xfrm>
          <a:off x="3038963" y="158"/>
          <a:ext cx="723779" cy="723779"/>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03608-3DA7-4407-B6BA-3A74669E3B7F}">
      <dsp:nvSpPr>
        <dsp:cNvPr id="0" name=""/>
        <dsp:cNvSpPr/>
      </dsp:nvSpPr>
      <dsp:spPr>
        <a:xfrm>
          <a:off x="3193211" y="154406"/>
          <a:ext cx="415283" cy="41528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2ADC19-7228-4821-8864-CA943587A26A}">
      <dsp:nvSpPr>
        <dsp:cNvPr id="0" name=""/>
        <dsp:cNvSpPr/>
      </dsp:nvSpPr>
      <dsp:spPr>
        <a:xfrm>
          <a:off x="2807591"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a:t>Your New Schedule</a:t>
          </a:r>
          <a:endParaRPr lang="en-US" sz="1300" kern="1200"/>
        </a:p>
      </dsp:txBody>
      <dsp:txXfrm>
        <a:off x="2807591" y="949377"/>
        <a:ext cx="1186523" cy="474609"/>
      </dsp:txXfrm>
    </dsp:sp>
    <dsp:sp modelId="{A8DBDE0C-108B-4F78-B44D-F2BF75DE7BEF}">
      <dsp:nvSpPr>
        <dsp:cNvPr id="0" name=""/>
        <dsp:cNvSpPr/>
      </dsp:nvSpPr>
      <dsp:spPr>
        <a:xfrm>
          <a:off x="4433128" y="158"/>
          <a:ext cx="723779" cy="723779"/>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1E000C-7C6C-41ED-BFD8-A24EF11A0377}">
      <dsp:nvSpPr>
        <dsp:cNvPr id="0" name=""/>
        <dsp:cNvSpPr/>
      </dsp:nvSpPr>
      <dsp:spPr>
        <a:xfrm>
          <a:off x="4587376" y="154406"/>
          <a:ext cx="415283" cy="41528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037F9D-B761-44AA-AFB5-D4FBC17717BA}">
      <dsp:nvSpPr>
        <dsp:cNvPr id="0" name=""/>
        <dsp:cNvSpPr/>
      </dsp:nvSpPr>
      <dsp:spPr>
        <a:xfrm>
          <a:off x="4201756"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a:t>Time Management</a:t>
          </a:r>
          <a:endParaRPr lang="en-US" sz="1300" kern="1200"/>
        </a:p>
      </dsp:txBody>
      <dsp:txXfrm>
        <a:off x="4201756" y="949377"/>
        <a:ext cx="1186523" cy="474609"/>
      </dsp:txXfrm>
    </dsp:sp>
    <dsp:sp modelId="{A040EABA-3F7F-4968-A9D8-89043A36AE1D}">
      <dsp:nvSpPr>
        <dsp:cNvPr id="0" name=""/>
        <dsp:cNvSpPr/>
      </dsp:nvSpPr>
      <dsp:spPr>
        <a:xfrm>
          <a:off x="5827293" y="158"/>
          <a:ext cx="723779" cy="723779"/>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F32DF4-2C6C-4188-B1F8-628770ACAFB1}">
      <dsp:nvSpPr>
        <dsp:cNvPr id="0" name=""/>
        <dsp:cNvSpPr/>
      </dsp:nvSpPr>
      <dsp:spPr>
        <a:xfrm>
          <a:off x="5981541" y="154406"/>
          <a:ext cx="415283" cy="41528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FCA687F-5C07-4A9F-99E3-AEF4E3040503}">
      <dsp:nvSpPr>
        <dsp:cNvPr id="0" name=""/>
        <dsp:cNvSpPr/>
      </dsp:nvSpPr>
      <dsp:spPr>
        <a:xfrm>
          <a:off x="5595921"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a:t>Study Techniques</a:t>
          </a:r>
          <a:endParaRPr lang="en-US" sz="1300" kern="1200"/>
        </a:p>
      </dsp:txBody>
      <dsp:txXfrm>
        <a:off x="5595921" y="949377"/>
        <a:ext cx="1186523" cy="474609"/>
      </dsp:txXfrm>
    </dsp:sp>
    <dsp:sp modelId="{4B3BC2CE-3307-4381-8ABD-9012281DBFC6}">
      <dsp:nvSpPr>
        <dsp:cNvPr id="0" name=""/>
        <dsp:cNvSpPr/>
      </dsp:nvSpPr>
      <dsp:spPr>
        <a:xfrm>
          <a:off x="7221458" y="158"/>
          <a:ext cx="723779" cy="72377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425415-7D62-4A66-90AC-862C7868848B}">
      <dsp:nvSpPr>
        <dsp:cNvPr id="0" name=""/>
        <dsp:cNvSpPr/>
      </dsp:nvSpPr>
      <dsp:spPr>
        <a:xfrm>
          <a:off x="7375706" y="154406"/>
          <a:ext cx="415283" cy="415283"/>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75EE22-7F9C-4727-95A9-752203775BEC}">
      <dsp:nvSpPr>
        <dsp:cNvPr id="0" name=""/>
        <dsp:cNvSpPr/>
      </dsp:nvSpPr>
      <dsp:spPr>
        <a:xfrm>
          <a:off x="6990086" y="949377"/>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dirty="0"/>
            <a:t>Mindset Module</a:t>
          </a:r>
          <a:endParaRPr lang="en-US" sz="1300" kern="1200" dirty="0"/>
        </a:p>
      </dsp:txBody>
      <dsp:txXfrm>
        <a:off x="6990086" y="949377"/>
        <a:ext cx="1186523" cy="474609"/>
      </dsp:txXfrm>
    </dsp:sp>
    <dsp:sp modelId="{62D4BC7B-10CE-4303-A1C2-3E5822488F53}">
      <dsp:nvSpPr>
        <dsp:cNvPr id="0" name=""/>
        <dsp:cNvSpPr/>
      </dsp:nvSpPr>
      <dsp:spPr>
        <a:xfrm>
          <a:off x="3736045" y="1720617"/>
          <a:ext cx="723779" cy="723779"/>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365ACF-E09C-4CBA-8904-0D7452722792}">
      <dsp:nvSpPr>
        <dsp:cNvPr id="0" name=""/>
        <dsp:cNvSpPr/>
      </dsp:nvSpPr>
      <dsp:spPr>
        <a:xfrm>
          <a:off x="3890293" y="1874865"/>
          <a:ext cx="415283" cy="415283"/>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EF5F160-1BA8-470D-B476-3D45F6D7FC15}">
      <dsp:nvSpPr>
        <dsp:cNvPr id="0" name=""/>
        <dsp:cNvSpPr/>
      </dsp:nvSpPr>
      <dsp:spPr>
        <a:xfrm>
          <a:off x="3504673" y="2669836"/>
          <a:ext cx="1186523" cy="474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b="1" kern="1200"/>
            <a:t>What is your study plan?</a:t>
          </a:r>
          <a:endParaRPr lang="en-US" sz="1300" kern="1200"/>
        </a:p>
      </dsp:txBody>
      <dsp:txXfrm>
        <a:off x="3504673" y="2669836"/>
        <a:ext cx="1186523" cy="4746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130F56-8107-4CBC-B713-4172AEE0E4A0}">
      <dsp:nvSpPr>
        <dsp:cNvPr id="0" name=""/>
        <dsp:cNvSpPr/>
      </dsp:nvSpPr>
      <dsp:spPr>
        <a:xfrm>
          <a:off x="448" y="967095"/>
          <a:ext cx="1574101" cy="9995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BEF4D1-6CF7-4CEC-B8C6-1C1F9C74D1EB}">
      <dsp:nvSpPr>
        <dsp:cNvPr id="0" name=""/>
        <dsp:cNvSpPr/>
      </dsp:nvSpPr>
      <dsp:spPr>
        <a:xfrm>
          <a:off x="175348" y="1133250"/>
          <a:ext cx="1574101" cy="9995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What does this schedule look like compared to your HS schedule?</a:t>
          </a:r>
        </a:p>
      </dsp:txBody>
      <dsp:txXfrm>
        <a:off x="204624" y="1162526"/>
        <a:ext cx="1515549" cy="941002"/>
      </dsp:txXfrm>
    </dsp:sp>
    <dsp:sp modelId="{2C9FAAF6-82E2-46C0-B392-B1F10CFE8CC5}">
      <dsp:nvSpPr>
        <dsp:cNvPr id="0" name=""/>
        <dsp:cNvSpPr/>
      </dsp:nvSpPr>
      <dsp:spPr>
        <a:xfrm>
          <a:off x="1924350" y="967095"/>
          <a:ext cx="1574101" cy="9995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0FA8AE-C244-46DE-8AB3-EE305D715CFB}">
      <dsp:nvSpPr>
        <dsp:cNvPr id="0" name=""/>
        <dsp:cNvSpPr/>
      </dsp:nvSpPr>
      <dsp:spPr>
        <a:xfrm>
          <a:off x="2099250" y="1133250"/>
          <a:ext cx="1574101" cy="9995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What assumptions might you make based on those differences?</a:t>
          </a:r>
        </a:p>
      </dsp:txBody>
      <dsp:txXfrm>
        <a:off x="2128526" y="1162526"/>
        <a:ext cx="1515549" cy="941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EAEE0-DA27-431D-8D33-11E69D63F6E6}">
      <dsp:nvSpPr>
        <dsp:cNvPr id="0" name=""/>
        <dsp:cNvSpPr/>
      </dsp:nvSpPr>
      <dsp:spPr>
        <a:xfrm>
          <a:off x="909314" y="172990"/>
          <a:ext cx="696093" cy="6960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44F5A0-96F9-42C3-B800-647C411289D7}">
      <dsp:nvSpPr>
        <dsp:cNvPr id="0" name=""/>
        <dsp:cNvSpPr/>
      </dsp:nvSpPr>
      <dsp:spPr>
        <a:xfrm>
          <a:off x="483923" y="1101140"/>
          <a:ext cx="1546875" cy="61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b="1" kern="1200"/>
            <a:t>15 credits = roughly 15 hours in class each week </a:t>
          </a:r>
          <a:endParaRPr lang="en-US" sz="1100" kern="1200"/>
        </a:p>
      </dsp:txBody>
      <dsp:txXfrm>
        <a:off x="483923" y="1101140"/>
        <a:ext cx="1546875" cy="618750"/>
      </dsp:txXfrm>
    </dsp:sp>
    <dsp:sp modelId="{95325DE9-D103-4AAC-BC45-21C6E8A8DEBC}">
      <dsp:nvSpPr>
        <dsp:cNvPr id="0" name=""/>
        <dsp:cNvSpPr/>
      </dsp:nvSpPr>
      <dsp:spPr>
        <a:xfrm>
          <a:off x="2726892" y="172990"/>
          <a:ext cx="696093" cy="6960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ECFDC9-36D8-4E2A-BF99-65456EA98F26}">
      <dsp:nvSpPr>
        <dsp:cNvPr id="0" name=""/>
        <dsp:cNvSpPr/>
      </dsp:nvSpPr>
      <dsp:spPr>
        <a:xfrm>
          <a:off x="2301501" y="1101140"/>
          <a:ext cx="1546875" cy="61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b="1" kern="1200"/>
            <a:t>for each hour in class, budget 2 hours for homework and studying</a:t>
          </a:r>
          <a:endParaRPr lang="en-US" sz="1100" kern="1200"/>
        </a:p>
      </dsp:txBody>
      <dsp:txXfrm>
        <a:off x="2301501" y="1101140"/>
        <a:ext cx="1546875" cy="618750"/>
      </dsp:txXfrm>
    </dsp:sp>
    <dsp:sp modelId="{4962BF50-F9FE-4CCC-9658-66BBC810DB07}">
      <dsp:nvSpPr>
        <dsp:cNvPr id="0" name=""/>
        <dsp:cNvSpPr/>
      </dsp:nvSpPr>
      <dsp:spPr>
        <a:xfrm>
          <a:off x="909314" y="2106609"/>
          <a:ext cx="696093" cy="69609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90E7D0-8FCA-4B89-B4D4-760C07218EF5}">
      <dsp:nvSpPr>
        <dsp:cNvPr id="0" name=""/>
        <dsp:cNvSpPr/>
      </dsp:nvSpPr>
      <dsp:spPr>
        <a:xfrm>
          <a:off x="483923" y="3034759"/>
          <a:ext cx="1546875" cy="61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b="1" kern="1200"/>
            <a:t>15 credits = roughly 30 hours of work outside of class each week</a:t>
          </a:r>
          <a:endParaRPr lang="en-US" sz="1100" kern="1200"/>
        </a:p>
      </dsp:txBody>
      <dsp:txXfrm>
        <a:off x="483923" y="3034759"/>
        <a:ext cx="1546875" cy="618750"/>
      </dsp:txXfrm>
    </dsp:sp>
    <dsp:sp modelId="{B653CA6C-00B3-4388-805E-08809103B2CA}">
      <dsp:nvSpPr>
        <dsp:cNvPr id="0" name=""/>
        <dsp:cNvSpPr/>
      </dsp:nvSpPr>
      <dsp:spPr>
        <a:xfrm>
          <a:off x="2726892" y="2106609"/>
          <a:ext cx="696093" cy="69609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9EB1BA-C668-46A4-9CC8-7A09379F3A9E}">
      <dsp:nvSpPr>
        <dsp:cNvPr id="0" name=""/>
        <dsp:cNvSpPr/>
      </dsp:nvSpPr>
      <dsp:spPr>
        <a:xfrm>
          <a:off x="2301501" y="3034759"/>
          <a:ext cx="1546875" cy="61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b="1" kern="1200"/>
            <a:t>so when taking 15 credits, you should expect to spend about 45 hours each week just on school</a:t>
          </a:r>
          <a:endParaRPr lang="en-US" sz="1100" kern="1200"/>
        </a:p>
      </dsp:txBody>
      <dsp:txXfrm>
        <a:off x="2301501" y="3034759"/>
        <a:ext cx="1546875" cy="6187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C9C04D-97CE-4301-9A57-C42644AF9559}">
      <dsp:nvSpPr>
        <dsp:cNvPr id="0" name=""/>
        <dsp:cNvSpPr/>
      </dsp:nvSpPr>
      <dsp:spPr>
        <a:xfrm>
          <a:off x="567918" y="295320"/>
          <a:ext cx="502294" cy="50229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D80F26-6DB3-4D0B-A68C-E7155AC118BA}">
      <dsp:nvSpPr>
        <dsp:cNvPr id="0" name=""/>
        <dsp:cNvSpPr/>
      </dsp:nvSpPr>
      <dsp:spPr>
        <a:xfrm>
          <a:off x="260960"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Learning Plan Questions</a:t>
          </a:r>
          <a:endParaRPr lang="en-US" sz="1500" kern="1200"/>
        </a:p>
      </dsp:txBody>
      <dsp:txXfrm>
        <a:off x="260960" y="986291"/>
        <a:ext cx="1116210" cy="446484"/>
      </dsp:txXfrm>
    </dsp:sp>
    <dsp:sp modelId="{13324DC9-4677-4151-A46C-5A06EE38A2B2}">
      <dsp:nvSpPr>
        <dsp:cNvPr id="0" name=""/>
        <dsp:cNvSpPr/>
      </dsp:nvSpPr>
      <dsp:spPr>
        <a:xfrm>
          <a:off x="1879466" y="295320"/>
          <a:ext cx="502294" cy="50229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15C875A-DCE7-4E3A-BB4A-F22CBD88FA8B}">
      <dsp:nvSpPr>
        <dsp:cNvPr id="0" name=""/>
        <dsp:cNvSpPr/>
      </dsp:nvSpPr>
      <dsp:spPr>
        <a:xfrm>
          <a:off x="1572508"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Creating Workspaces</a:t>
          </a:r>
          <a:endParaRPr lang="en-US" sz="1500" kern="1200"/>
        </a:p>
      </dsp:txBody>
      <dsp:txXfrm>
        <a:off x="1572508" y="986291"/>
        <a:ext cx="1116210" cy="446484"/>
      </dsp:txXfrm>
    </dsp:sp>
    <dsp:sp modelId="{5948A880-B630-406C-B680-43F875674ECD}">
      <dsp:nvSpPr>
        <dsp:cNvPr id="0" name=""/>
        <dsp:cNvSpPr/>
      </dsp:nvSpPr>
      <dsp:spPr>
        <a:xfrm>
          <a:off x="3191014" y="295320"/>
          <a:ext cx="502294" cy="50229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D4F87C7-ECA6-49AF-8D21-F16D1DF62098}">
      <dsp:nvSpPr>
        <dsp:cNvPr id="0" name=""/>
        <dsp:cNvSpPr/>
      </dsp:nvSpPr>
      <dsp:spPr>
        <a:xfrm>
          <a:off x="2884056"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Your New Schedule</a:t>
          </a:r>
          <a:endParaRPr lang="en-US" sz="1500" kern="1200"/>
        </a:p>
      </dsp:txBody>
      <dsp:txXfrm>
        <a:off x="2884056" y="986291"/>
        <a:ext cx="1116210" cy="446484"/>
      </dsp:txXfrm>
    </dsp:sp>
    <dsp:sp modelId="{E462DF6C-1A90-444A-AD37-940FE86F8C75}">
      <dsp:nvSpPr>
        <dsp:cNvPr id="0" name=""/>
        <dsp:cNvSpPr/>
      </dsp:nvSpPr>
      <dsp:spPr>
        <a:xfrm>
          <a:off x="4502561" y="295320"/>
          <a:ext cx="502294" cy="50229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A2371A-3582-407A-A28F-534F3477B5A7}">
      <dsp:nvSpPr>
        <dsp:cNvPr id="0" name=""/>
        <dsp:cNvSpPr/>
      </dsp:nvSpPr>
      <dsp:spPr>
        <a:xfrm>
          <a:off x="4195603"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Time Management</a:t>
          </a:r>
          <a:endParaRPr lang="en-US" sz="1500" kern="1200"/>
        </a:p>
      </dsp:txBody>
      <dsp:txXfrm>
        <a:off x="4195603" y="986291"/>
        <a:ext cx="1116210" cy="446484"/>
      </dsp:txXfrm>
    </dsp:sp>
    <dsp:sp modelId="{FB9D6BF1-F727-44C1-B48C-400A6680F6BB}">
      <dsp:nvSpPr>
        <dsp:cNvPr id="0" name=""/>
        <dsp:cNvSpPr/>
      </dsp:nvSpPr>
      <dsp:spPr>
        <a:xfrm>
          <a:off x="5814109" y="295320"/>
          <a:ext cx="502294" cy="50229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5FE730-8CB0-4F3E-B80F-013328C123CD}">
      <dsp:nvSpPr>
        <dsp:cNvPr id="0" name=""/>
        <dsp:cNvSpPr/>
      </dsp:nvSpPr>
      <dsp:spPr>
        <a:xfrm>
          <a:off x="5507151"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Study Techniques</a:t>
          </a:r>
          <a:endParaRPr lang="en-US" sz="1500" kern="1200"/>
        </a:p>
      </dsp:txBody>
      <dsp:txXfrm>
        <a:off x="5507151" y="986291"/>
        <a:ext cx="1116210" cy="446484"/>
      </dsp:txXfrm>
    </dsp:sp>
    <dsp:sp modelId="{F9A26A20-4ABA-471F-B6C8-2BB655B58BBD}">
      <dsp:nvSpPr>
        <dsp:cNvPr id="0" name=""/>
        <dsp:cNvSpPr/>
      </dsp:nvSpPr>
      <dsp:spPr>
        <a:xfrm>
          <a:off x="7125657" y="295320"/>
          <a:ext cx="502294" cy="50229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6F2D3D-3AA9-42CA-AE39-1E9E428EFDB1}">
      <dsp:nvSpPr>
        <dsp:cNvPr id="0" name=""/>
        <dsp:cNvSpPr/>
      </dsp:nvSpPr>
      <dsp:spPr>
        <a:xfrm>
          <a:off x="6818699" y="986291"/>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dirty="0"/>
            <a:t>Mindset Module</a:t>
          </a:r>
          <a:endParaRPr lang="en-US" sz="1500" kern="1200" dirty="0"/>
        </a:p>
      </dsp:txBody>
      <dsp:txXfrm>
        <a:off x="6818699" y="986291"/>
        <a:ext cx="1116210" cy="446484"/>
      </dsp:txXfrm>
    </dsp:sp>
    <dsp:sp modelId="{647D298C-FE58-4BFE-BE61-39171DCC32C1}">
      <dsp:nvSpPr>
        <dsp:cNvPr id="0" name=""/>
        <dsp:cNvSpPr/>
      </dsp:nvSpPr>
      <dsp:spPr>
        <a:xfrm>
          <a:off x="3846788" y="1711828"/>
          <a:ext cx="502294" cy="502294"/>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0AA981D-406A-4557-9407-0A87F7056694}">
      <dsp:nvSpPr>
        <dsp:cNvPr id="0" name=""/>
        <dsp:cNvSpPr/>
      </dsp:nvSpPr>
      <dsp:spPr>
        <a:xfrm>
          <a:off x="3539830" y="2402799"/>
          <a:ext cx="1116210" cy="446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1" kern="1200"/>
            <a:t>What is your study plan?</a:t>
          </a:r>
          <a:endParaRPr lang="en-US" sz="1500" kern="1200"/>
        </a:p>
      </dsp:txBody>
      <dsp:txXfrm>
        <a:off x="3539830" y="2402799"/>
        <a:ext cx="1116210" cy="446484"/>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Quiet v. Noise</a:t>
            </a:r>
            <a:endParaRPr/>
          </a:p>
          <a:p>
            <a:pPr marL="0" lvl="0" indent="0" algn="l" rtl="0">
              <a:lnSpc>
                <a:spcPct val="100000"/>
              </a:lnSpc>
              <a:spcBef>
                <a:spcPts val="0"/>
              </a:spcBef>
              <a:spcAft>
                <a:spcPts val="0"/>
              </a:spcAft>
              <a:buSzPts val="1100"/>
              <a:buNone/>
            </a:pPr>
            <a:r>
              <a:rPr lang="en"/>
              <a:t>Distractions</a:t>
            </a:r>
            <a:endParaRPr/>
          </a:p>
          <a:p>
            <a:pPr marL="0" lvl="0" indent="0" algn="l" rtl="0">
              <a:lnSpc>
                <a:spcPct val="100000"/>
              </a:lnSpc>
              <a:spcBef>
                <a:spcPts val="0"/>
              </a:spcBef>
              <a:spcAft>
                <a:spcPts val="0"/>
              </a:spcAft>
              <a:buSzPts val="1100"/>
              <a:buNone/>
            </a:pPr>
            <a:r>
              <a:rPr lang="en"/>
              <a:t>Comfort-- but not too much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Specific spaces</a:t>
            </a:r>
            <a:endParaRPr/>
          </a:p>
          <a:p>
            <a:pPr marL="0" lvl="0" indent="0" algn="l" rtl="0">
              <a:lnSpc>
                <a:spcPct val="100000"/>
              </a:lnSpc>
              <a:spcBef>
                <a:spcPts val="0"/>
              </a:spcBef>
              <a:spcAft>
                <a:spcPts val="0"/>
              </a:spcAft>
              <a:buSzPts val="1100"/>
              <a:buNone/>
            </a:pPr>
            <a:r>
              <a:rPr lang="en"/>
              <a:t>What kind of access will you have this/next semester?</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3" name="Google Shape;13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8" name="Google Shape;13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4" name="Google Shape;14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Use 1</a:t>
            </a:r>
            <a:r>
              <a:rPr lang="en-US" baseline="30000" dirty="0"/>
              <a:t>st</a:t>
            </a:r>
            <a:r>
              <a:rPr lang="en-US" dirty="0"/>
              <a:t> page of this document:</a:t>
            </a:r>
          </a:p>
          <a:p>
            <a:pPr marL="0" lvl="0" indent="0" algn="l" rtl="0">
              <a:lnSpc>
                <a:spcPct val="100000"/>
              </a:lnSpc>
              <a:spcBef>
                <a:spcPts val="0"/>
              </a:spcBef>
              <a:spcAft>
                <a:spcPts val="0"/>
              </a:spcAft>
              <a:buSzPts val="1100"/>
              <a:buNone/>
            </a:pPr>
            <a:r>
              <a:rPr lang="en-US" dirty="0"/>
              <a:t>https://docs.google.com/document/d/1MS2s2Xmydx-mnBnQdp3q1jucdeaUFfqAq-37CYb-QIo/edit</a:t>
            </a:r>
            <a:endParaRPr dirty="0"/>
          </a:p>
        </p:txBody>
      </p:sp>
      <p:sp>
        <p:nvSpPr>
          <p:cNvPr id="151" name="Google Shape;15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100" b="0" u="sng" dirty="0">
                <a:solidFill>
                  <a:schemeClr val="accent5"/>
                </a:solidFill>
                <a:latin typeface="Roboto Slab"/>
                <a:ea typeface="Roboto Slab"/>
                <a:cs typeface="Roboto Slab"/>
                <a:sym typeface="Roboto Slab"/>
              </a:rPr>
              <a:t>https://drive.google.com/file/d/1ycTpwn2xv4P5ikVizU4UQvJapQUU9rOC/view?usp=drive_link</a:t>
            </a:r>
          </a:p>
          <a:p>
            <a:pPr marL="0" lvl="0" indent="0" algn="l" rtl="0">
              <a:lnSpc>
                <a:spcPct val="115000"/>
              </a:lnSpc>
              <a:spcBef>
                <a:spcPts val="1200"/>
              </a:spcBef>
              <a:spcAft>
                <a:spcPts val="0"/>
              </a:spcAft>
              <a:buSzPts val="1800"/>
              <a:buNone/>
            </a:pPr>
            <a:endParaRPr lang="en-US" sz="1100" b="0" u="sng" dirty="0">
              <a:solidFill>
                <a:schemeClr val="accent5"/>
              </a:solidFill>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US" sz="1050" b="0" u="sng" dirty="0">
                <a:solidFill>
                  <a:schemeClr val="accent5"/>
                </a:solidFill>
                <a:latin typeface="Roboto Slab"/>
                <a:ea typeface="Roboto Slab"/>
                <a:cs typeface="Roboto Slab"/>
                <a:sym typeface="Roboto Slab"/>
              </a:rPr>
              <a:t>https://drive.google.com/file/d/15apYnKPpSNu-cw6uV9LSDIwbD8aTf-xn/view</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5" name="Google Shape;19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67f684ac5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267f684ac5d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67f684ac5d_1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g267f684ac5d_1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743573a83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2743573a83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743573a83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g2743573a833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ADJUST FOR IN-PERSON/ONLINE CLASSES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743573a83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g2743573a833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743573a833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g2743573a833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Falsification includes vaccination records...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743573a833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g2743573a833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743573a83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0" name="Google Shape;250;g2743573a83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743573a833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g2743573a833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67f684ac5d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267f684ac5d_1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67f684ac5d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g267f684ac5d_1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267f684ac5d_1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67f684ac5d_1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67f684ac5d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g267f684ac5d_1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3" name="Google Shape;313;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does it mean to take control of your own learning?</a:t>
            </a:r>
            <a:endParaRPr/>
          </a:p>
          <a:p>
            <a:pPr marL="0" lvl="0" indent="0" algn="l" rtl="0">
              <a:lnSpc>
                <a:spcPct val="100000"/>
              </a:lnSpc>
              <a:spcBef>
                <a:spcPts val="0"/>
              </a:spcBef>
              <a:spcAft>
                <a:spcPts val="0"/>
              </a:spcAft>
              <a:buSzPts val="1100"/>
              <a:buNone/>
            </a:pPr>
            <a:r>
              <a:rPr lang="en"/>
              <a:t>Q: Why is this important?</a:t>
            </a:r>
            <a:endParaRPr/>
          </a:p>
          <a:p>
            <a:pPr marL="0" lvl="0" indent="0" algn="l" rtl="0">
              <a:lnSpc>
                <a:spcPct val="100000"/>
              </a:lnSpc>
              <a:spcBef>
                <a:spcPts val="0"/>
              </a:spcBef>
              <a:spcAft>
                <a:spcPts val="0"/>
              </a:spcAft>
              <a:buSzPts val="1100"/>
              <a:buNone/>
            </a:pPr>
            <a:r>
              <a:rPr lang="en"/>
              <a:t>Q: How does this present as being different from how you learned in high school?</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Where do you do your homework and study? Why? Do you think that is the best place to do it? Why/Why not?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7097E-3350-A749-3905-95DC49C9C61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D788579-BA96-DB10-B382-EF2498312F8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368B9F5-76E9-CBFE-57D5-72A6DA94D5FF}"/>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2F62F4CF-B701-627E-DCBD-5935B9D533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DF577C-1211-9B28-C979-F33E711DC5E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99878306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953D-AAD5-B0CA-F4CC-DA01C6DB8F3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A93CB4-9F90-4F7B-B1F5-63E4E4D73E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94C718-6003-C780-DD2C-16CBB2D74FF9}"/>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9F35A954-94FC-FAE7-53E6-A71169AFED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E05695-9C28-8B46-C622-B7748B808C1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1442120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111C85-EB33-4D6F-B1F4-246A6C74811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4E297B-0795-BAF2-1991-A725C9420A5E}"/>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01BB27-8D69-3243-0B41-1623A639F59F}"/>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BAD79F6D-AAC4-05DB-FBF6-85658F3E87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964EF-F555-7D2C-F04C-FA66DCC8660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9121998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
        <p:cNvGrpSpPr/>
        <p:nvPr/>
      </p:nvGrpSpPr>
      <p:grpSpPr>
        <a:xfrm>
          <a:off x="0" y="0"/>
          <a:ext cx="0" cy="0"/>
          <a:chOff x="0" y="0"/>
          <a:chExt cx="0" cy="0"/>
        </a:xfrm>
      </p:grpSpPr>
      <p:sp>
        <p:nvSpPr>
          <p:cNvPr id="19" name="Google Shape;19;p44"/>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44"/>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4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684264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6"/>
        <p:cNvGrpSpPr/>
        <p:nvPr/>
      </p:nvGrpSpPr>
      <p:grpSpPr>
        <a:xfrm>
          <a:off x="0" y="0"/>
          <a:ext cx="0" cy="0"/>
          <a:chOff x="0" y="0"/>
          <a:chExt cx="0" cy="0"/>
        </a:xfrm>
      </p:grpSpPr>
      <p:sp>
        <p:nvSpPr>
          <p:cNvPr id="47" name="Google Shape;47;p59"/>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8" name="Google Shape;48;p5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14741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28"/>
        <p:cNvGrpSpPr/>
        <p:nvPr/>
      </p:nvGrpSpPr>
      <p:grpSpPr>
        <a:xfrm>
          <a:off x="0" y="0"/>
          <a:ext cx="0" cy="0"/>
          <a:chOff x="0" y="0"/>
          <a:chExt cx="0" cy="0"/>
        </a:xfrm>
      </p:grpSpPr>
      <p:sp>
        <p:nvSpPr>
          <p:cNvPr id="30" name="Google Shape;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5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51564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5" name="Google Shape;25;p5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52"/>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029148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2"/>
        <p:cNvGrpSpPr/>
        <p:nvPr/>
      </p:nvGrpSpPr>
      <p:grpSpPr>
        <a:xfrm>
          <a:off x="0" y="0"/>
          <a:ext cx="0" cy="0"/>
          <a:chOff x="0" y="0"/>
          <a:chExt cx="0" cy="0"/>
        </a:xfrm>
      </p:grpSpPr>
      <p:sp>
        <p:nvSpPr>
          <p:cNvPr id="34" name="Google Shape;34;p5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5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6" name="Google Shape;36;p56"/>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5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15972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1"/>
        <p:cNvGrpSpPr/>
        <p:nvPr/>
      </p:nvGrpSpPr>
      <p:grpSpPr>
        <a:xfrm>
          <a:off x="0" y="0"/>
          <a:ext cx="0" cy="0"/>
          <a:chOff x="0" y="0"/>
          <a:chExt cx="0" cy="0"/>
        </a:xfrm>
      </p:grpSpPr>
      <p:sp>
        <p:nvSpPr>
          <p:cNvPr id="43" name="Google Shape;43;p58"/>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58"/>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5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01169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9"/>
        <p:cNvGrpSpPr/>
        <p:nvPr/>
      </p:nvGrpSpPr>
      <p:grpSpPr>
        <a:xfrm>
          <a:off x="0" y="0"/>
          <a:ext cx="0" cy="0"/>
          <a:chOff x="0" y="0"/>
          <a:chExt cx="0" cy="0"/>
        </a:xfrm>
      </p:grpSpPr>
      <p:sp>
        <p:nvSpPr>
          <p:cNvPr id="50" name="Google Shape;50;p60"/>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6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3278581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9C494-2109-4063-C36A-5D391FDFC00F}"/>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F368DB8-2154-0FD7-A6B5-AB0E8A38DB4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97451D-AC9E-AE0A-C377-B50BE8AF45A7}"/>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61FF34E4-9D0A-FA52-969D-7B3991DFCE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7C2743-3FB6-02AC-623F-A1366B9E1C9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2107768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1172-654A-A2A2-0060-2738D4B4D5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B2EA54-85AF-C7D3-02E6-BACB38CC15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CE1444-960B-717E-4B35-B10748B86316}"/>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A458D35C-F2AD-D7CF-E2D6-A3745C847A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7ED0A6-2C4A-3BD7-A33E-631DD76B445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3416469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95DCA-956B-E838-D255-F82CF86794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E9A365-A975-0123-F3C5-432CA5BE7B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DE5BFA-65F3-7DB6-B936-B2B264B73432}"/>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AF4163BA-2010-AE89-44BF-AA31F14DB2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31EE90-D8C7-0430-FB3D-99D79E68E5E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55800386"/>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EB99A-2AA0-6D5F-2AAF-6A47B4ABBED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D0CD7012-B059-6CFD-8CA4-3AFB165EADDA}"/>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74EAD-4A8A-1821-DD7B-8C352682A658}"/>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484AA366-B55D-23A0-C827-21E3FBD21C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AB807-AFD0-1139-3B49-31E9FEC1BB5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11469000"/>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B8A40-781F-8ECF-3993-1CBAB4886E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D3FCFF-3C73-F8AC-8A19-653212597A02}"/>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F69392-5C08-20C6-D331-95D0AF15772D}"/>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E4AA45-3D17-CD0F-BC26-A7A2F9BDFFD4}"/>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6" name="Footer Placeholder 5">
            <a:extLst>
              <a:ext uri="{FF2B5EF4-FFF2-40B4-BE49-F238E27FC236}">
                <a16:creationId xmlns:a16="http://schemas.microsoft.com/office/drawing/2014/main" id="{BF1DD84F-3C22-4D07-5B4B-66E99358B0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70634D-240D-4F46-ACF6-3D1FEC8B8D55}"/>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64778018"/>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4A6F7-A161-961C-D982-2819842CB11C}"/>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1134AA-6C16-27FA-1B72-D5F74761CE24}"/>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70E94CB-CA18-1BBE-C9BB-8621AE5A63C8}"/>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01FBCB-1705-69EF-3E01-ADA1E2F5E0BF}"/>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15DC2A7-56CF-2968-4FF8-CA68CDD719F2}"/>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8A21F9-EE1E-6B7B-23CD-9B0FDF698C22}"/>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8" name="Footer Placeholder 7">
            <a:extLst>
              <a:ext uri="{FF2B5EF4-FFF2-40B4-BE49-F238E27FC236}">
                <a16:creationId xmlns:a16="http://schemas.microsoft.com/office/drawing/2014/main" id="{EB041526-9900-F225-B899-3AD3BFBBBD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8746FD-7122-CFF4-9FC6-96C42533346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69656018"/>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9240F-9AA1-FE87-7C42-0FD12F6C89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046D6B-5D59-332F-A4DC-1774F0502FFE}"/>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4" name="Footer Placeholder 3">
            <a:extLst>
              <a:ext uri="{FF2B5EF4-FFF2-40B4-BE49-F238E27FC236}">
                <a16:creationId xmlns:a16="http://schemas.microsoft.com/office/drawing/2014/main" id="{C39D67AB-4ABA-A69A-BE40-B93789B220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9E79A7-CE0D-1558-6EF5-B7D6F8DFE94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65401063"/>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B3BDD2-9F92-6D66-3306-0495723FCA61}"/>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3" name="Footer Placeholder 2">
            <a:extLst>
              <a:ext uri="{FF2B5EF4-FFF2-40B4-BE49-F238E27FC236}">
                <a16:creationId xmlns:a16="http://schemas.microsoft.com/office/drawing/2014/main" id="{AD6BF6F0-E494-44C8-9670-EBB4F7520D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8D6B52-F462-D31E-3AB1-1C255E4CC0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364859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2B7B-BF9E-0A64-579A-11174111AE2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F101404-FE31-370C-2034-FFDFEAC725A9}"/>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14FDA-8F59-310B-6766-789FAC15582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CEFD776-4E5B-4DA6-46F4-77A2D6C66354}"/>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6" name="Footer Placeholder 5">
            <a:extLst>
              <a:ext uri="{FF2B5EF4-FFF2-40B4-BE49-F238E27FC236}">
                <a16:creationId xmlns:a16="http://schemas.microsoft.com/office/drawing/2014/main" id="{4D2EE394-AF72-2CED-E927-71D2E2C6EA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314C73-CEED-F59F-D51E-EFA9EF0B339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175427735"/>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6A0B5-EE2E-0A33-9273-27CAB3F2D762}"/>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056C3C7-12EA-8425-E1D1-D815D9693300}"/>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C21BB8ED-7B8D-0F54-7EC9-E823B3D210A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4CAF590-EE3C-8CA7-D700-A20B3B9791AE}"/>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6" name="Footer Placeholder 5">
            <a:extLst>
              <a:ext uri="{FF2B5EF4-FFF2-40B4-BE49-F238E27FC236}">
                <a16:creationId xmlns:a16="http://schemas.microsoft.com/office/drawing/2014/main" id="{7D3F04D0-325E-16D1-25A7-E92490B93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2824D-B22E-C9C2-D0C7-91DF398BB0D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58193731"/>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CB156-F8A7-1ECC-A540-5BCFFA42BE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24EB43-FE70-24A8-F6C3-3E3412716B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06EFBC-14C4-BE06-7EF9-3FF7B386FEA3}"/>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EA1E374F-B6C7-76A6-2613-1627B44AB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1639F5-6FD0-5217-0C57-DE152C89E36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49745654"/>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7CCD1E-6CB9-79DC-6BDF-C937C177A35E}"/>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B16B3E-5130-5081-65FB-DA78E4885548}"/>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51AD0-CD7F-24EB-7C4A-2A5C92C843C9}"/>
              </a:ext>
            </a:extLst>
          </p:cNvPr>
          <p:cNvSpPr>
            <a:spLocks noGrp="1"/>
          </p:cNvSpPr>
          <p:nvPr>
            <p:ph type="dt" sz="half" idx="10"/>
          </p:nvPr>
        </p:nvSpPr>
        <p:spPr/>
        <p:txBody>
          <a:body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52EEEA2E-ECA5-851E-F887-7347DBA50A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3061E4-5804-0911-EC3C-6D758872CD9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9981445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63DA9-978C-CBE2-CC3B-E66EF647C37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495F57F-1132-4FE9-1A34-90933E114A75}"/>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E849D2-9A6A-3A53-EBA1-4120EC67FCDA}"/>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AB8600B1-7B83-1FBB-E6B9-F0122374B5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D38204-8EAF-2349-2FB4-06EC664916E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63125465"/>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96"/>
        <p:cNvGrpSpPr/>
        <p:nvPr/>
      </p:nvGrpSpPr>
      <p:grpSpPr>
        <a:xfrm>
          <a:off x="0" y="0"/>
          <a:ext cx="0" cy="0"/>
          <a:chOff x="0" y="0"/>
          <a:chExt cx="0" cy="0"/>
        </a:xfrm>
      </p:grpSpPr>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618891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74"/>
        <p:cNvGrpSpPr/>
        <p:nvPr/>
      </p:nvGrpSpPr>
      <p:grpSpPr>
        <a:xfrm>
          <a:off x="0" y="0"/>
          <a:ext cx="0" cy="0"/>
          <a:chOff x="0" y="0"/>
          <a:chExt cx="0" cy="0"/>
        </a:xfrm>
      </p:grpSpPr>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9811584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7" name="Google Shape;27;p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465016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3" name="Google Shape;3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489475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28"/>
        <p:cNvGrpSpPr/>
        <p:nvPr/>
      </p:nvGrpSpPr>
      <p:grpSpPr>
        <a:xfrm>
          <a:off x="0" y="0"/>
          <a:ext cx="0" cy="0"/>
          <a:chOff x="0" y="0"/>
          <a:chExt cx="0" cy="0"/>
        </a:xfrm>
      </p:grpSpPr>
      <p:cxnSp>
        <p:nvCxnSpPr>
          <p:cNvPr id="29" name="Google Shape;29;p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30" name="Google Shape;30;p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674508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BB50-8186-74D5-DC28-FF6B516BB0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B99EFB-B989-3D8A-8BCF-99FCA195A03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F7B35E-4C3C-74AE-CBF4-079B25255B90}"/>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7B5DA4-89BD-7D09-C725-83721C5D6CD9}"/>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6" name="Footer Placeholder 5">
            <a:extLst>
              <a:ext uri="{FF2B5EF4-FFF2-40B4-BE49-F238E27FC236}">
                <a16:creationId xmlns:a16="http://schemas.microsoft.com/office/drawing/2014/main" id="{6AFE8F1C-6EDD-9CF4-CD8D-5B8A10289C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58374A-7DB9-C407-720A-D8B7D1AE560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4661590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42055-D4F0-81CE-98E2-6C5F5AE0FAB3}"/>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CEA424-4FE1-19E5-64AB-2C04593155A9}"/>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5BB5F1C-0D0C-E938-A6CE-20C07783FC4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A29E96D-36DD-B273-C97C-9C0BE3B12FF3}"/>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7E47996-F6AC-77F5-BF50-7BE617C339F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F1BC95-80ED-EC5D-7E54-2A9B5FB52FE1}"/>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8" name="Footer Placeholder 7">
            <a:extLst>
              <a:ext uri="{FF2B5EF4-FFF2-40B4-BE49-F238E27FC236}">
                <a16:creationId xmlns:a16="http://schemas.microsoft.com/office/drawing/2014/main" id="{A1E371A2-5202-AF20-8F63-AB342112AB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AECFD6-382A-7A2E-8F60-E43EE5A8089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5469069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A4F27-1FC6-6BBB-61CC-2F5E9E72E34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8AD12F6-82D8-7EF5-33B0-1C169CEE6938}"/>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4" name="Footer Placeholder 3">
            <a:extLst>
              <a:ext uri="{FF2B5EF4-FFF2-40B4-BE49-F238E27FC236}">
                <a16:creationId xmlns:a16="http://schemas.microsoft.com/office/drawing/2014/main" id="{66B05415-C152-E82E-9948-651E2A052F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A70F3C-AC4D-12F0-497A-DD2255C2FF6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7561926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785EB0-B0C4-45A4-DB9A-FB58E7AAA352}"/>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3" name="Footer Placeholder 2">
            <a:extLst>
              <a:ext uri="{FF2B5EF4-FFF2-40B4-BE49-F238E27FC236}">
                <a16:creationId xmlns:a16="http://schemas.microsoft.com/office/drawing/2014/main" id="{035C3CDC-2090-CD81-A10F-67E6D7673A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8D4AF0-C952-F5F4-51AF-F73139A8297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9574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B682E-91F8-1B28-5744-691CE94EF346}"/>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CAF039F-9DA3-9EC5-76B1-EB180DC7C65F}"/>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09C492-1F26-2FCF-6D82-8B656FCF5BA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3AFBCEF-2EF9-AC0E-0904-F5881FCF73D2}"/>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6" name="Footer Placeholder 5">
            <a:extLst>
              <a:ext uri="{FF2B5EF4-FFF2-40B4-BE49-F238E27FC236}">
                <a16:creationId xmlns:a16="http://schemas.microsoft.com/office/drawing/2014/main" id="{229FEA1C-757B-807E-6AC8-888CF72E1E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6CD053-291B-8723-91CE-140B9152A4A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8936222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14881-F24A-A7DA-2550-A4D5CDC1D4F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15E749A3-7763-233B-2E56-5A38BC89E46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99C56FA-DBD0-EDFF-A665-C0FAC1D3FA49}"/>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C02067-06D5-B8FA-FBF5-5D19C0D3B30D}"/>
              </a:ext>
            </a:extLst>
          </p:cNvPr>
          <p:cNvSpPr>
            <a:spLocks noGrp="1"/>
          </p:cNvSpPr>
          <p:nvPr>
            <p:ph type="dt" sz="half" idx="10"/>
          </p:nvPr>
        </p:nvSpPr>
        <p:spPr/>
        <p:txBody>
          <a:bodyPr/>
          <a:lstStyle/>
          <a:p>
            <a:fld id="{E95E0636-C1D0-4E85-9B91-808468E8FAE2}" type="datetimeFigureOut">
              <a:rPr lang="en-US" smtClean="0"/>
              <a:t>9/8/2023</a:t>
            </a:fld>
            <a:endParaRPr lang="en-US"/>
          </a:p>
        </p:txBody>
      </p:sp>
      <p:sp>
        <p:nvSpPr>
          <p:cNvPr id="6" name="Footer Placeholder 5">
            <a:extLst>
              <a:ext uri="{FF2B5EF4-FFF2-40B4-BE49-F238E27FC236}">
                <a16:creationId xmlns:a16="http://schemas.microsoft.com/office/drawing/2014/main" id="{E46D3513-9C06-5FFF-7D65-760C9A2B55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C131B4-DDE3-5537-084B-21A691F30E7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7763984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301D2E-3A5A-AA1D-5FF9-0BC73CC33DA7}"/>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9D81A5-3EEB-549B-EE7D-2CB842DC053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3455F2-7350-79CA-9486-287209C5F91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95E0636-C1D0-4E85-9B91-808468E8FAE2}" type="datetimeFigureOut">
              <a:rPr lang="en-US" smtClean="0"/>
              <a:t>9/8/2023</a:t>
            </a:fld>
            <a:endParaRPr lang="en-US"/>
          </a:p>
        </p:txBody>
      </p:sp>
      <p:sp>
        <p:nvSpPr>
          <p:cNvPr id="5" name="Footer Placeholder 4">
            <a:extLst>
              <a:ext uri="{FF2B5EF4-FFF2-40B4-BE49-F238E27FC236}">
                <a16:creationId xmlns:a16="http://schemas.microsoft.com/office/drawing/2014/main" id="{85A54C92-6BD1-67DA-00DE-BCD7F94D7A08}"/>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ED91C84-7273-6E47-6935-A7CE18A46F19}"/>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23125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D5F557-14C4-08FB-1B71-990BBEEE36BA}"/>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152687-F11C-70E1-99AB-3A0BF45B33D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11A1A-6861-BD22-1D39-8FDCFFAF2CC2}"/>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46AA832-2C18-4698-A648-196AB03A9B5D}" type="datetimeFigureOut">
              <a:rPr lang="en-US" smtClean="0"/>
              <a:t>9/8/2023</a:t>
            </a:fld>
            <a:endParaRPr lang="en-US"/>
          </a:p>
        </p:txBody>
      </p:sp>
      <p:sp>
        <p:nvSpPr>
          <p:cNvPr id="5" name="Footer Placeholder 4">
            <a:extLst>
              <a:ext uri="{FF2B5EF4-FFF2-40B4-BE49-F238E27FC236}">
                <a16:creationId xmlns:a16="http://schemas.microsoft.com/office/drawing/2014/main" id="{50B036E4-121F-C128-B408-FED5BE32D22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4B6A0E4-E18D-EFB4-CB35-57672E23DF4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76569554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4.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8.pn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4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hyperlink" Target="https://www.citytech.cuny.edu/academics/docs/academic_integrity_policy.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hyperlink" Target="https://guides.centralpenn.edu/academicintegrity/test-violateAI"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document/d/1MET1Y2Pblb2Ucd8-4Wt2tzZ1sZTaj5bR/edit?usp=drive_link&amp;ouid=109005785302973994355&amp;rtpof=true&amp;sd=true"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
          <p:cNvSpPr txBox="1">
            <a:spLocks noGrp="1"/>
          </p:cNvSpPr>
          <p:nvPr>
            <p:ph type="subTitle" idx="1"/>
          </p:nvPr>
        </p:nvSpPr>
        <p:spPr>
          <a:xfrm>
            <a:off x="1764052" y="3634125"/>
            <a:ext cx="5783400" cy="909000"/>
          </a:xfrm>
          <a:prstGeom prst="rect">
            <a:avLst/>
          </a:prstGeom>
          <a:noFill/>
          <a:ln>
            <a:noFill/>
          </a:ln>
        </p:spPr>
        <p:txBody>
          <a:bodyPr spcFirstLastPara="1" wrap="square" lIns="91425" tIns="91425" rIns="91425" bIns="91425" anchor="t" anchorCtr="0">
            <a:normAutofit/>
          </a:bodyPr>
          <a:lstStyle/>
          <a:p>
            <a:pPr marL="0" lvl="0" indent="0" algn="r" rtl="0">
              <a:lnSpc>
                <a:spcPct val="100000"/>
              </a:lnSpc>
              <a:spcBef>
                <a:spcPts val="0"/>
              </a:spcBef>
              <a:spcAft>
                <a:spcPts val="0"/>
              </a:spcAft>
              <a:buSzPct val="129032"/>
              <a:buNone/>
            </a:pPr>
            <a:r>
              <a:rPr lang="en" b="1" dirty="0"/>
              <a:t>Professor Jessica Penner</a:t>
            </a:r>
            <a:endParaRPr b="1" dirty="0"/>
          </a:p>
          <a:p>
            <a:pPr marL="0" lvl="0" indent="0" algn="r" rtl="0">
              <a:lnSpc>
                <a:spcPct val="100000"/>
              </a:lnSpc>
              <a:spcBef>
                <a:spcPts val="0"/>
              </a:spcBef>
              <a:spcAft>
                <a:spcPts val="0"/>
              </a:spcAft>
              <a:buSzPct val="129032"/>
              <a:buNone/>
            </a:pPr>
            <a:r>
              <a:rPr lang="en" b="1" dirty="0"/>
              <a:t>jpenner@citytech.cuny.edu</a:t>
            </a:r>
            <a:endParaRPr b="1" dirty="0"/>
          </a:p>
        </p:txBody>
      </p:sp>
      <p:grpSp>
        <p:nvGrpSpPr>
          <p:cNvPr id="65" name="Google Shape;65;p1"/>
          <p:cNvGrpSpPr/>
          <p:nvPr/>
        </p:nvGrpSpPr>
        <p:grpSpPr>
          <a:xfrm>
            <a:off x="86851" y="4448817"/>
            <a:ext cx="1273858" cy="607271"/>
            <a:chOff x="86851" y="4297675"/>
            <a:chExt cx="1881900" cy="758425"/>
          </a:xfrm>
        </p:grpSpPr>
        <p:pic>
          <p:nvPicPr>
            <p:cNvPr id="66" name="Google Shape;66;p1"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2"/>
        <p:cNvGrpSpPr/>
        <p:nvPr/>
      </p:nvGrpSpPr>
      <p:grpSpPr>
        <a:xfrm>
          <a:off x="0" y="0"/>
          <a:ext cx="0" cy="0"/>
          <a:chOff x="0" y="0"/>
          <a:chExt cx="0" cy="0"/>
        </a:xfrm>
      </p:grpSpPr>
      <p:sp>
        <p:nvSpPr>
          <p:cNvPr id="123" name="Google Shape;123;p10"/>
          <p:cNvSpPr txBox="1">
            <a:spLocks noGrp="1"/>
          </p:cNvSpPr>
          <p:nvPr>
            <p:ph type="title"/>
          </p:nvPr>
        </p:nvSpPr>
        <p:spPr>
          <a:xfrm>
            <a:off x="571500" y="853527"/>
            <a:ext cx="3064248" cy="1051852"/>
          </a:xfrm>
          <a:prstGeom prst="rect">
            <a:avLst/>
          </a:prstGeom>
        </p:spPr>
        <p:txBody>
          <a:bodyPr spcFirstLastPara="1" vert="horz" lIns="91440" tIns="45720" rIns="91440" bIns="45720" rtlCol="0" anchor="t" anchorCtr="0">
            <a:normAutofit/>
          </a:bodyPr>
          <a:lstStyle/>
          <a:p>
            <a:pPr marL="0" lvl="0" indent="0" defTabSz="914400">
              <a:lnSpc>
                <a:spcPct val="90000"/>
              </a:lnSpc>
              <a:spcBef>
                <a:spcPct val="0"/>
              </a:spcBef>
              <a:spcAft>
                <a:spcPts val="0"/>
              </a:spcAft>
              <a:buSzPts val="3000"/>
            </a:pPr>
            <a:r>
              <a:rPr lang="en-US" sz="2400" b="1" dirty="0"/>
              <a:t>On City Tech Campus – Pros and Cons</a:t>
            </a:r>
          </a:p>
        </p:txBody>
      </p:sp>
      <p:cxnSp>
        <p:nvCxnSpPr>
          <p:cNvPr id="130" name="Straight Connector 129">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8855" y="653359"/>
            <a:ext cx="552704"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24" name="Google Shape;124;p10"/>
          <p:cNvSpPr txBox="1">
            <a:spLocks noGrp="1"/>
          </p:cNvSpPr>
          <p:nvPr>
            <p:ph type="body" idx="1"/>
          </p:nvPr>
        </p:nvSpPr>
        <p:spPr>
          <a:xfrm>
            <a:off x="571500" y="1913382"/>
            <a:ext cx="3064248" cy="2693405"/>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600"/>
              </a:spcAft>
              <a:buSzPts val="2000"/>
              <a:buFont typeface="Arial" panose="020B0604020202020204" pitchFamily="34" charset="0"/>
              <a:buChar char="•"/>
            </a:pPr>
            <a:r>
              <a:rPr lang="en-US" sz="1400" dirty="0">
                <a:sym typeface="Roboto Slab"/>
              </a:rPr>
              <a:t>In the classroom</a:t>
            </a:r>
          </a:p>
          <a:p>
            <a:pPr marL="457200" lvl="0" indent="-228600" defTabSz="914400">
              <a:lnSpc>
                <a:spcPct val="90000"/>
              </a:lnSpc>
              <a:spcBef>
                <a:spcPts val="0"/>
              </a:spcBef>
              <a:spcAft>
                <a:spcPts val="600"/>
              </a:spcAft>
              <a:buSzPts val="2000"/>
              <a:buFont typeface="Arial" panose="020B0604020202020204" pitchFamily="34" charset="0"/>
              <a:buChar char="•"/>
            </a:pPr>
            <a:r>
              <a:rPr lang="en-US" sz="1400" dirty="0">
                <a:sym typeface="Roboto Slab"/>
              </a:rPr>
              <a:t>In the lab</a:t>
            </a:r>
          </a:p>
          <a:p>
            <a:pPr marL="457200" lvl="0" indent="-228600" defTabSz="914400">
              <a:lnSpc>
                <a:spcPct val="90000"/>
              </a:lnSpc>
              <a:spcBef>
                <a:spcPts val="0"/>
              </a:spcBef>
              <a:spcAft>
                <a:spcPts val="600"/>
              </a:spcAft>
              <a:buSzPts val="2000"/>
              <a:buFont typeface="Arial" panose="020B0604020202020204" pitchFamily="34" charset="0"/>
              <a:buChar char="•"/>
            </a:pPr>
            <a:r>
              <a:rPr lang="en-US" sz="1400" dirty="0">
                <a:sym typeface="Roboto Slab"/>
              </a:rPr>
              <a:t>In the library</a:t>
            </a:r>
          </a:p>
          <a:p>
            <a:pPr marL="457200" lvl="0" indent="-228600" defTabSz="914400">
              <a:lnSpc>
                <a:spcPct val="90000"/>
              </a:lnSpc>
              <a:spcBef>
                <a:spcPts val="0"/>
              </a:spcBef>
              <a:spcAft>
                <a:spcPts val="600"/>
              </a:spcAft>
              <a:buSzPts val="2000"/>
              <a:buFont typeface="Arial" panose="020B0604020202020204" pitchFamily="34" charset="0"/>
              <a:buChar char="•"/>
            </a:pPr>
            <a:r>
              <a:rPr lang="en-US" sz="1400" dirty="0">
                <a:sym typeface="Roboto Slab"/>
              </a:rPr>
              <a:t>In the computer lab</a:t>
            </a:r>
          </a:p>
          <a:p>
            <a:pPr marL="457200" lvl="0" indent="-228600" defTabSz="914400">
              <a:lnSpc>
                <a:spcPct val="90000"/>
              </a:lnSpc>
              <a:spcBef>
                <a:spcPts val="0"/>
              </a:spcBef>
              <a:spcAft>
                <a:spcPts val="600"/>
              </a:spcAft>
              <a:buSzPts val="2000"/>
              <a:buFont typeface="Arial" panose="020B0604020202020204" pitchFamily="34" charset="0"/>
              <a:buChar char="•"/>
            </a:pPr>
            <a:r>
              <a:rPr lang="en-US" sz="1400" dirty="0">
                <a:sym typeface="Roboto Slab"/>
              </a:rPr>
              <a:t>In other spaces</a:t>
            </a:r>
            <a:endParaRPr lang="en-US" sz="1400" dirty="0"/>
          </a:p>
          <a:p>
            <a:pPr marL="457200" lvl="0" indent="-228600" defTabSz="914400">
              <a:lnSpc>
                <a:spcPct val="90000"/>
              </a:lnSpc>
              <a:spcBef>
                <a:spcPts val="0"/>
              </a:spcBef>
              <a:spcAft>
                <a:spcPts val="600"/>
              </a:spcAft>
              <a:buSzPts val="2000"/>
              <a:buFont typeface="Arial" panose="020B0604020202020204" pitchFamily="34" charset="0"/>
              <a:buChar char="•"/>
            </a:pPr>
            <a:endParaRPr lang="en-US" sz="1400" b="1" dirty="0">
              <a:sym typeface="Roboto Slab"/>
            </a:endParaRPr>
          </a:p>
          <a:p>
            <a:pPr marL="0" lvl="0" indent="0" defTabSz="914400">
              <a:lnSpc>
                <a:spcPct val="90000"/>
              </a:lnSpc>
              <a:spcBef>
                <a:spcPts val="0"/>
              </a:spcBef>
              <a:spcAft>
                <a:spcPts val="600"/>
              </a:spcAft>
              <a:buSzPts val="2000"/>
              <a:buNone/>
            </a:pPr>
            <a:r>
              <a:rPr lang="en-US" sz="1400" b="1" i="1" dirty="0">
                <a:sym typeface="Roboto Slab"/>
              </a:rPr>
              <a:t>Have you found a place on campus to study that works for you? </a:t>
            </a:r>
            <a:endParaRPr lang="en-US" sz="1400" i="1" dirty="0"/>
          </a:p>
          <a:p>
            <a:pPr marL="0" lvl="0" indent="0" defTabSz="914400">
              <a:lnSpc>
                <a:spcPct val="90000"/>
              </a:lnSpc>
              <a:spcBef>
                <a:spcPts val="0"/>
              </a:spcBef>
              <a:spcAft>
                <a:spcPts val="600"/>
              </a:spcAft>
              <a:buSzPts val="2000"/>
              <a:buNone/>
            </a:pPr>
            <a:r>
              <a:rPr lang="en-US" sz="1400" b="1" i="1" dirty="0">
                <a:sym typeface="Roboto Slab"/>
              </a:rPr>
              <a:t>A place to hang out?</a:t>
            </a:r>
          </a:p>
        </p:txBody>
      </p:sp>
      <p:pic>
        <p:nvPicPr>
          <p:cNvPr id="126" name="Picture 125" descr="Empty open plan office">
            <a:extLst>
              <a:ext uri="{FF2B5EF4-FFF2-40B4-BE49-F238E27FC236}">
                <a16:creationId xmlns:a16="http://schemas.microsoft.com/office/drawing/2014/main" id="{679E8E41-757B-0986-AB25-C7BA273BB1EC}"/>
              </a:ext>
            </a:extLst>
          </p:cNvPr>
          <p:cNvPicPr>
            <a:picLocks noChangeAspect="1"/>
          </p:cNvPicPr>
          <p:nvPr/>
        </p:nvPicPr>
        <p:blipFill rotWithShape="1">
          <a:blip r:embed="rId3"/>
          <a:srcRect l="12314" r="22352" b="1"/>
          <a:stretch/>
        </p:blipFill>
        <p:spPr>
          <a:xfrm>
            <a:off x="4238244" y="10"/>
            <a:ext cx="4905756" cy="514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4">
                                            <p:txEl>
                                              <p:pRg st="6" end="6"/>
                                            </p:txEl>
                                          </p:spTgt>
                                        </p:tgtEl>
                                        <p:attrNameLst>
                                          <p:attrName>style.visibility</p:attrName>
                                        </p:attrNameLst>
                                      </p:cBhvr>
                                      <p:to>
                                        <p:strVal val="visible"/>
                                      </p:to>
                                    </p:set>
                                    <p:animEffect transition="in" filter="fade">
                                      <p:cBhvr>
                                        <p:cTn id="7" dur="500"/>
                                        <p:tgtEl>
                                          <p:spTgt spid="124">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4">
                                            <p:txEl>
                                              <p:pRg st="7" end="7"/>
                                            </p:txEl>
                                          </p:spTgt>
                                        </p:tgtEl>
                                        <p:attrNameLst>
                                          <p:attrName>style.visibility</p:attrName>
                                        </p:attrNameLst>
                                      </p:cBhvr>
                                      <p:to>
                                        <p:strVal val="visible"/>
                                      </p:to>
                                    </p:set>
                                    <p:animEffect transition="in" filter="fade">
                                      <p:cBhvr>
                                        <p:cTn id="10" dur="500"/>
                                        <p:tgtEl>
                                          <p:spTgt spid="1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8"/>
        <p:cNvGrpSpPr/>
        <p:nvPr/>
      </p:nvGrpSpPr>
      <p:grpSpPr>
        <a:xfrm>
          <a:off x="0" y="0"/>
          <a:ext cx="0" cy="0"/>
          <a:chOff x="0" y="0"/>
          <a:chExt cx="0" cy="0"/>
        </a:xfrm>
      </p:grpSpPr>
      <p:sp>
        <p:nvSpPr>
          <p:cNvPr id="129" name="Google Shape;129;p11"/>
          <p:cNvSpPr txBox="1">
            <a:spLocks noGrp="1"/>
          </p:cNvSpPr>
          <p:nvPr>
            <p:ph type="title"/>
          </p:nvPr>
        </p:nvSpPr>
        <p:spPr>
          <a:xfrm>
            <a:off x="571500" y="853527"/>
            <a:ext cx="3064248" cy="1051852"/>
          </a:xfrm>
          <a:prstGeom prst="rect">
            <a:avLst/>
          </a:prstGeom>
        </p:spPr>
        <p:txBody>
          <a:bodyPr spcFirstLastPara="1" vert="horz" lIns="91440" tIns="45720" rIns="91440" bIns="45720" rtlCol="0" anchor="t" anchorCtr="0">
            <a:normAutofit/>
          </a:bodyPr>
          <a:lstStyle/>
          <a:p>
            <a:pPr marL="0" lvl="0" indent="0" defTabSz="914400">
              <a:lnSpc>
                <a:spcPct val="90000"/>
              </a:lnSpc>
              <a:spcBef>
                <a:spcPct val="0"/>
              </a:spcBef>
              <a:spcAft>
                <a:spcPts val="0"/>
              </a:spcAft>
              <a:buSzPts val="3000"/>
            </a:pPr>
            <a:r>
              <a:rPr lang="en-US" sz="2400" b="1"/>
              <a:t>Find Your Own Workspace on Campus</a:t>
            </a:r>
          </a:p>
        </p:txBody>
      </p:sp>
      <p:cxnSp>
        <p:nvCxnSpPr>
          <p:cNvPr id="144" name="Straight Connector 135">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8855" y="653359"/>
            <a:ext cx="552704"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30" name="Google Shape;130;p11"/>
          <p:cNvSpPr txBox="1">
            <a:spLocks noGrp="1"/>
          </p:cNvSpPr>
          <p:nvPr>
            <p:ph type="body" idx="1"/>
          </p:nvPr>
        </p:nvSpPr>
        <p:spPr>
          <a:xfrm>
            <a:off x="571500" y="1913382"/>
            <a:ext cx="3064248" cy="2693405"/>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r>
              <a:rPr lang="en-US" dirty="0">
                <a:sym typeface="Roboto Slab"/>
              </a:rPr>
              <a:t>Which spaces have the optimal amount of quiet or noise for you?</a:t>
            </a:r>
            <a:endParaRPr lang="en-US" dirty="0"/>
          </a:p>
          <a:p>
            <a:pPr marL="457200" lvl="0" indent="-228600" defTabSz="914400">
              <a:lnSpc>
                <a:spcPct val="90000"/>
              </a:lnSpc>
              <a:spcBef>
                <a:spcPts val="0"/>
              </a:spcBef>
              <a:spcAft>
                <a:spcPts val="600"/>
              </a:spcAft>
              <a:buSzPts val="1800"/>
              <a:buFont typeface="Arial" panose="020B0604020202020204" pitchFamily="34" charset="0"/>
              <a:buChar char="•"/>
            </a:pPr>
            <a:r>
              <a:rPr lang="en-US" dirty="0">
                <a:sym typeface="Roboto Slab"/>
              </a:rPr>
              <a:t>Alone or with friends/classmates?</a:t>
            </a:r>
            <a:endParaRPr lang="en-US" dirty="0"/>
          </a:p>
          <a:p>
            <a:pPr marL="457200" lvl="0" indent="-228600" defTabSz="914400">
              <a:lnSpc>
                <a:spcPct val="90000"/>
              </a:lnSpc>
              <a:spcBef>
                <a:spcPts val="0"/>
              </a:spcBef>
              <a:spcAft>
                <a:spcPts val="600"/>
              </a:spcAft>
              <a:buSzPts val="1800"/>
              <a:buFont typeface="Arial" panose="020B0604020202020204" pitchFamily="34" charset="0"/>
              <a:buChar char="•"/>
            </a:pPr>
            <a:r>
              <a:rPr lang="en-US" dirty="0">
                <a:sym typeface="Roboto Slab"/>
              </a:rPr>
              <a:t>Find a place where you can work in a comfortable position</a:t>
            </a:r>
          </a:p>
          <a:p>
            <a:pPr marL="457200" lvl="0" indent="-228600" defTabSz="914400">
              <a:lnSpc>
                <a:spcPct val="90000"/>
              </a:lnSpc>
              <a:spcBef>
                <a:spcPts val="0"/>
              </a:spcBef>
              <a:spcAft>
                <a:spcPts val="600"/>
              </a:spcAft>
              <a:buSzPts val="1800"/>
              <a:buFont typeface="Arial" panose="020B0604020202020204" pitchFamily="34" charset="0"/>
              <a:buChar char="•"/>
            </a:pPr>
            <a:r>
              <a:rPr lang="en-US" dirty="0">
                <a:sym typeface="Roboto Slab"/>
              </a:rPr>
              <a:t>Carry your supplies with you</a:t>
            </a:r>
            <a:endParaRPr lang="en-US" dirty="0"/>
          </a:p>
          <a:p>
            <a:pPr marL="457200" lvl="0" indent="-228600" defTabSz="914400">
              <a:lnSpc>
                <a:spcPct val="90000"/>
              </a:lnSpc>
              <a:spcBef>
                <a:spcPts val="0"/>
              </a:spcBef>
              <a:spcAft>
                <a:spcPts val="600"/>
              </a:spcAft>
              <a:buSzPts val="1800"/>
              <a:buFont typeface="Arial" panose="020B0604020202020204" pitchFamily="34" charset="0"/>
              <a:buChar char="•"/>
            </a:pPr>
            <a:r>
              <a:rPr lang="en-US" dirty="0">
                <a:sym typeface="Roboto Slab"/>
              </a:rPr>
              <a:t>Where are the places you can get help on campus when you need it?</a:t>
            </a:r>
          </a:p>
        </p:txBody>
      </p:sp>
      <p:pic>
        <p:nvPicPr>
          <p:cNvPr id="145" name="Picture 131" descr="Glasses on top of a book">
            <a:extLst>
              <a:ext uri="{FF2B5EF4-FFF2-40B4-BE49-F238E27FC236}">
                <a16:creationId xmlns:a16="http://schemas.microsoft.com/office/drawing/2014/main" id="{8C04FE0F-0490-3F4D-CA99-D1E13185FF6D}"/>
              </a:ext>
            </a:extLst>
          </p:cNvPr>
          <p:cNvPicPr>
            <a:picLocks noChangeAspect="1"/>
          </p:cNvPicPr>
          <p:nvPr/>
        </p:nvPicPr>
        <p:blipFill rotWithShape="1">
          <a:blip r:embed="rId3"/>
          <a:srcRect l="5740" r="31071" b="-2"/>
          <a:stretch/>
        </p:blipFill>
        <p:spPr>
          <a:xfrm>
            <a:off x="4238244" y="10"/>
            <a:ext cx="4905756" cy="51434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4"/>
        <p:cNvGrpSpPr/>
        <p:nvPr/>
      </p:nvGrpSpPr>
      <p:grpSpPr>
        <a:xfrm>
          <a:off x="0" y="0"/>
          <a:ext cx="0" cy="0"/>
          <a:chOff x="0" y="0"/>
          <a:chExt cx="0" cy="0"/>
        </a:xfrm>
      </p:grpSpPr>
      <p:pic>
        <p:nvPicPr>
          <p:cNvPr id="137" name="Video 136" descr="3D Person Working In A Home Office">
            <a:extLst>
              <a:ext uri="{FF2B5EF4-FFF2-40B4-BE49-F238E27FC236}">
                <a16:creationId xmlns:a16="http://schemas.microsoft.com/office/drawing/2014/main" id="{2093FCAC-9AC2-F280-48B5-91344291F061}"/>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284"/>
          <a:stretch/>
        </p:blipFill>
        <p:spPr>
          <a:xfrm>
            <a:off x="20" y="10"/>
            <a:ext cx="9143979" cy="5143490"/>
          </a:xfrm>
          <a:prstGeom prst="rect">
            <a:avLst/>
          </a:prstGeom>
        </p:spPr>
      </p:pic>
      <p:sp>
        <p:nvSpPr>
          <p:cNvPr id="141" name="Freeform: Shape 140">
            <a:extLst>
              <a:ext uri="{FF2B5EF4-FFF2-40B4-BE49-F238E27FC236}">
                <a16:creationId xmlns:a16="http://schemas.microsoft.com/office/drawing/2014/main" id="{892943C2-D6C0-8B6D-C70C-0283EFBF6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756552">
            <a:off x="4831109" y="959566"/>
            <a:ext cx="3261653" cy="3224368"/>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558783 w 4778827"/>
              <a:gd name="connsiteY0" fmla="*/ 408 h 5085392"/>
              <a:gd name="connsiteX1" fmla="*/ 3907953 w 4778827"/>
              <a:gd name="connsiteY1" fmla="*/ 443183 h 5085392"/>
              <a:gd name="connsiteX2" fmla="*/ 4760478 w 4778827"/>
              <a:gd name="connsiteY2" fmla="*/ 1709485 h 5085392"/>
              <a:gd name="connsiteX3" fmla="*/ 4475600 w 4778827"/>
              <a:gd name="connsiteY3" fmla="*/ 3612666 h 5085392"/>
              <a:gd name="connsiteX4" fmla="*/ 3925643 w 4778827"/>
              <a:gd name="connsiteY4" fmla="*/ 5027118 h 5085392"/>
              <a:gd name="connsiteX5" fmla="*/ 1099105 w 4778827"/>
              <a:gd name="connsiteY5" fmla="*/ 4460815 h 5085392"/>
              <a:gd name="connsiteX6" fmla="*/ 41023 w 4778827"/>
              <a:gd name="connsiteY6" fmla="*/ 3037483 h 5085392"/>
              <a:gd name="connsiteX7" fmla="*/ 507755 w 4778827"/>
              <a:gd name="connsiteY7" fmla="*/ 676688 h 5085392"/>
              <a:gd name="connsiteX8" fmla="*/ 2558783 w 4778827"/>
              <a:gd name="connsiteY8" fmla="*/ 408 h 5085392"/>
              <a:gd name="connsiteX0" fmla="*/ 2558783 w 4801077"/>
              <a:gd name="connsiteY0" fmla="*/ 408 h 5085392"/>
              <a:gd name="connsiteX1" fmla="*/ 3907953 w 4801077"/>
              <a:gd name="connsiteY1" fmla="*/ 443183 h 5085392"/>
              <a:gd name="connsiteX2" fmla="*/ 4760478 w 4801077"/>
              <a:gd name="connsiteY2" fmla="*/ 1709485 h 5085392"/>
              <a:gd name="connsiteX3" fmla="*/ 4651817 w 4801077"/>
              <a:gd name="connsiteY3" fmla="*/ 4122731 h 5085392"/>
              <a:gd name="connsiteX4" fmla="*/ 3925643 w 4801077"/>
              <a:gd name="connsiteY4" fmla="*/ 5027118 h 5085392"/>
              <a:gd name="connsiteX5" fmla="*/ 1099105 w 4801077"/>
              <a:gd name="connsiteY5" fmla="*/ 4460815 h 5085392"/>
              <a:gd name="connsiteX6" fmla="*/ 41023 w 4801077"/>
              <a:gd name="connsiteY6" fmla="*/ 3037483 h 5085392"/>
              <a:gd name="connsiteX7" fmla="*/ 507755 w 4801077"/>
              <a:gd name="connsiteY7" fmla="*/ 676688 h 5085392"/>
              <a:gd name="connsiteX8" fmla="*/ 2558783 w 4801077"/>
              <a:gd name="connsiteY8" fmla="*/ 408 h 5085392"/>
              <a:gd name="connsiteX0" fmla="*/ 2558783 w 4801811"/>
              <a:gd name="connsiteY0" fmla="*/ 408 h 5281687"/>
              <a:gd name="connsiteX1" fmla="*/ 3907953 w 4801811"/>
              <a:gd name="connsiteY1" fmla="*/ 443183 h 5281687"/>
              <a:gd name="connsiteX2" fmla="*/ 4760478 w 4801811"/>
              <a:gd name="connsiteY2" fmla="*/ 1709485 h 5281687"/>
              <a:gd name="connsiteX3" fmla="*/ 4651817 w 4801811"/>
              <a:gd name="connsiteY3" fmla="*/ 4122731 h 5281687"/>
              <a:gd name="connsiteX4" fmla="*/ 3905311 w 4801811"/>
              <a:gd name="connsiteY4" fmla="*/ 5235782 h 5281687"/>
              <a:gd name="connsiteX5" fmla="*/ 1099105 w 4801811"/>
              <a:gd name="connsiteY5" fmla="*/ 4460815 h 5281687"/>
              <a:gd name="connsiteX6" fmla="*/ 41023 w 4801811"/>
              <a:gd name="connsiteY6" fmla="*/ 3037483 h 5281687"/>
              <a:gd name="connsiteX7" fmla="*/ 507755 w 4801811"/>
              <a:gd name="connsiteY7" fmla="*/ 676688 h 5281687"/>
              <a:gd name="connsiteX8" fmla="*/ 2558783 w 4801811"/>
              <a:gd name="connsiteY8" fmla="*/ 408 h 5281687"/>
              <a:gd name="connsiteX0" fmla="*/ 2555058 w 4798086"/>
              <a:gd name="connsiteY0" fmla="*/ 408 h 5281687"/>
              <a:gd name="connsiteX1" fmla="*/ 3904228 w 4798086"/>
              <a:gd name="connsiteY1" fmla="*/ 443183 h 5281687"/>
              <a:gd name="connsiteX2" fmla="*/ 4756753 w 4798086"/>
              <a:gd name="connsiteY2" fmla="*/ 1709485 h 5281687"/>
              <a:gd name="connsiteX3" fmla="*/ 4648092 w 4798086"/>
              <a:gd name="connsiteY3" fmla="*/ 4122731 h 5281687"/>
              <a:gd name="connsiteX4" fmla="*/ 3901586 w 4798086"/>
              <a:gd name="connsiteY4" fmla="*/ 5235782 h 5281687"/>
              <a:gd name="connsiteX5" fmla="*/ 1095380 w 4798086"/>
              <a:gd name="connsiteY5" fmla="*/ 4460815 h 5281687"/>
              <a:gd name="connsiteX6" fmla="*/ 37298 w 4798086"/>
              <a:gd name="connsiteY6" fmla="*/ 3037483 h 5281687"/>
              <a:gd name="connsiteX7" fmla="*/ 537918 w 4798086"/>
              <a:gd name="connsiteY7" fmla="*/ 437112 h 5281687"/>
              <a:gd name="connsiteX8" fmla="*/ 2555058 w 4798086"/>
              <a:gd name="connsiteY8" fmla="*/ 408 h 5281687"/>
              <a:gd name="connsiteX0" fmla="*/ 2417484 w 4796063"/>
              <a:gd name="connsiteY0" fmla="*/ 237 h 5505635"/>
              <a:gd name="connsiteX1" fmla="*/ 3902205 w 4796063"/>
              <a:gd name="connsiteY1" fmla="*/ 667131 h 5505635"/>
              <a:gd name="connsiteX2" fmla="*/ 4754730 w 4796063"/>
              <a:gd name="connsiteY2" fmla="*/ 1933433 h 5505635"/>
              <a:gd name="connsiteX3" fmla="*/ 4646069 w 4796063"/>
              <a:gd name="connsiteY3" fmla="*/ 4346679 h 5505635"/>
              <a:gd name="connsiteX4" fmla="*/ 3899563 w 4796063"/>
              <a:gd name="connsiteY4" fmla="*/ 5459730 h 5505635"/>
              <a:gd name="connsiteX5" fmla="*/ 1093357 w 4796063"/>
              <a:gd name="connsiteY5" fmla="*/ 4684763 h 5505635"/>
              <a:gd name="connsiteX6" fmla="*/ 35275 w 4796063"/>
              <a:gd name="connsiteY6" fmla="*/ 3261431 h 5505635"/>
              <a:gd name="connsiteX7" fmla="*/ 535895 w 4796063"/>
              <a:gd name="connsiteY7" fmla="*/ 661060 h 5505635"/>
              <a:gd name="connsiteX8" fmla="*/ 2417484 w 4796063"/>
              <a:gd name="connsiteY8" fmla="*/ 237 h 5505635"/>
              <a:gd name="connsiteX0" fmla="*/ 2417484 w 4796063"/>
              <a:gd name="connsiteY0" fmla="*/ 237 h 5505635"/>
              <a:gd name="connsiteX1" fmla="*/ 3902205 w 4796063"/>
              <a:gd name="connsiteY1" fmla="*/ 667131 h 5505635"/>
              <a:gd name="connsiteX2" fmla="*/ 4754730 w 4796063"/>
              <a:gd name="connsiteY2" fmla="*/ 1933433 h 5505635"/>
              <a:gd name="connsiteX3" fmla="*/ 4646069 w 4796063"/>
              <a:gd name="connsiteY3" fmla="*/ 4346679 h 5505635"/>
              <a:gd name="connsiteX4" fmla="*/ 3899563 w 4796063"/>
              <a:gd name="connsiteY4" fmla="*/ 5459730 h 5505635"/>
              <a:gd name="connsiteX5" fmla="*/ 1093357 w 4796063"/>
              <a:gd name="connsiteY5" fmla="*/ 4684763 h 5505635"/>
              <a:gd name="connsiteX6" fmla="*/ 35275 w 4796063"/>
              <a:gd name="connsiteY6" fmla="*/ 3261431 h 5505635"/>
              <a:gd name="connsiteX7" fmla="*/ 535895 w 4796063"/>
              <a:gd name="connsiteY7" fmla="*/ 661060 h 5505635"/>
              <a:gd name="connsiteX8" fmla="*/ 2417484 w 4796063"/>
              <a:gd name="connsiteY8" fmla="*/ 237 h 5505635"/>
              <a:gd name="connsiteX0" fmla="*/ 2486248 w 4797051"/>
              <a:gd name="connsiteY0" fmla="*/ 309 h 5382055"/>
              <a:gd name="connsiteX1" fmla="*/ 3903193 w 4797051"/>
              <a:gd name="connsiteY1" fmla="*/ 543551 h 5382055"/>
              <a:gd name="connsiteX2" fmla="*/ 4755718 w 4797051"/>
              <a:gd name="connsiteY2" fmla="*/ 1809853 h 5382055"/>
              <a:gd name="connsiteX3" fmla="*/ 4647057 w 4797051"/>
              <a:gd name="connsiteY3" fmla="*/ 4223099 h 5382055"/>
              <a:gd name="connsiteX4" fmla="*/ 3900551 w 4797051"/>
              <a:gd name="connsiteY4" fmla="*/ 5336150 h 5382055"/>
              <a:gd name="connsiteX5" fmla="*/ 1094345 w 4797051"/>
              <a:gd name="connsiteY5" fmla="*/ 4561183 h 5382055"/>
              <a:gd name="connsiteX6" fmla="*/ 36263 w 4797051"/>
              <a:gd name="connsiteY6" fmla="*/ 3137851 h 5382055"/>
              <a:gd name="connsiteX7" fmla="*/ 536883 w 4797051"/>
              <a:gd name="connsiteY7" fmla="*/ 537480 h 5382055"/>
              <a:gd name="connsiteX8" fmla="*/ 2486248 w 4797051"/>
              <a:gd name="connsiteY8" fmla="*/ 309 h 5382055"/>
              <a:gd name="connsiteX0" fmla="*/ 2478737 w 4789540"/>
              <a:gd name="connsiteY0" fmla="*/ 309 h 5382055"/>
              <a:gd name="connsiteX1" fmla="*/ 3895682 w 4789540"/>
              <a:gd name="connsiteY1" fmla="*/ 543551 h 5382055"/>
              <a:gd name="connsiteX2" fmla="*/ 4748207 w 4789540"/>
              <a:gd name="connsiteY2" fmla="*/ 1809853 h 5382055"/>
              <a:gd name="connsiteX3" fmla="*/ 4639546 w 4789540"/>
              <a:gd name="connsiteY3" fmla="*/ 4223099 h 5382055"/>
              <a:gd name="connsiteX4" fmla="*/ 3893040 w 4789540"/>
              <a:gd name="connsiteY4" fmla="*/ 5336150 h 5382055"/>
              <a:gd name="connsiteX5" fmla="*/ 1086834 w 4789540"/>
              <a:gd name="connsiteY5" fmla="*/ 4561183 h 5382055"/>
              <a:gd name="connsiteX6" fmla="*/ 28752 w 4789540"/>
              <a:gd name="connsiteY6" fmla="*/ 3137851 h 5382055"/>
              <a:gd name="connsiteX7" fmla="*/ 529372 w 4789540"/>
              <a:gd name="connsiteY7" fmla="*/ 537480 h 5382055"/>
              <a:gd name="connsiteX8" fmla="*/ 2478737 w 4789540"/>
              <a:gd name="connsiteY8" fmla="*/ 309 h 5382055"/>
              <a:gd name="connsiteX0" fmla="*/ 2478737 w 4789540"/>
              <a:gd name="connsiteY0" fmla="*/ 161 h 5381907"/>
              <a:gd name="connsiteX1" fmla="*/ 4397222 w 4789540"/>
              <a:gd name="connsiteY1" fmla="*/ 922088 h 5381907"/>
              <a:gd name="connsiteX2" fmla="*/ 4748207 w 4789540"/>
              <a:gd name="connsiteY2" fmla="*/ 1809705 h 5381907"/>
              <a:gd name="connsiteX3" fmla="*/ 4639546 w 4789540"/>
              <a:gd name="connsiteY3" fmla="*/ 4222951 h 5381907"/>
              <a:gd name="connsiteX4" fmla="*/ 3893040 w 4789540"/>
              <a:gd name="connsiteY4" fmla="*/ 5336002 h 5381907"/>
              <a:gd name="connsiteX5" fmla="*/ 1086834 w 4789540"/>
              <a:gd name="connsiteY5" fmla="*/ 4561035 h 5381907"/>
              <a:gd name="connsiteX6" fmla="*/ 28752 w 4789540"/>
              <a:gd name="connsiteY6" fmla="*/ 3137703 h 5381907"/>
              <a:gd name="connsiteX7" fmla="*/ 529372 w 4789540"/>
              <a:gd name="connsiteY7" fmla="*/ 537332 h 5381907"/>
              <a:gd name="connsiteX8" fmla="*/ 2478737 w 4789540"/>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161 h 5381907"/>
              <a:gd name="connsiteX1" fmla="*/ 4397222 w 4951182"/>
              <a:gd name="connsiteY1" fmla="*/ 922088 h 5381907"/>
              <a:gd name="connsiteX2" fmla="*/ 4931201 w 4951182"/>
              <a:gd name="connsiteY2" fmla="*/ 2412509 h 5381907"/>
              <a:gd name="connsiteX3" fmla="*/ 4639546 w 4951182"/>
              <a:gd name="connsiteY3" fmla="*/ 4222951 h 5381907"/>
              <a:gd name="connsiteX4" fmla="*/ 3893040 w 4951182"/>
              <a:gd name="connsiteY4" fmla="*/ 5336002 h 5381907"/>
              <a:gd name="connsiteX5" fmla="*/ 1086834 w 4951182"/>
              <a:gd name="connsiteY5" fmla="*/ 4561035 h 5381907"/>
              <a:gd name="connsiteX6" fmla="*/ 28752 w 4951182"/>
              <a:gd name="connsiteY6" fmla="*/ 3137703 h 5381907"/>
              <a:gd name="connsiteX7" fmla="*/ 529372 w 4951182"/>
              <a:gd name="connsiteY7" fmla="*/ 537332 h 5381907"/>
              <a:gd name="connsiteX8" fmla="*/ 2478737 w 4951182"/>
              <a:gd name="connsiteY8" fmla="*/ 161 h 5381907"/>
              <a:gd name="connsiteX0" fmla="*/ 2478737 w 4951182"/>
              <a:gd name="connsiteY0" fmla="*/ 285 h 5382031"/>
              <a:gd name="connsiteX1" fmla="*/ 4397222 w 4951182"/>
              <a:gd name="connsiteY1" fmla="*/ 922212 h 5382031"/>
              <a:gd name="connsiteX2" fmla="*/ 4931201 w 4951182"/>
              <a:gd name="connsiteY2" fmla="*/ 2412633 h 5382031"/>
              <a:gd name="connsiteX3" fmla="*/ 4639546 w 4951182"/>
              <a:gd name="connsiteY3" fmla="*/ 4223075 h 5382031"/>
              <a:gd name="connsiteX4" fmla="*/ 3893040 w 4951182"/>
              <a:gd name="connsiteY4" fmla="*/ 5336126 h 5382031"/>
              <a:gd name="connsiteX5" fmla="*/ 1086834 w 4951182"/>
              <a:gd name="connsiteY5" fmla="*/ 4561159 h 5382031"/>
              <a:gd name="connsiteX6" fmla="*/ 28752 w 4951182"/>
              <a:gd name="connsiteY6" fmla="*/ 3137827 h 5382031"/>
              <a:gd name="connsiteX7" fmla="*/ 529372 w 4951182"/>
              <a:gd name="connsiteY7" fmla="*/ 537456 h 5382031"/>
              <a:gd name="connsiteX8" fmla="*/ 2478737 w 4951182"/>
              <a:gd name="connsiteY8" fmla="*/ 285 h 5382031"/>
              <a:gd name="connsiteX0" fmla="*/ 2478737 w 4951182"/>
              <a:gd name="connsiteY0" fmla="*/ 277 h 5382023"/>
              <a:gd name="connsiteX1" fmla="*/ 4288781 w 4951182"/>
              <a:gd name="connsiteY1" fmla="*/ 937661 h 5382023"/>
              <a:gd name="connsiteX2" fmla="*/ 4931201 w 4951182"/>
              <a:gd name="connsiteY2" fmla="*/ 2412625 h 5382023"/>
              <a:gd name="connsiteX3" fmla="*/ 4639546 w 4951182"/>
              <a:gd name="connsiteY3" fmla="*/ 4223067 h 5382023"/>
              <a:gd name="connsiteX4" fmla="*/ 3893040 w 4951182"/>
              <a:gd name="connsiteY4" fmla="*/ 5336118 h 5382023"/>
              <a:gd name="connsiteX5" fmla="*/ 1086834 w 4951182"/>
              <a:gd name="connsiteY5" fmla="*/ 4561151 h 5382023"/>
              <a:gd name="connsiteX6" fmla="*/ 28752 w 4951182"/>
              <a:gd name="connsiteY6" fmla="*/ 3137819 h 5382023"/>
              <a:gd name="connsiteX7" fmla="*/ 529372 w 4951182"/>
              <a:gd name="connsiteY7" fmla="*/ 537448 h 5382023"/>
              <a:gd name="connsiteX8" fmla="*/ 2478737 w 4951182"/>
              <a:gd name="connsiteY8" fmla="*/ 277 h 5382023"/>
              <a:gd name="connsiteX0" fmla="*/ 2478737 w 4950052"/>
              <a:gd name="connsiteY0" fmla="*/ 277 h 5250502"/>
              <a:gd name="connsiteX1" fmla="*/ 4288781 w 4950052"/>
              <a:gd name="connsiteY1" fmla="*/ 937661 h 5250502"/>
              <a:gd name="connsiteX2" fmla="*/ 4931201 w 4950052"/>
              <a:gd name="connsiteY2" fmla="*/ 2412625 h 5250502"/>
              <a:gd name="connsiteX3" fmla="*/ 4639546 w 4950052"/>
              <a:gd name="connsiteY3" fmla="*/ 4223067 h 5250502"/>
              <a:gd name="connsiteX4" fmla="*/ 4001481 w 4950052"/>
              <a:gd name="connsiteY4" fmla="*/ 5197009 h 5250502"/>
              <a:gd name="connsiteX5" fmla="*/ 1086834 w 4950052"/>
              <a:gd name="connsiteY5" fmla="*/ 4561151 h 5250502"/>
              <a:gd name="connsiteX6" fmla="*/ 28752 w 4950052"/>
              <a:gd name="connsiteY6" fmla="*/ 3137819 h 5250502"/>
              <a:gd name="connsiteX7" fmla="*/ 529372 w 4950052"/>
              <a:gd name="connsiteY7" fmla="*/ 537448 h 5250502"/>
              <a:gd name="connsiteX8" fmla="*/ 2478737 w 4950052"/>
              <a:gd name="connsiteY8" fmla="*/ 277 h 5250502"/>
              <a:gd name="connsiteX0" fmla="*/ 2478737 w 4942166"/>
              <a:gd name="connsiteY0" fmla="*/ 277 h 5250502"/>
              <a:gd name="connsiteX1" fmla="*/ 4288781 w 4942166"/>
              <a:gd name="connsiteY1" fmla="*/ 937661 h 5250502"/>
              <a:gd name="connsiteX2" fmla="*/ 4931201 w 4942166"/>
              <a:gd name="connsiteY2" fmla="*/ 2412625 h 5250502"/>
              <a:gd name="connsiteX3" fmla="*/ 4639546 w 4942166"/>
              <a:gd name="connsiteY3" fmla="*/ 4223067 h 5250502"/>
              <a:gd name="connsiteX4" fmla="*/ 4001481 w 4942166"/>
              <a:gd name="connsiteY4" fmla="*/ 5197009 h 5250502"/>
              <a:gd name="connsiteX5" fmla="*/ 1086834 w 4942166"/>
              <a:gd name="connsiteY5" fmla="*/ 4561151 h 5250502"/>
              <a:gd name="connsiteX6" fmla="*/ 28752 w 4942166"/>
              <a:gd name="connsiteY6" fmla="*/ 3137819 h 5250502"/>
              <a:gd name="connsiteX7" fmla="*/ 529372 w 4942166"/>
              <a:gd name="connsiteY7" fmla="*/ 537448 h 5250502"/>
              <a:gd name="connsiteX8" fmla="*/ 2478737 w 4942166"/>
              <a:gd name="connsiteY8" fmla="*/ 277 h 5250502"/>
              <a:gd name="connsiteX0" fmla="*/ 2478737 w 4931201"/>
              <a:gd name="connsiteY0" fmla="*/ 277 h 5250502"/>
              <a:gd name="connsiteX1" fmla="*/ 4288781 w 4931201"/>
              <a:gd name="connsiteY1" fmla="*/ 937661 h 5250502"/>
              <a:gd name="connsiteX2" fmla="*/ 4931201 w 4931201"/>
              <a:gd name="connsiteY2" fmla="*/ 2412625 h 5250502"/>
              <a:gd name="connsiteX3" fmla="*/ 4639546 w 4931201"/>
              <a:gd name="connsiteY3" fmla="*/ 4223067 h 5250502"/>
              <a:gd name="connsiteX4" fmla="*/ 4001481 w 4931201"/>
              <a:gd name="connsiteY4" fmla="*/ 5197009 h 5250502"/>
              <a:gd name="connsiteX5" fmla="*/ 1086834 w 4931201"/>
              <a:gd name="connsiteY5" fmla="*/ 4561151 h 5250502"/>
              <a:gd name="connsiteX6" fmla="*/ 28752 w 4931201"/>
              <a:gd name="connsiteY6" fmla="*/ 3137819 h 5250502"/>
              <a:gd name="connsiteX7" fmla="*/ 529372 w 4931201"/>
              <a:gd name="connsiteY7" fmla="*/ 537448 h 5250502"/>
              <a:gd name="connsiteX8" fmla="*/ 2478737 w 4931201"/>
              <a:gd name="connsiteY8" fmla="*/ 277 h 5250502"/>
              <a:gd name="connsiteX0" fmla="*/ 2478737 w 4859887"/>
              <a:gd name="connsiteY0" fmla="*/ 277 h 5250502"/>
              <a:gd name="connsiteX1" fmla="*/ 4288781 w 4859887"/>
              <a:gd name="connsiteY1" fmla="*/ 937661 h 5250502"/>
              <a:gd name="connsiteX2" fmla="*/ 4859887 w 4859887"/>
              <a:gd name="connsiteY2" fmla="*/ 2384279 h 5250502"/>
              <a:gd name="connsiteX3" fmla="*/ 4639546 w 4859887"/>
              <a:gd name="connsiteY3" fmla="*/ 4223067 h 5250502"/>
              <a:gd name="connsiteX4" fmla="*/ 4001481 w 4859887"/>
              <a:gd name="connsiteY4" fmla="*/ 5197009 h 5250502"/>
              <a:gd name="connsiteX5" fmla="*/ 1086834 w 4859887"/>
              <a:gd name="connsiteY5" fmla="*/ 4561151 h 5250502"/>
              <a:gd name="connsiteX6" fmla="*/ 28752 w 4859887"/>
              <a:gd name="connsiteY6" fmla="*/ 3137819 h 5250502"/>
              <a:gd name="connsiteX7" fmla="*/ 529372 w 4859887"/>
              <a:gd name="connsiteY7" fmla="*/ 537448 h 5250502"/>
              <a:gd name="connsiteX8" fmla="*/ 2478737 w 4859887"/>
              <a:gd name="connsiteY8" fmla="*/ 277 h 5250502"/>
              <a:gd name="connsiteX0" fmla="*/ 2478737 w 4859887"/>
              <a:gd name="connsiteY0" fmla="*/ 238 h 5250463"/>
              <a:gd name="connsiteX1" fmla="*/ 4171860 w 4859887"/>
              <a:gd name="connsiteY1" fmla="*/ 1012257 h 5250463"/>
              <a:gd name="connsiteX2" fmla="*/ 4859887 w 4859887"/>
              <a:gd name="connsiteY2" fmla="*/ 2384240 h 5250463"/>
              <a:gd name="connsiteX3" fmla="*/ 4639546 w 4859887"/>
              <a:gd name="connsiteY3" fmla="*/ 4223028 h 5250463"/>
              <a:gd name="connsiteX4" fmla="*/ 4001481 w 4859887"/>
              <a:gd name="connsiteY4" fmla="*/ 5196970 h 5250463"/>
              <a:gd name="connsiteX5" fmla="*/ 1086834 w 4859887"/>
              <a:gd name="connsiteY5" fmla="*/ 4561112 h 5250463"/>
              <a:gd name="connsiteX6" fmla="*/ 28752 w 4859887"/>
              <a:gd name="connsiteY6" fmla="*/ 3137780 h 5250463"/>
              <a:gd name="connsiteX7" fmla="*/ 529372 w 4859887"/>
              <a:gd name="connsiteY7" fmla="*/ 537409 h 5250463"/>
              <a:gd name="connsiteX8" fmla="*/ 2478737 w 4859887"/>
              <a:gd name="connsiteY8" fmla="*/ 238 h 5250463"/>
              <a:gd name="connsiteX0" fmla="*/ 2379364 w 4865880"/>
              <a:gd name="connsiteY0" fmla="*/ 266 h 5193853"/>
              <a:gd name="connsiteX1" fmla="*/ 4177853 w 4865880"/>
              <a:gd name="connsiteY1" fmla="*/ 955647 h 5193853"/>
              <a:gd name="connsiteX2" fmla="*/ 4865880 w 4865880"/>
              <a:gd name="connsiteY2" fmla="*/ 2327630 h 5193853"/>
              <a:gd name="connsiteX3" fmla="*/ 4645539 w 4865880"/>
              <a:gd name="connsiteY3" fmla="*/ 4166418 h 5193853"/>
              <a:gd name="connsiteX4" fmla="*/ 4007474 w 4865880"/>
              <a:gd name="connsiteY4" fmla="*/ 5140360 h 5193853"/>
              <a:gd name="connsiteX5" fmla="*/ 1092827 w 4865880"/>
              <a:gd name="connsiteY5" fmla="*/ 4504502 h 5193853"/>
              <a:gd name="connsiteX6" fmla="*/ 34745 w 4865880"/>
              <a:gd name="connsiteY6" fmla="*/ 3081170 h 5193853"/>
              <a:gd name="connsiteX7" fmla="*/ 535365 w 4865880"/>
              <a:gd name="connsiteY7" fmla="*/ 480799 h 5193853"/>
              <a:gd name="connsiteX8" fmla="*/ 2379364 w 4865880"/>
              <a:gd name="connsiteY8" fmla="*/ 266 h 5193853"/>
              <a:gd name="connsiteX0" fmla="*/ 2374524 w 4861040"/>
              <a:gd name="connsiteY0" fmla="*/ 266 h 5193853"/>
              <a:gd name="connsiteX1" fmla="*/ 4173013 w 4861040"/>
              <a:gd name="connsiteY1" fmla="*/ 955647 h 5193853"/>
              <a:gd name="connsiteX2" fmla="*/ 4861040 w 4861040"/>
              <a:gd name="connsiteY2" fmla="*/ 2327630 h 5193853"/>
              <a:gd name="connsiteX3" fmla="*/ 4640699 w 4861040"/>
              <a:gd name="connsiteY3" fmla="*/ 4166418 h 5193853"/>
              <a:gd name="connsiteX4" fmla="*/ 4002634 w 4861040"/>
              <a:gd name="connsiteY4" fmla="*/ 5140360 h 5193853"/>
              <a:gd name="connsiteX5" fmla="*/ 1087987 w 4861040"/>
              <a:gd name="connsiteY5" fmla="*/ 4504502 h 5193853"/>
              <a:gd name="connsiteX6" fmla="*/ 29905 w 4861040"/>
              <a:gd name="connsiteY6" fmla="*/ 3081170 h 5193853"/>
              <a:gd name="connsiteX7" fmla="*/ 530525 w 4861040"/>
              <a:gd name="connsiteY7" fmla="*/ 480799 h 5193853"/>
              <a:gd name="connsiteX8" fmla="*/ 2374524 w 4861040"/>
              <a:gd name="connsiteY8" fmla="*/ 266 h 5193853"/>
              <a:gd name="connsiteX0" fmla="*/ 2374524 w 4861040"/>
              <a:gd name="connsiteY0" fmla="*/ 266 h 5198945"/>
              <a:gd name="connsiteX1" fmla="*/ 4173013 w 4861040"/>
              <a:gd name="connsiteY1" fmla="*/ 955647 h 5198945"/>
              <a:gd name="connsiteX2" fmla="*/ 4861040 w 4861040"/>
              <a:gd name="connsiteY2" fmla="*/ 2327630 h 5198945"/>
              <a:gd name="connsiteX3" fmla="*/ 4640699 w 4861040"/>
              <a:gd name="connsiteY3" fmla="*/ 4166418 h 5198945"/>
              <a:gd name="connsiteX4" fmla="*/ 4002634 w 4861040"/>
              <a:gd name="connsiteY4" fmla="*/ 5140360 h 5198945"/>
              <a:gd name="connsiteX5" fmla="*/ 971544 w 4861040"/>
              <a:gd name="connsiteY5" fmla="*/ 4566776 h 5198945"/>
              <a:gd name="connsiteX6" fmla="*/ 29905 w 4861040"/>
              <a:gd name="connsiteY6" fmla="*/ 3081170 h 5198945"/>
              <a:gd name="connsiteX7" fmla="*/ 530525 w 4861040"/>
              <a:gd name="connsiteY7" fmla="*/ 480799 h 5198945"/>
              <a:gd name="connsiteX8" fmla="*/ 2374524 w 4861040"/>
              <a:gd name="connsiteY8" fmla="*/ 266 h 5198945"/>
              <a:gd name="connsiteX0" fmla="*/ 2374524 w 4861040"/>
              <a:gd name="connsiteY0" fmla="*/ 266 h 5413195"/>
              <a:gd name="connsiteX1" fmla="*/ 4173013 w 4861040"/>
              <a:gd name="connsiteY1" fmla="*/ 955647 h 5413195"/>
              <a:gd name="connsiteX2" fmla="*/ 4861040 w 4861040"/>
              <a:gd name="connsiteY2" fmla="*/ 2327630 h 5413195"/>
              <a:gd name="connsiteX3" fmla="*/ 4640699 w 4861040"/>
              <a:gd name="connsiteY3" fmla="*/ 4166418 h 5413195"/>
              <a:gd name="connsiteX4" fmla="*/ 3849039 w 4861040"/>
              <a:gd name="connsiteY4" fmla="*/ 5367963 h 5413195"/>
              <a:gd name="connsiteX5" fmla="*/ 971544 w 4861040"/>
              <a:gd name="connsiteY5" fmla="*/ 4566776 h 5413195"/>
              <a:gd name="connsiteX6" fmla="*/ 29905 w 4861040"/>
              <a:gd name="connsiteY6" fmla="*/ 3081170 h 5413195"/>
              <a:gd name="connsiteX7" fmla="*/ 530525 w 4861040"/>
              <a:gd name="connsiteY7" fmla="*/ 480799 h 5413195"/>
              <a:gd name="connsiteX8" fmla="*/ 2374524 w 4861040"/>
              <a:gd name="connsiteY8" fmla="*/ 266 h 5413195"/>
              <a:gd name="connsiteX0" fmla="*/ 2374524 w 4861040"/>
              <a:gd name="connsiteY0" fmla="*/ 266 h 5413195"/>
              <a:gd name="connsiteX1" fmla="*/ 4173013 w 4861040"/>
              <a:gd name="connsiteY1" fmla="*/ 955647 h 5413195"/>
              <a:gd name="connsiteX2" fmla="*/ 4861040 w 4861040"/>
              <a:gd name="connsiteY2" fmla="*/ 2327630 h 5413195"/>
              <a:gd name="connsiteX3" fmla="*/ 4522787 w 4861040"/>
              <a:gd name="connsiteY3" fmla="*/ 4172888 h 5413195"/>
              <a:gd name="connsiteX4" fmla="*/ 3849039 w 4861040"/>
              <a:gd name="connsiteY4" fmla="*/ 5367963 h 5413195"/>
              <a:gd name="connsiteX5" fmla="*/ 971544 w 4861040"/>
              <a:gd name="connsiteY5" fmla="*/ 4566776 h 5413195"/>
              <a:gd name="connsiteX6" fmla="*/ 29905 w 4861040"/>
              <a:gd name="connsiteY6" fmla="*/ 3081170 h 5413195"/>
              <a:gd name="connsiteX7" fmla="*/ 530525 w 4861040"/>
              <a:gd name="connsiteY7" fmla="*/ 480799 h 5413195"/>
              <a:gd name="connsiteX8" fmla="*/ 2374524 w 4861040"/>
              <a:gd name="connsiteY8" fmla="*/ 266 h 5413195"/>
              <a:gd name="connsiteX0" fmla="*/ 2374524 w 4861040"/>
              <a:gd name="connsiteY0" fmla="*/ 266 h 5392378"/>
              <a:gd name="connsiteX1" fmla="*/ 4173013 w 4861040"/>
              <a:gd name="connsiteY1" fmla="*/ 955647 h 5392378"/>
              <a:gd name="connsiteX2" fmla="*/ 4861040 w 4861040"/>
              <a:gd name="connsiteY2" fmla="*/ 2327630 h 5392378"/>
              <a:gd name="connsiteX3" fmla="*/ 4522787 w 4861040"/>
              <a:gd name="connsiteY3" fmla="*/ 4172888 h 5392378"/>
              <a:gd name="connsiteX4" fmla="*/ 3849039 w 4861040"/>
              <a:gd name="connsiteY4" fmla="*/ 5367963 h 5392378"/>
              <a:gd name="connsiteX5" fmla="*/ 971544 w 4861040"/>
              <a:gd name="connsiteY5" fmla="*/ 4566776 h 5392378"/>
              <a:gd name="connsiteX6" fmla="*/ 29905 w 4861040"/>
              <a:gd name="connsiteY6" fmla="*/ 3081170 h 5392378"/>
              <a:gd name="connsiteX7" fmla="*/ 530525 w 4861040"/>
              <a:gd name="connsiteY7" fmla="*/ 480799 h 5392378"/>
              <a:gd name="connsiteX8" fmla="*/ 2374524 w 4861040"/>
              <a:gd name="connsiteY8" fmla="*/ 266 h 5392378"/>
              <a:gd name="connsiteX0" fmla="*/ 2374524 w 4861040"/>
              <a:gd name="connsiteY0" fmla="*/ 266 h 5391869"/>
              <a:gd name="connsiteX1" fmla="*/ 4173013 w 4861040"/>
              <a:gd name="connsiteY1" fmla="*/ 955647 h 5391869"/>
              <a:gd name="connsiteX2" fmla="*/ 4861040 w 4861040"/>
              <a:gd name="connsiteY2" fmla="*/ 2327630 h 5391869"/>
              <a:gd name="connsiteX3" fmla="*/ 4522787 w 4861040"/>
              <a:gd name="connsiteY3" fmla="*/ 4172888 h 5391869"/>
              <a:gd name="connsiteX4" fmla="*/ 3849039 w 4861040"/>
              <a:gd name="connsiteY4" fmla="*/ 5367963 h 5391869"/>
              <a:gd name="connsiteX5" fmla="*/ 971544 w 4861040"/>
              <a:gd name="connsiteY5" fmla="*/ 4566776 h 5391869"/>
              <a:gd name="connsiteX6" fmla="*/ 29905 w 4861040"/>
              <a:gd name="connsiteY6" fmla="*/ 3081170 h 5391869"/>
              <a:gd name="connsiteX7" fmla="*/ 530525 w 4861040"/>
              <a:gd name="connsiteY7" fmla="*/ 480799 h 5391869"/>
              <a:gd name="connsiteX8" fmla="*/ 2374524 w 4861040"/>
              <a:gd name="connsiteY8" fmla="*/ 266 h 5391869"/>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90924"/>
              <a:gd name="connsiteX1" fmla="*/ 4173013 w 4861040"/>
              <a:gd name="connsiteY1" fmla="*/ 955647 h 5390924"/>
              <a:gd name="connsiteX2" fmla="*/ 4861040 w 4861040"/>
              <a:gd name="connsiteY2" fmla="*/ 2327630 h 5390924"/>
              <a:gd name="connsiteX3" fmla="*/ 4522787 w 4861040"/>
              <a:gd name="connsiteY3" fmla="*/ 4172888 h 5390924"/>
              <a:gd name="connsiteX4" fmla="*/ 3849039 w 4861040"/>
              <a:gd name="connsiteY4" fmla="*/ 5367963 h 5390924"/>
              <a:gd name="connsiteX5" fmla="*/ 960009 w 4861040"/>
              <a:gd name="connsiteY5" fmla="*/ 4537301 h 5390924"/>
              <a:gd name="connsiteX6" fmla="*/ 29905 w 4861040"/>
              <a:gd name="connsiteY6" fmla="*/ 3081170 h 5390924"/>
              <a:gd name="connsiteX7" fmla="*/ 530525 w 4861040"/>
              <a:gd name="connsiteY7" fmla="*/ 480799 h 5390924"/>
              <a:gd name="connsiteX8" fmla="*/ 2374524 w 4861040"/>
              <a:gd name="connsiteY8" fmla="*/ 266 h 5390924"/>
              <a:gd name="connsiteX0" fmla="*/ 2374524 w 4861040"/>
              <a:gd name="connsiteY0" fmla="*/ 266 h 5321484"/>
              <a:gd name="connsiteX1" fmla="*/ 4173013 w 4861040"/>
              <a:gd name="connsiteY1" fmla="*/ 955647 h 5321484"/>
              <a:gd name="connsiteX2" fmla="*/ 4861040 w 4861040"/>
              <a:gd name="connsiteY2" fmla="*/ 2327630 h 5321484"/>
              <a:gd name="connsiteX3" fmla="*/ 4522787 w 4861040"/>
              <a:gd name="connsiteY3" fmla="*/ 4172888 h 5321484"/>
              <a:gd name="connsiteX4" fmla="*/ 3636931 w 4861040"/>
              <a:gd name="connsiteY4" fmla="*/ 5295944 h 5321484"/>
              <a:gd name="connsiteX5" fmla="*/ 960009 w 4861040"/>
              <a:gd name="connsiteY5" fmla="*/ 4537301 h 5321484"/>
              <a:gd name="connsiteX6" fmla="*/ 29905 w 4861040"/>
              <a:gd name="connsiteY6" fmla="*/ 3081170 h 5321484"/>
              <a:gd name="connsiteX7" fmla="*/ 530525 w 4861040"/>
              <a:gd name="connsiteY7" fmla="*/ 480799 h 5321484"/>
              <a:gd name="connsiteX8" fmla="*/ 2374524 w 4861040"/>
              <a:gd name="connsiteY8" fmla="*/ 266 h 5321484"/>
              <a:gd name="connsiteX0" fmla="*/ 2374524 w 4861040"/>
              <a:gd name="connsiteY0" fmla="*/ 266 h 5278339"/>
              <a:gd name="connsiteX1" fmla="*/ 4173013 w 4861040"/>
              <a:gd name="connsiteY1" fmla="*/ 955647 h 5278339"/>
              <a:gd name="connsiteX2" fmla="*/ 4861040 w 4861040"/>
              <a:gd name="connsiteY2" fmla="*/ 2327630 h 5278339"/>
              <a:gd name="connsiteX3" fmla="*/ 4522787 w 4861040"/>
              <a:gd name="connsiteY3" fmla="*/ 4172888 h 5278339"/>
              <a:gd name="connsiteX4" fmla="*/ 3528378 w 4861040"/>
              <a:gd name="connsiteY4" fmla="*/ 5251295 h 5278339"/>
              <a:gd name="connsiteX5" fmla="*/ 960009 w 4861040"/>
              <a:gd name="connsiteY5" fmla="*/ 4537301 h 5278339"/>
              <a:gd name="connsiteX6" fmla="*/ 29905 w 4861040"/>
              <a:gd name="connsiteY6" fmla="*/ 3081170 h 5278339"/>
              <a:gd name="connsiteX7" fmla="*/ 530525 w 4861040"/>
              <a:gd name="connsiteY7" fmla="*/ 480799 h 5278339"/>
              <a:gd name="connsiteX8" fmla="*/ 2374524 w 4861040"/>
              <a:gd name="connsiteY8" fmla="*/ 266 h 5278339"/>
              <a:gd name="connsiteX0" fmla="*/ 2374524 w 4861040"/>
              <a:gd name="connsiteY0" fmla="*/ 266 h 5278339"/>
              <a:gd name="connsiteX1" fmla="*/ 4173013 w 4861040"/>
              <a:gd name="connsiteY1" fmla="*/ 955647 h 5278339"/>
              <a:gd name="connsiteX2" fmla="*/ 4861040 w 4861040"/>
              <a:gd name="connsiteY2" fmla="*/ 2327630 h 5278339"/>
              <a:gd name="connsiteX3" fmla="*/ 4410826 w 4861040"/>
              <a:gd name="connsiteY3" fmla="*/ 4237100 h 5278339"/>
              <a:gd name="connsiteX4" fmla="*/ 3528378 w 4861040"/>
              <a:gd name="connsiteY4" fmla="*/ 5251295 h 5278339"/>
              <a:gd name="connsiteX5" fmla="*/ 960009 w 4861040"/>
              <a:gd name="connsiteY5" fmla="*/ 4537301 h 5278339"/>
              <a:gd name="connsiteX6" fmla="*/ 29905 w 4861040"/>
              <a:gd name="connsiteY6" fmla="*/ 3081170 h 5278339"/>
              <a:gd name="connsiteX7" fmla="*/ 530525 w 4861040"/>
              <a:gd name="connsiteY7" fmla="*/ 480799 h 5278339"/>
              <a:gd name="connsiteX8" fmla="*/ 2374524 w 4861040"/>
              <a:gd name="connsiteY8" fmla="*/ 266 h 5278339"/>
              <a:gd name="connsiteX0" fmla="*/ 2500038 w 4986554"/>
              <a:gd name="connsiteY0" fmla="*/ 266 h 5278184"/>
              <a:gd name="connsiteX1" fmla="*/ 4298527 w 4986554"/>
              <a:gd name="connsiteY1" fmla="*/ 955647 h 5278184"/>
              <a:gd name="connsiteX2" fmla="*/ 4986554 w 4986554"/>
              <a:gd name="connsiteY2" fmla="*/ 2327630 h 5278184"/>
              <a:gd name="connsiteX3" fmla="*/ 4536340 w 4986554"/>
              <a:gd name="connsiteY3" fmla="*/ 4237100 h 5278184"/>
              <a:gd name="connsiteX4" fmla="*/ 3653892 w 4986554"/>
              <a:gd name="connsiteY4" fmla="*/ 5251295 h 5278184"/>
              <a:gd name="connsiteX5" fmla="*/ 1085523 w 4986554"/>
              <a:gd name="connsiteY5" fmla="*/ 4537301 h 5278184"/>
              <a:gd name="connsiteX6" fmla="*/ 27024 w 4986554"/>
              <a:gd name="connsiteY6" fmla="*/ 3104378 h 5278184"/>
              <a:gd name="connsiteX7" fmla="*/ 656039 w 4986554"/>
              <a:gd name="connsiteY7" fmla="*/ 480799 h 5278184"/>
              <a:gd name="connsiteX8" fmla="*/ 2500038 w 4986554"/>
              <a:gd name="connsiteY8" fmla="*/ 266 h 5278184"/>
              <a:gd name="connsiteX0" fmla="*/ 2500038 w 4986554"/>
              <a:gd name="connsiteY0" fmla="*/ 266 h 5278184"/>
              <a:gd name="connsiteX1" fmla="*/ 4298527 w 4986554"/>
              <a:gd name="connsiteY1" fmla="*/ 955647 h 5278184"/>
              <a:gd name="connsiteX2" fmla="*/ 4986554 w 4986554"/>
              <a:gd name="connsiteY2" fmla="*/ 2327630 h 5278184"/>
              <a:gd name="connsiteX3" fmla="*/ 4536340 w 4986554"/>
              <a:gd name="connsiteY3" fmla="*/ 4237100 h 5278184"/>
              <a:gd name="connsiteX4" fmla="*/ 3653892 w 4986554"/>
              <a:gd name="connsiteY4" fmla="*/ 5251295 h 5278184"/>
              <a:gd name="connsiteX5" fmla="*/ 1085523 w 4986554"/>
              <a:gd name="connsiteY5" fmla="*/ 4537301 h 5278184"/>
              <a:gd name="connsiteX6" fmla="*/ 27024 w 4986554"/>
              <a:gd name="connsiteY6" fmla="*/ 3104378 h 5278184"/>
              <a:gd name="connsiteX7" fmla="*/ 656039 w 4986554"/>
              <a:gd name="connsiteY7" fmla="*/ 480799 h 5278184"/>
              <a:gd name="connsiteX8" fmla="*/ 2500038 w 4986554"/>
              <a:gd name="connsiteY8" fmla="*/ 266 h 5278184"/>
              <a:gd name="connsiteX0" fmla="*/ 2500038 w 4986554"/>
              <a:gd name="connsiteY0" fmla="*/ 266 h 5276010"/>
              <a:gd name="connsiteX1" fmla="*/ 4298527 w 4986554"/>
              <a:gd name="connsiteY1" fmla="*/ 955647 h 5276010"/>
              <a:gd name="connsiteX2" fmla="*/ 4986554 w 4986554"/>
              <a:gd name="connsiteY2" fmla="*/ 2327630 h 5276010"/>
              <a:gd name="connsiteX3" fmla="*/ 4536340 w 4986554"/>
              <a:gd name="connsiteY3" fmla="*/ 4237100 h 5276010"/>
              <a:gd name="connsiteX4" fmla="*/ 3653892 w 4986554"/>
              <a:gd name="connsiteY4" fmla="*/ 5251295 h 5276010"/>
              <a:gd name="connsiteX5" fmla="*/ 1085523 w 4986554"/>
              <a:gd name="connsiteY5" fmla="*/ 4537301 h 5276010"/>
              <a:gd name="connsiteX6" fmla="*/ 27024 w 4986554"/>
              <a:gd name="connsiteY6" fmla="*/ 3104378 h 5276010"/>
              <a:gd name="connsiteX7" fmla="*/ 656039 w 4986554"/>
              <a:gd name="connsiteY7" fmla="*/ 480799 h 5276010"/>
              <a:gd name="connsiteX8" fmla="*/ 2500038 w 4986554"/>
              <a:gd name="connsiteY8" fmla="*/ 266 h 5276010"/>
              <a:gd name="connsiteX0" fmla="*/ 2500038 w 4986554"/>
              <a:gd name="connsiteY0" fmla="*/ 266 h 5289230"/>
              <a:gd name="connsiteX1" fmla="*/ 4298527 w 4986554"/>
              <a:gd name="connsiteY1" fmla="*/ 955647 h 5289230"/>
              <a:gd name="connsiteX2" fmla="*/ 4986554 w 4986554"/>
              <a:gd name="connsiteY2" fmla="*/ 2327630 h 5289230"/>
              <a:gd name="connsiteX3" fmla="*/ 4536340 w 4986554"/>
              <a:gd name="connsiteY3" fmla="*/ 4237100 h 5289230"/>
              <a:gd name="connsiteX4" fmla="*/ 3653892 w 4986554"/>
              <a:gd name="connsiteY4" fmla="*/ 5251295 h 5289230"/>
              <a:gd name="connsiteX5" fmla="*/ 1248739 w 4986554"/>
              <a:gd name="connsiteY5" fmla="*/ 4781649 h 5289230"/>
              <a:gd name="connsiteX6" fmla="*/ 27024 w 4986554"/>
              <a:gd name="connsiteY6" fmla="*/ 3104378 h 5289230"/>
              <a:gd name="connsiteX7" fmla="*/ 656039 w 4986554"/>
              <a:gd name="connsiteY7" fmla="*/ 480799 h 5289230"/>
              <a:gd name="connsiteX8" fmla="*/ 2500038 w 4986554"/>
              <a:gd name="connsiteY8" fmla="*/ 266 h 5289230"/>
              <a:gd name="connsiteX0" fmla="*/ 2500038 w 4986554"/>
              <a:gd name="connsiteY0" fmla="*/ 266 h 5076378"/>
              <a:gd name="connsiteX1" fmla="*/ 4298527 w 4986554"/>
              <a:gd name="connsiteY1" fmla="*/ 955647 h 5076378"/>
              <a:gd name="connsiteX2" fmla="*/ 4986554 w 4986554"/>
              <a:gd name="connsiteY2" fmla="*/ 2327630 h 5076378"/>
              <a:gd name="connsiteX3" fmla="*/ 4536340 w 4986554"/>
              <a:gd name="connsiteY3" fmla="*/ 4237100 h 5076378"/>
              <a:gd name="connsiteX4" fmla="*/ 3407551 w 4986554"/>
              <a:gd name="connsiteY4" fmla="*/ 4994899 h 5076378"/>
              <a:gd name="connsiteX5" fmla="*/ 1248739 w 4986554"/>
              <a:gd name="connsiteY5" fmla="*/ 4781649 h 5076378"/>
              <a:gd name="connsiteX6" fmla="*/ 27024 w 4986554"/>
              <a:gd name="connsiteY6" fmla="*/ 3104378 h 5076378"/>
              <a:gd name="connsiteX7" fmla="*/ 656039 w 4986554"/>
              <a:gd name="connsiteY7" fmla="*/ 480799 h 5076378"/>
              <a:gd name="connsiteX8" fmla="*/ 2500038 w 4986554"/>
              <a:gd name="connsiteY8" fmla="*/ 266 h 5076378"/>
              <a:gd name="connsiteX0" fmla="*/ 2500038 w 4986554"/>
              <a:gd name="connsiteY0" fmla="*/ 266 h 5135416"/>
              <a:gd name="connsiteX1" fmla="*/ 4298527 w 4986554"/>
              <a:gd name="connsiteY1" fmla="*/ 955647 h 5135416"/>
              <a:gd name="connsiteX2" fmla="*/ 4986554 w 4986554"/>
              <a:gd name="connsiteY2" fmla="*/ 2327630 h 5135416"/>
              <a:gd name="connsiteX3" fmla="*/ 4536340 w 4986554"/>
              <a:gd name="connsiteY3" fmla="*/ 4237100 h 5135416"/>
              <a:gd name="connsiteX4" fmla="*/ 3328468 w 4986554"/>
              <a:gd name="connsiteY4" fmla="*/ 5069864 h 5135416"/>
              <a:gd name="connsiteX5" fmla="*/ 1248739 w 4986554"/>
              <a:gd name="connsiteY5" fmla="*/ 4781649 h 5135416"/>
              <a:gd name="connsiteX6" fmla="*/ 27024 w 4986554"/>
              <a:gd name="connsiteY6" fmla="*/ 3104378 h 5135416"/>
              <a:gd name="connsiteX7" fmla="*/ 656039 w 4986554"/>
              <a:gd name="connsiteY7" fmla="*/ 480799 h 5135416"/>
              <a:gd name="connsiteX8" fmla="*/ 2500038 w 4986554"/>
              <a:gd name="connsiteY8" fmla="*/ 266 h 5135416"/>
              <a:gd name="connsiteX0" fmla="*/ 2500038 w 4986554"/>
              <a:gd name="connsiteY0" fmla="*/ 266 h 5135416"/>
              <a:gd name="connsiteX1" fmla="*/ 4298527 w 4986554"/>
              <a:gd name="connsiteY1" fmla="*/ 955647 h 5135416"/>
              <a:gd name="connsiteX2" fmla="*/ 4986554 w 4986554"/>
              <a:gd name="connsiteY2" fmla="*/ 2327630 h 5135416"/>
              <a:gd name="connsiteX3" fmla="*/ 4427393 w 4986554"/>
              <a:gd name="connsiteY3" fmla="*/ 4199661 h 5135416"/>
              <a:gd name="connsiteX4" fmla="*/ 3328468 w 4986554"/>
              <a:gd name="connsiteY4" fmla="*/ 5069864 h 5135416"/>
              <a:gd name="connsiteX5" fmla="*/ 1248739 w 4986554"/>
              <a:gd name="connsiteY5" fmla="*/ 4781649 h 5135416"/>
              <a:gd name="connsiteX6" fmla="*/ 27024 w 4986554"/>
              <a:gd name="connsiteY6" fmla="*/ 3104378 h 5135416"/>
              <a:gd name="connsiteX7" fmla="*/ 656039 w 4986554"/>
              <a:gd name="connsiteY7" fmla="*/ 480799 h 5135416"/>
              <a:gd name="connsiteX8" fmla="*/ 2500038 w 4986554"/>
              <a:gd name="connsiteY8" fmla="*/ 266 h 5135416"/>
              <a:gd name="connsiteX0" fmla="*/ 2500038 w 4986554"/>
              <a:gd name="connsiteY0" fmla="*/ 431 h 5135581"/>
              <a:gd name="connsiteX1" fmla="*/ 4330866 w 4986554"/>
              <a:gd name="connsiteY1" fmla="*/ 771152 h 5135581"/>
              <a:gd name="connsiteX2" fmla="*/ 4986554 w 4986554"/>
              <a:gd name="connsiteY2" fmla="*/ 2327795 h 5135581"/>
              <a:gd name="connsiteX3" fmla="*/ 4427393 w 4986554"/>
              <a:gd name="connsiteY3" fmla="*/ 4199826 h 5135581"/>
              <a:gd name="connsiteX4" fmla="*/ 3328468 w 4986554"/>
              <a:gd name="connsiteY4" fmla="*/ 5070029 h 5135581"/>
              <a:gd name="connsiteX5" fmla="*/ 1248739 w 4986554"/>
              <a:gd name="connsiteY5" fmla="*/ 4781814 h 5135581"/>
              <a:gd name="connsiteX6" fmla="*/ 27024 w 4986554"/>
              <a:gd name="connsiteY6" fmla="*/ 3104543 h 5135581"/>
              <a:gd name="connsiteX7" fmla="*/ 656039 w 4986554"/>
              <a:gd name="connsiteY7" fmla="*/ 480964 h 5135581"/>
              <a:gd name="connsiteX8" fmla="*/ 2500038 w 4986554"/>
              <a:gd name="connsiteY8" fmla="*/ 431 h 5135581"/>
              <a:gd name="connsiteX0" fmla="*/ 2486734 w 4986438"/>
              <a:gd name="connsiteY0" fmla="*/ 292 h 5276163"/>
              <a:gd name="connsiteX1" fmla="*/ 4330750 w 4986438"/>
              <a:gd name="connsiteY1" fmla="*/ 911734 h 5276163"/>
              <a:gd name="connsiteX2" fmla="*/ 4986438 w 4986438"/>
              <a:gd name="connsiteY2" fmla="*/ 2468377 h 5276163"/>
              <a:gd name="connsiteX3" fmla="*/ 4427277 w 4986438"/>
              <a:gd name="connsiteY3" fmla="*/ 4340408 h 5276163"/>
              <a:gd name="connsiteX4" fmla="*/ 3328352 w 4986438"/>
              <a:gd name="connsiteY4" fmla="*/ 5210611 h 5276163"/>
              <a:gd name="connsiteX5" fmla="*/ 1248623 w 4986438"/>
              <a:gd name="connsiteY5" fmla="*/ 4922396 h 5276163"/>
              <a:gd name="connsiteX6" fmla="*/ 26908 w 4986438"/>
              <a:gd name="connsiteY6" fmla="*/ 3245125 h 5276163"/>
              <a:gd name="connsiteX7" fmla="*/ 655923 w 4986438"/>
              <a:gd name="connsiteY7" fmla="*/ 621546 h 5276163"/>
              <a:gd name="connsiteX8" fmla="*/ 2486734 w 4986438"/>
              <a:gd name="connsiteY8" fmla="*/ 292 h 5276163"/>
              <a:gd name="connsiteX0" fmla="*/ 2486734 w 4986438"/>
              <a:gd name="connsiteY0" fmla="*/ 292 h 5270565"/>
              <a:gd name="connsiteX1" fmla="*/ 4330750 w 4986438"/>
              <a:gd name="connsiteY1" fmla="*/ 911734 h 5270565"/>
              <a:gd name="connsiteX2" fmla="*/ 4986438 w 4986438"/>
              <a:gd name="connsiteY2" fmla="*/ 2468377 h 5270565"/>
              <a:gd name="connsiteX3" fmla="*/ 4427277 w 4986438"/>
              <a:gd name="connsiteY3" fmla="*/ 4340408 h 5270565"/>
              <a:gd name="connsiteX4" fmla="*/ 3234135 w 4986438"/>
              <a:gd name="connsiteY4" fmla="*/ 5203769 h 5270565"/>
              <a:gd name="connsiteX5" fmla="*/ 1248623 w 4986438"/>
              <a:gd name="connsiteY5" fmla="*/ 4922396 h 5270565"/>
              <a:gd name="connsiteX6" fmla="*/ 26908 w 4986438"/>
              <a:gd name="connsiteY6" fmla="*/ 3245125 h 5270565"/>
              <a:gd name="connsiteX7" fmla="*/ 655923 w 4986438"/>
              <a:gd name="connsiteY7" fmla="*/ 621546 h 5270565"/>
              <a:gd name="connsiteX8" fmla="*/ 2486734 w 4986438"/>
              <a:gd name="connsiteY8" fmla="*/ 292 h 5270565"/>
              <a:gd name="connsiteX0" fmla="*/ 2486734 w 4986438"/>
              <a:gd name="connsiteY0" fmla="*/ 292 h 5270565"/>
              <a:gd name="connsiteX1" fmla="*/ 4330750 w 4986438"/>
              <a:gd name="connsiteY1" fmla="*/ 911734 h 5270565"/>
              <a:gd name="connsiteX2" fmla="*/ 4986438 w 4986438"/>
              <a:gd name="connsiteY2" fmla="*/ 2468377 h 5270565"/>
              <a:gd name="connsiteX3" fmla="*/ 4476698 w 4986438"/>
              <a:gd name="connsiteY3" fmla="*/ 4178642 h 5270565"/>
              <a:gd name="connsiteX4" fmla="*/ 3234135 w 4986438"/>
              <a:gd name="connsiteY4" fmla="*/ 5203769 h 5270565"/>
              <a:gd name="connsiteX5" fmla="*/ 1248623 w 4986438"/>
              <a:gd name="connsiteY5" fmla="*/ 4922396 h 5270565"/>
              <a:gd name="connsiteX6" fmla="*/ 26908 w 4986438"/>
              <a:gd name="connsiteY6" fmla="*/ 3245125 h 5270565"/>
              <a:gd name="connsiteX7" fmla="*/ 655923 w 4986438"/>
              <a:gd name="connsiteY7" fmla="*/ 621546 h 5270565"/>
              <a:gd name="connsiteX8" fmla="*/ 2486734 w 4986438"/>
              <a:gd name="connsiteY8" fmla="*/ 292 h 5270565"/>
              <a:gd name="connsiteX0" fmla="*/ 2483773 w 4983477"/>
              <a:gd name="connsiteY0" fmla="*/ 292 h 5270565"/>
              <a:gd name="connsiteX1" fmla="*/ 4327789 w 4983477"/>
              <a:gd name="connsiteY1" fmla="*/ 911734 h 5270565"/>
              <a:gd name="connsiteX2" fmla="*/ 4983477 w 4983477"/>
              <a:gd name="connsiteY2" fmla="*/ 2468377 h 5270565"/>
              <a:gd name="connsiteX3" fmla="*/ 4473737 w 4983477"/>
              <a:gd name="connsiteY3" fmla="*/ 4178642 h 5270565"/>
              <a:gd name="connsiteX4" fmla="*/ 3231174 w 4983477"/>
              <a:gd name="connsiteY4" fmla="*/ 5203769 h 5270565"/>
              <a:gd name="connsiteX5" fmla="*/ 1245662 w 4983477"/>
              <a:gd name="connsiteY5" fmla="*/ 4922396 h 5270565"/>
              <a:gd name="connsiteX6" fmla="*/ 23947 w 4983477"/>
              <a:gd name="connsiteY6" fmla="*/ 3245125 h 5270565"/>
              <a:gd name="connsiteX7" fmla="*/ 652962 w 4983477"/>
              <a:gd name="connsiteY7" fmla="*/ 621546 h 5270565"/>
              <a:gd name="connsiteX8" fmla="*/ 2483773 w 4983477"/>
              <a:gd name="connsiteY8" fmla="*/ 292 h 5270565"/>
              <a:gd name="connsiteX0" fmla="*/ 2483773 w 4983477"/>
              <a:gd name="connsiteY0" fmla="*/ 292 h 5270565"/>
              <a:gd name="connsiteX1" fmla="*/ 4327789 w 4983477"/>
              <a:gd name="connsiteY1" fmla="*/ 911734 h 5270565"/>
              <a:gd name="connsiteX2" fmla="*/ 4983477 w 4983477"/>
              <a:gd name="connsiteY2" fmla="*/ 2468377 h 5270565"/>
              <a:gd name="connsiteX3" fmla="*/ 4473737 w 4983477"/>
              <a:gd name="connsiteY3" fmla="*/ 4178642 h 5270565"/>
              <a:gd name="connsiteX4" fmla="*/ 3231174 w 4983477"/>
              <a:gd name="connsiteY4" fmla="*/ 5203769 h 5270565"/>
              <a:gd name="connsiteX5" fmla="*/ 1245662 w 4983477"/>
              <a:gd name="connsiteY5" fmla="*/ 4922396 h 5270565"/>
              <a:gd name="connsiteX6" fmla="*/ 23947 w 4983477"/>
              <a:gd name="connsiteY6" fmla="*/ 3245125 h 5270565"/>
              <a:gd name="connsiteX7" fmla="*/ 652962 w 4983477"/>
              <a:gd name="connsiteY7" fmla="*/ 621546 h 5270565"/>
              <a:gd name="connsiteX8" fmla="*/ 2483773 w 4983477"/>
              <a:gd name="connsiteY8" fmla="*/ 292 h 5270565"/>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3773 w 4983477"/>
              <a:gd name="connsiteY0" fmla="*/ 317 h 5270590"/>
              <a:gd name="connsiteX1" fmla="*/ 4327789 w 4983477"/>
              <a:gd name="connsiteY1" fmla="*/ 911759 h 5270590"/>
              <a:gd name="connsiteX2" fmla="*/ 4983477 w 4983477"/>
              <a:gd name="connsiteY2" fmla="*/ 2468402 h 5270590"/>
              <a:gd name="connsiteX3" fmla="*/ 4473737 w 4983477"/>
              <a:gd name="connsiteY3" fmla="*/ 4178667 h 5270590"/>
              <a:gd name="connsiteX4" fmla="*/ 3231174 w 4983477"/>
              <a:gd name="connsiteY4" fmla="*/ 5203794 h 5270590"/>
              <a:gd name="connsiteX5" fmla="*/ 1245662 w 4983477"/>
              <a:gd name="connsiteY5" fmla="*/ 4922421 h 5270590"/>
              <a:gd name="connsiteX6" fmla="*/ 23947 w 4983477"/>
              <a:gd name="connsiteY6" fmla="*/ 3245150 h 5270590"/>
              <a:gd name="connsiteX7" fmla="*/ 652962 w 4983477"/>
              <a:gd name="connsiteY7" fmla="*/ 621571 h 5270590"/>
              <a:gd name="connsiteX8" fmla="*/ 2483773 w 4983477"/>
              <a:gd name="connsiteY8" fmla="*/ 317 h 5270590"/>
              <a:gd name="connsiteX0" fmla="*/ 2480788 w 4980492"/>
              <a:gd name="connsiteY0" fmla="*/ 317 h 5270590"/>
              <a:gd name="connsiteX1" fmla="*/ 4324804 w 4980492"/>
              <a:gd name="connsiteY1" fmla="*/ 911759 h 5270590"/>
              <a:gd name="connsiteX2" fmla="*/ 4980492 w 4980492"/>
              <a:gd name="connsiteY2" fmla="*/ 2468402 h 5270590"/>
              <a:gd name="connsiteX3" fmla="*/ 4470752 w 4980492"/>
              <a:gd name="connsiteY3" fmla="*/ 4178667 h 5270590"/>
              <a:gd name="connsiteX4" fmla="*/ 3228189 w 4980492"/>
              <a:gd name="connsiteY4" fmla="*/ 5203794 h 5270590"/>
              <a:gd name="connsiteX5" fmla="*/ 1242677 w 4980492"/>
              <a:gd name="connsiteY5" fmla="*/ 4922421 h 5270590"/>
              <a:gd name="connsiteX6" fmla="*/ 20962 w 4980492"/>
              <a:gd name="connsiteY6" fmla="*/ 3245150 h 5270590"/>
              <a:gd name="connsiteX7" fmla="*/ 725198 w 4980492"/>
              <a:gd name="connsiteY7" fmla="*/ 691136 h 5270590"/>
              <a:gd name="connsiteX8" fmla="*/ 2480788 w 4980492"/>
              <a:gd name="connsiteY8" fmla="*/ 317 h 5270590"/>
              <a:gd name="connsiteX0" fmla="*/ 2557445 w 5057149"/>
              <a:gd name="connsiteY0" fmla="*/ 317 h 5273590"/>
              <a:gd name="connsiteX1" fmla="*/ 4401461 w 5057149"/>
              <a:gd name="connsiteY1" fmla="*/ 911759 h 5273590"/>
              <a:gd name="connsiteX2" fmla="*/ 5057149 w 5057149"/>
              <a:gd name="connsiteY2" fmla="*/ 2468402 h 5273590"/>
              <a:gd name="connsiteX3" fmla="*/ 4547409 w 5057149"/>
              <a:gd name="connsiteY3" fmla="*/ 4178667 h 5273590"/>
              <a:gd name="connsiteX4" fmla="*/ 3304846 w 5057149"/>
              <a:gd name="connsiteY4" fmla="*/ 5203794 h 5273590"/>
              <a:gd name="connsiteX5" fmla="*/ 1319334 w 5057149"/>
              <a:gd name="connsiteY5" fmla="*/ 4922421 h 5273590"/>
              <a:gd name="connsiteX6" fmla="*/ 20788 w 5057149"/>
              <a:gd name="connsiteY6" fmla="*/ 3152453 h 5273590"/>
              <a:gd name="connsiteX7" fmla="*/ 801855 w 5057149"/>
              <a:gd name="connsiteY7" fmla="*/ 691136 h 5273590"/>
              <a:gd name="connsiteX8" fmla="*/ 2557445 w 5057149"/>
              <a:gd name="connsiteY8" fmla="*/ 317 h 5273590"/>
              <a:gd name="connsiteX0" fmla="*/ 2557445 w 5057149"/>
              <a:gd name="connsiteY0" fmla="*/ 317 h 5319464"/>
              <a:gd name="connsiteX1" fmla="*/ 4401461 w 5057149"/>
              <a:gd name="connsiteY1" fmla="*/ 911759 h 5319464"/>
              <a:gd name="connsiteX2" fmla="*/ 5057149 w 5057149"/>
              <a:gd name="connsiteY2" fmla="*/ 2468402 h 5319464"/>
              <a:gd name="connsiteX3" fmla="*/ 4547409 w 5057149"/>
              <a:gd name="connsiteY3" fmla="*/ 4178667 h 5319464"/>
              <a:gd name="connsiteX4" fmla="*/ 3304846 w 5057149"/>
              <a:gd name="connsiteY4" fmla="*/ 5203794 h 5319464"/>
              <a:gd name="connsiteX5" fmla="*/ 1308091 w 5057149"/>
              <a:gd name="connsiteY5" fmla="*/ 5063694 h 5319464"/>
              <a:gd name="connsiteX6" fmla="*/ 20788 w 5057149"/>
              <a:gd name="connsiteY6" fmla="*/ 3152453 h 5319464"/>
              <a:gd name="connsiteX7" fmla="*/ 801855 w 5057149"/>
              <a:gd name="connsiteY7" fmla="*/ 691136 h 5319464"/>
              <a:gd name="connsiteX8" fmla="*/ 2557445 w 5057149"/>
              <a:gd name="connsiteY8" fmla="*/ 317 h 5319464"/>
              <a:gd name="connsiteX0" fmla="*/ 2647423 w 5147127"/>
              <a:gd name="connsiteY0" fmla="*/ 317 h 5315767"/>
              <a:gd name="connsiteX1" fmla="*/ 4491439 w 5147127"/>
              <a:gd name="connsiteY1" fmla="*/ 911759 h 5315767"/>
              <a:gd name="connsiteX2" fmla="*/ 5147127 w 5147127"/>
              <a:gd name="connsiteY2" fmla="*/ 2468402 h 5315767"/>
              <a:gd name="connsiteX3" fmla="*/ 4637387 w 5147127"/>
              <a:gd name="connsiteY3" fmla="*/ 4178667 h 5315767"/>
              <a:gd name="connsiteX4" fmla="*/ 3394824 w 5147127"/>
              <a:gd name="connsiteY4" fmla="*/ 5203794 h 5315767"/>
              <a:gd name="connsiteX5" fmla="*/ 1398069 w 5147127"/>
              <a:gd name="connsiteY5" fmla="*/ 5063694 h 5315767"/>
              <a:gd name="connsiteX6" fmla="*/ 18433 w 5147127"/>
              <a:gd name="connsiteY6" fmla="*/ 3218733 h 5315767"/>
              <a:gd name="connsiteX7" fmla="*/ 891833 w 5147127"/>
              <a:gd name="connsiteY7" fmla="*/ 691136 h 5315767"/>
              <a:gd name="connsiteX8" fmla="*/ 2647423 w 5147127"/>
              <a:gd name="connsiteY8" fmla="*/ 317 h 5315767"/>
              <a:gd name="connsiteX0" fmla="*/ 2647423 w 5147127"/>
              <a:gd name="connsiteY0" fmla="*/ 368 h 5315818"/>
              <a:gd name="connsiteX1" fmla="*/ 4516706 w 5147127"/>
              <a:gd name="connsiteY1" fmla="*/ 850916 h 5315818"/>
              <a:gd name="connsiteX2" fmla="*/ 5147127 w 5147127"/>
              <a:gd name="connsiteY2" fmla="*/ 2468453 h 5315818"/>
              <a:gd name="connsiteX3" fmla="*/ 4637387 w 5147127"/>
              <a:gd name="connsiteY3" fmla="*/ 4178718 h 5315818"/>
              <a:gd name="connsiteX4" fmla="*/ 3394824 w 5147127"/>
              <a:gd name="connsiteY4" fmla="*/ 5203845 h 5315818"/>
              <a:gd name="connsiteX5" fmla="*/ 1398069 w 5147127"/>
              <a:gd name="connsiteY5" fmla="*/ 5063745 h 5315818"/>
              <a:gd name="connsiteX6" fmla="*/ 18433 w 5147127"/>
              <a:gd name="connsiteY6" fmla="*/ 3218784 h 5315818"/>
              <a:gd name="connsiteX7" fmla="*/ 891833 w 5147127"/>
              <a:gd name="connsiteY7" fmla="*/ 691187 h 5315818"/>
              <a:gd name="connsiteX8" fmla="*/ 2647423 w 5147127"/>
              <a:gd name="connsiteY8" fmla="*/ 368 h 5315818"/>
              <a:gd name="connsiteX0" fmla="*/ 2737017 w 5147522"/>
              <a:gd name="connsiteY0" fmla="*/ 284 h 5427044"/>
              <a:gd name="connsiteX1" fmla="*/ 4517101 w 5147522"/>
              <a:gd name="connsiteY1" fmla="*/ 962142 h 5427044"/>
              <a:gd name="connsiteX2" fmla="*/ 5147522 w 5147522"/>
              <a:gd name="connsiteY2" fmla="*/ 2579679 h 5427044"/>
              <a:gd name="connsiteX3" fmla="*/ 4637782 w 5147522"/>
              <a:gd name="connsiteY3" fmla="*/ 4289944 h 5427044"/>
              <a:gd name="connsiteX4" fmla="*/ 3395219 w 5147522"/>
              <a:gd name="connsiteY4" fmla="*/ 5315071 h 5427044"/>
              <a:gd name="connsiteX5" fmla="*/ 1398464 w 5147522"/>
              <a:gd name="connsiteY5" fmla="*/ 5174971 h 5427044"/>
              <a:gd name="connsiteX6" fmla="*/ 18828 w 5147522"/>
              <a:gd name="connsiteY6" fmla="*/ 3330010 h 5427044"/>
              <a:gd name="connsiteX7" fmla="*/ 892228 w 5147522"/>
              <a:gd name="connsiteY7" fmla="*/ 802413 h 5427044"/>
              <a:gd name="connsiteX8" fmla="*/ 2737017 w 5147522"/>
              <a:gd name="connsiteY8" fmla="*/ 284 h 5427044"/>
              <a:gd name="connsiteX0" fmla="*/ 2737017 w 5230100"/>
              <a:gd name="connsiteY0" fmla="*/ 284 h 5427044"/>
              <a:gd name="connsiteX1" fmla="*/ 4517101 w 5230100"/>
              <a:gd name="connsiteY1" fmla="*/ 962142 h 5427044"/>
              <a:gd name="connsiteX2" fmla="*/ 5230100 w 5230100"/>
              <a:gd name="connsiteY2" fmla="*/ 2554935 h 5427044"/>
              <a:gd name="connsiteX3" fmla="*/ 4637782 w 5230100"/>
              <a:gd name="connsiteY3" fmla="*/ 4289944 h 5427044"/>
              <a:gd name="connsiteX4" fmla="*/ 3395219 w 5230100"/>
              <a:gd name="connsiteY4" fmla="*/ 5315071 h 5427044"/>
              <a:gd name="connsiteX5" fmla="*/ 1398464 w 5230100"/>
              <a:gd name="connsiteY5" fmla="*/ 5174971 h 5427044"/>
              <a:gd name="connsiteX6" fmla="*/ 18828 w 5230100"/>
              <a:gd name="connsiteY6" fmla="*/ 3330010 h 5427044"/>
              <a:gd name="connsiteX7" fmla="*/ 892228 w 5230100"/>
              <a:gd name="connsiteY7" fmla="*/ 802413 h 5427044"/>
              <a:gd name="connsiteX8" fmla="*/ 2737017 w 5230100"/>
              <a:gd name="connsiteY8" fmla="*/ 284 h 542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30100" h="5427044">
                <a:moveTo>
                  <a:pt x="2737017" y="284"/>
                </a:moveTo>
                <a:cubicBezTo>
                  <a:pt x="3054234" y="-13285"/>
                  <a:pt x="3941595" y="460124"/>
                  <a:pt x="4517101" y="962142"/>
                </a:cubicBezTo>
                <a:cubicBezTo>
                  <a:pt x="4815579" y="1459013"/>
                  <a:pt x="5171584" y="1973622"/>
                  <a:pt x="5230100" y="2554935"/>
                </a:cubicBezTo>
                <a:cubicBezTo>
                  <a:pt x="5079987" y="3261606"/>
                  <a:pt x="4943595" y="3829921"/>
                  <a:pt x="4637782" y="4289944"/>
                </a:cubicBezTo>
                <a:cubicBezTo>
                  <a:pt x="4331969" y="4749967"/>
                  <a:pt x="3708045" y="5200102"/>
                  <a:pt x="3395219" y="5315071"/>
                </a:cubicBezTo>
                <a:cubicBezTo>
                  <a:pt x="2942375" y="5464449"/>
                  <a:pt x="1961196" y="5505815"/>
                  <a:pt x="1398464" y="5174971"/>
                </a:cubicBezTo>
                <a:cubicBezTo>
                  <a:pt x="835732" y="4844128"/>
                  <a:pt x="130665" y="3959245"/>
                  <a:pt x="18828" y="3330010"/>
                </a:cubicBezTo>
                <a:cubicBezTo>
                  <a:pt x="-108957" y="2652928"/>
                  <a:pt x="439197" y="1357367"/>
                  <a:pt x="892228" y="802413"/>
                </a:cubicBezTo>
                <a:cubicBezTo>
                  <a:pt x="1345260" y="247459"/>
                  <a:pt x="2321559" y="23304"/>
                  <a:pt x="2737017" y="284"/>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Google Shape;135;p12"/>
          <p:cNvSpPr txBox="1">
            <a:spLocks noGrp="1"/>
          </p:cNvSpPr>
          <p:nvPr>
            <p:ph type="title"/>
          </p:nvPr>
        </p:nvSpPr>
        <p:spPr>
          <a:xfrm>
            <a:off x="5198248" y="1492623"/>
            <a:ext cx="2570326" cy="1367007"/>
          </a:xfrm>
          <a:prstGeom prst="rect">
            <a:avLst/>
          </a:prstGeom>
        </p:spPr>
        <p:txBody>
          <a:bodyPr spcFirstLastPara="1" vert="horz" lIns="91440" tIns="45720" rIns="91440" bIns="45720" rtlCol="0" anchor="b" anchorCtr="0">
            <a:normAutofit/>
          </a:bodyPr>
          <a:lstStyle/>
          <a:p>
            <a:pPr marL="0" lvl="0" indent="0" algn="ctr" defTabSz="914400">
              <a:spcAft>
                <a:spcPts val="0"/>
              </a:spcAft>
              <a:buSzPts val="3000"/>
            </a:pPr>
            <a:r>
              <a:rPr lang="en-US" sz="2700" b="1">
                <a:solidFill>
                  <a:schemeClr val="tx2"/>
                </a:solidFill>
              </a:rPr>
              <a:t>What other places are workspaces?</a:t>
            </a:r>
            <a:endParaRPr lang="en-US" sz="27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12" fill="hold"/>
                                        <p:tgtEl>
                                          <p:spTgt spid="13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3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37"/>
                                        </p:tgtEl>
                                      </p:cBhvr>
                                    </p:cmd>
                                  </p:childTnLst>
                                </p:cTn>
                              </p:par>
                            </p:childTnLst>
                          </p:cTn>
                        </p:par>
                      </p:childTnLst>
                    </p:cTn>
                  </p:par>
                </p:childTnLst>
              </p:cTn>
              <p:nextCondLst>
                <p:cond evt="onClick" delay="0">
                  <p:tgtEl>
                    <p:spTgt spid="137"/>
                  </p:tgtEl>
                </p:cond>
              </p:nextCondLst>
            </p:seq>
            <p:video>
              <p:cMediaNode mute="1">
                <p:cTn id="12" repeatCount="indefinite" fill="hold" display="0">
                  <p:stCondLst>
                    <p:cond delay="indefinite"/>
                  </p:stCondLst>
                </p:cTn>
                <p:tgtEl>
                  <p:spTgt spid="13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9"/>
        <p:cNvGrpSpPr/>
        <p:nvPr/>
      </p:nvGrpSpPr>
      <p:grpSpPr>
        <a:xfrm>
          <a:off x="0" y="0"/>
          <a:ext cx="0" cy="0"/>
          <a:chOff x="0" y="0"/>
          <a:chExt cx="0" cy="0"/>
        </a:xfrm>
      </p:grpSpPr>
      <p:sp useBgFill="1">
        <p:nvSpPr>
          <p:cNvPr id="147" name="Rectangle 146">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 name="Picture 142" descr="Diner restaurant">
            <a:extLst>
              <a:ext uri="{FF2B5EF4-FFF2-40B4-BE49-F238E27FC236}">
                <a16:creationId xmlns:a16="http://schemas.microsoft.com/office/drawing/2014/main" id="{5F139A37-3B0E-F397-57D3-9C40F6CCB867}"/>
              </a:ext>
            </a:extLst>
          </p:cNvPr>
          <p:cNvPicPr>
            <a:picLocks noChangeAspect="1"/>
          </p:cNvPicPr>
          <p:nvPr/>
        </p:nvPicPr>
        <p:blipFill rotWithShape="1">
          <a:blip r:embed="rId3"/>
          <a:srcRect t="2809" b="12922"/>
          <a:stretch/>
        </p:blipFill>
        <p:spPr>
          <a:xfrm>
            <a:off x="20" y="10"/>
            <a:ext cx="9143980" cy="5143490"/>
          </a:xfrm>
          <a:prstGeom prst="rect">
            <a:avLst/>
          </a:prstGeom>
        </p:spPr>
      </p:pic>
      <p:sp useBgFill="1">
        <p:nvSpPr>
          <p:cNvPr id="149" name="Freeform: Shape 148">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0" name="Google Shape;140;p13"/>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defTabSz="914400">
              <a:spcAft>
                <a:spcPts val="0"/>
              </a:spcAft>
              <a:buSzPts val="3000"/>
            </a:pPr>
            <a:r>
              <a:rPr lang="en-US" sz="2700" b="1"/>
              <a:t>What other places are workspaces?</a:t>
            </a:r>
            <a:endParaRPr lang="en-US" sz="2700"/>
          </a:p>
        </p:txBody>
      </p:sp>
      <p:sp>
        <p:nvSpPr>
          <p:cNvPr id="151"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Google Shape;141;p13"/>
          <p:cNvSpPr txBox="1"/>
          <p:nvPr/>
        </p:nvSpPr>
        <p:spPr>
          <a:xfrm>
            <a:off x="891989" y="1910442"/>
            <a:ext cx="3343834" cy="2332305"/>
          </a:xfrm>
          <a:prstGeom prst="rect">
            <a:avLst/>
          </a:prstGeom>
        </p:spPr>
        <p:txBody>
          <a:bodyPr spcFirstLastPara="1" vert="horz" lIns="91440" tIns="45720" rIns="91440" bIns="45720" rtlCol="0" anchor="ctr" anchorCtr="0">
            <a:normAutofit/>
          </a:bodyPr>
          <a:lstStyle/>
          <a:p>
            <a:pPr marL="285750" marR="0" lvl="0" indent="-228600">
              <a:lnSpc>
                <a:spcPct val="90000"/>
              </a:lnSpc>
              <a:spcBef>
                <a:spcPts val="0"/>
              </a:spcBef>
              <a:spcAft>
                <a:spcPts val="600"/>
              </a:spcAft>
              <a:buClr>
                <a:schemeClr val="dk1"/>
              </a:buClr>
              <a:buSzPts val="2400"/>
              <a:buFont typeface="Arial" panose="020B0604020202020204" pitchFamily="34" charset="0"/>
              <a:buChar char="•"/>
            </a:pPr>
            <a:r>
              <a:rPr lang="en-US" sz="1500" i="0" u="none" strike="noStrike" cap="none" dirty="0">
                <a:sym typeface="Roboto Slab"/>
              </a:rPr>
              <a:t>Coffee  shop or restaurant</a:t>
            </a:r>
            <a:endParaRPr lang="en-US" sz="1500" i="0" u="none" strike="noStrike" cap="none" dirty="0">
              <a:sym typeface="Arial"/>
            </a:endParaRPr>
          </a:p>
          <a:p>
            <a:pPr marL="285750" marR="0" lvl="0" indent="-228600">
              <a:lnSpc>
                <a:spcPct val="90000"/>
              </a:lnSpc>
              <a:spcBef>
                <a:spcPts val="0"/>
              </a:spcBef>
              <a:spcAft>
                <a:spcPts val="600"/>
              </a:spcAft>
              <a:buClr>
                <a:schemeClr val="dk1"/>
              </a:buClr>
              <a:buSzPts val="2400"/>
              <a:buFont typeface="Arial" panose="020B0604020202020204" pitchFamily="34" charset="0"/>
              <a:buChar char="•"/>
            </a:pPr>
            <a:r>
              <a:rPr lang="en-US" sz="1500" i="0" u="none" strike="noStrike" cap="none" dirty="0">
                <a:sym typeface="Roboto Slab"/>
              </a:rPr>
              <a:t>Park or other outdoor area</a:t>
            </a:r>
            <a:endParaRPr lang="en-US" sz="1500" i="0" u="none" strike="noStrike" cap="none" dirty="0">
              <a:sym typeface="Arial"/>
            </a:endParaRPr>
          </a:p>
          <a:p>
            <a:pPr marL="285750" marR="0" lvl="0" indent="-228600">
              <a:lnSpc>
                <a:spcPct val="90000"/>
              </a:lnSpc>
              <a:spcBef>
                <a:spcPts val="0"/>
              </a:spcBef>
              <a:spcAft>
                <a:spcPts val="600"/>
              </a:spcAft>
              <a:buClr>
                <a:schemeClr val="dk1"/>
              </a:buClr>
              <a:buSzPts val="2400"/>
              <a:buFont typeface="Arial" panose="020B0604020202020204" pitchFamily="34" charset="0"/>
              <a:buChar char="•"/>
            </a:pPr>
            <a:r>
              <a:rPr lang="en-US" sz="1500" i="0" u="none" strike="noStrike" cap="none" dirty="0">
                <a:sym typeface="Roboto Slab"/>
              </a:rPr>
              <a:t>Public Library</a:t>
            </a:r>
            <a:endParaRPr lang="en-US" sz="1500" i="0" u="none" strike="noStrike" cap="none" dirty="0">
              <a:sym typeface="Arial"/>
            </a:endParaRPr>
          </a:p>
          <a:p>
            <a:pPr marL="285750" marR="0" lvl="0" indent="-228600">
              <a:lnSpc>
                <a:spcPct val="90000"/>
              </a:lnSpc>
              <a:spcBef>
                <a:spcPts val="0"/>
              </a:spcBef>
              <a:spcAft>
                <a:spcPts val="600"/>
              </a:spcAft>
              <a:buClr>
                <a:schemeClr val="dk1"/>
              </a:buClr>
              <a:buSzPts val="2400"/>
              <a:buFont typeface="Arial" panose="020B0604020202020204" pitchFamily="34" charset="0"/>
              <a:buChar char="•"/>
            </a:pPr>
            <a:r>
              <a:rPr lang="en-US" sz="1500" i="0" u="none" strike="noStrike" cap="none" dirty="0">
                <a:sym typeface="Roboto Slab"/>
              </a:rPr>
              <a:t>Library at a different CUNY campus</a:t>
            </a:r>
            <a:endParaRPr lang="en-US" sz="1500" i="0" u="none" strike="noStrike" cap="none" dirty="0">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5"/>
        <p:cNvGrpSpPr/>
        <p:nvPr/>
      </p:nvGrpSpPr>
      <p:grpSpPr>
        <a:xfrm>
          <a:off x="0" y="0"/>
          <a:ext cx="0" cy="0"/>
          <a:chOff x="0" y="0"/>
          <a:chExt cx="0" cy="0"/>
        </a:xfrm>
      </p:grpSpPr>
      <p:pic>
        <p:nvPicPr>
          <p:cNvPr id="159" name="Picture 147" descr="Person with idea concept">
            <a:extLst>
              <a:ext uri="{FF2B5EF4-FFF2-40B4-BE49-F238E27FC236}">
                <a16:creationId xmlns:a16="http://schemas.microsoft.com/office/drawing/2014/main" id="{B2E14BAC-D1A0-BF14-28C7-70AB92E945CC}"/>
              </a:ext>
            </a:extLst>
          </p:cNvPr>
          <p:cNvPicPr>
            <a:picLocks noChangeAspect="1"/>
          </p:cNvPicPr>
          <p:nvPr/>
        </p:nvPicPr>
        <p:blipFill rotWithShape="1">
          <a:blip r:embed="rId3"/>
          <a:srcRect t="762" b="14701"/>
          <a:stretch/>
        </p:blipFill>
        <p:spPr>
          <a:xfrm>
            <a:off x="20" y="10"/>
            <a:ext cx="9143979" cy="5159798"/>
          </a:xfrm>
          <a:prstGeom prst="rect">
            <a:avLst/>
          </a:prstGeom>
        </p:spPr>
      </p:pic>
      <p:sp>
        <p:nvSpPr>
          <p:cNvPr id="161" name="Rectangle 151">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174944" cy="5159808"/>
          </a:xfrm>
          <a:prstGeom prst="rect">
            <a:avLst/>
          </a:prstGeom>
          <a:gradFill flip="none" rotWithShape="1">
            <a:gsLst>
              <a:gs pos="21000">
                <a:srgbClr val="000000">
                  <a:alpha val="62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53">
            <a:extLst>
              <a:ext uri="{FF2B5EF4-FFF2-40B4-BE49-F238E27FC236}">
                <a16:creationId xmlns:a16="http://schemas.microsoft.com/office/drawing/2014/main" id="{1740453C-744F-DB3A-47EC-15EACE1DC1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85989" y="285986"/>
            <a:ext cx="5159807" cy="4587833"/>
          </a:xfrm>
          <a:prstGeom prst="rect">
            <a:avLst/>
          </a:prstGeom>
          <a:gradFill flip="none" rotWithShape="1">
            <a:gsLst>
              <a:gs pos="0">
                <a:schemeClr val="accent5">
                  <a:lumMod val="75000"/>
                </a:schemeClr>
              </a:gs>
              <a:gs pos="100000">
                <a:schemeClr val="accent5">
                  <a:alpha val="0"/>
                </a:schemeClr>
              </a:gs>
            </a:gsLst>
            <a:lin ang="54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5" name="Rectangle 155">
            <a:extLst>
              <a:ext uri="{FF2B5EF4-FFF2-40B4-BE49-F238E27FC236}">
                <a16:creationId xmlns:a16="http://schemas.microsoft.com/office/drawing/2014/main" id="{962A8E1D-90CD-2726-B97D-80BFB6059E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92587" y="990353"/>
            <a:ext cx="5159808" cy="3179100"/>
          </a:xfrm>
          <a:prstGeom prst="rect">
            <a:avLst/>
          </a:prstGeom>
          <a:gradFill flip="none" rotWithShape="1">
            <a:gsLst>
              <a:gs pos="0">
                <a:schemeClr val="accent2"/>
              </a:gs>
              <a:gs pos="60000">
                <a:schemeClr val="accent5">
                  <a:lumMod val="60000"/>
                  <a:lumOff val="40000"/>
                  <a:alpha val="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a:extLst>
              <a:ext uri="{FF2B5EF4-FFF2-40B4-BE49-F238E27FC236}">
                <a16:creationId xmlns:a16="http://schemas.microsoft.com/office/drawing/2014/main" id="{C05A64E8-8A7E-1885-80C2-5065AD8351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4" y="-3"/>
            <a:ext cx="1909223" cy="5159807"/>
          </a:xfrm>
          <a:prstGeom prst="rect">
            <a:avLst/>
          </a:prstGeom>
          <a:gradFill flip="none" rotWithShape="1">
            <a:gsLst>
              <a:gs pos="0">
                <a:schemeClr val="accent5">
                  <a:alpha val="74000"/>
                </a:schemeClr>
              </a:gs>
              <a:gs pos="49000">
                <a:schemeClr val="accent5">
                  <a:alpha val="0"/>
                </a:schemeClr>
              </a:gs>
            </a:gsLst>
            <a:lin ang="21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a16="http://schemas.microsoft.com/office/drawing/2014/main" id="{53E0A22C-11F5-81F7-047B-8B2857170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65506" y="2317878"/>
            <a:ext cx="3378494" cy="2841930"/>
          </a:xfrm>
          <a:prstGeom prst="rect">
            <a:avLst/>
          </a:prstGeom>
          <a:gradFill flip="none" rotWithShape="1">
            <a:gsLst>
              <a:gs pos="0">
                <a:schemeClr val="accent5">
                  <a:lumMod val="75000"/>
                  <a:alpha val="61000"/>
                </a:schemeClr>
              </a:gs>
              <a:gs pos="60000">
                <a:schemeClr val="accent5">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2" name="Rectangle 161">
            <a:extLst>
              <a:ext uri="{FF2B5EF4-FFF2-40B4-BE49-F238E27FC236}">
                <a16:creationId xmlns:a16="http://schemas.microsoft.com/office/drawing/2014/main" id="{FEFBFA78-9360-1E01-5448-6D5AE0A326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573630" y="0"/>
            <a:ext cx="2570370" cy="5159808"/>
          </a:xfrm>
          <a:prstGeom prst="rect">
            <a:avLst/>
          </a:prstGeom>
          <a:gradFill flip="none" rotWithShape="1">
            <a:gsLst>
              <a:gs pos="5000">
                <a:schemeClr val="accent5">
                  <a:lumMod val="60000"/>
                  <a:lumOff val="40000"/>
                </a:schemeClr>
              </a:gs>
              <a:gs pos="49000">
                <a:schemeClr val="accent2">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a:extLst>
              <a:ext uri="{FF2B5EF4-FFF2-40B4-BE49-F238E27FC236}">
                <a16:creationId xmlns:a16="http://schemas.microsoft.com/office/drawing/2014/main" id="{01EB5855-8EB7-1AE5-9030-5D0AA3C1A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40883" y="-943309"/>
            <a:ext cx="3058306" cy="9147920"/>
          </a:xfrm>
          <a:prstGeom prst="rect">
            <a:avLst/>
          </a:prstGeom>
          <a:gradFill>
            <a:gsLst>
              <a:gs pos="0">
                <a:schemeClr val="accent2">
                  <a:alpha val="58000"/>
                </a:schemeClr>
              </a:gs>
              <a:gs pos="65000">
                <a:schemeClr val="accent5">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Google Shape;146;p14"/>
          <p:cNvSpPr txBox="1">
            <a:spLocks noGrp="1"/>
          </p:cNvSpPr>
          <p:nvPr>
            <p:ph type="title"/>
          </p:nvPr>
        </p:nvSpPr>
        <p:spPr>
          <a:xfrm>
            <a:off x="644271" y="1616391"/>
            <a:ext cx="3374088" cy="2129454"/>
          </a:xfrm>
          <a:prstGeom prst="rect">
            <a:avLst/>
          </a:prstGeom>
        </p:spPr>
        <p:txBody>
          <a:bodyPr spcFirstLastPara="1" vert="horz" lIns="91440" tIns="45720" rIns="91440" bIns="45720" rtlCol="0" anchor="b" anchorCtr="0">
            <a:normAutofit/>
          </a:bodyPr>
          <a:lstStyle/>
          <a:p>
            <a:pPr marL="0" lvl="0" indent="0" defTabSz="914400">
              <a:spcAft>
                <a:spcPts val="0"/>
              </a:spcAft>
              <a:buSzPts val="3000"/>
            </a:pPr>
            <a:r>
              <a:rPr lang="en-US" sz="2300" b="1" dirty="0">
                <a:solidFill>
                  <a:srgbClr val="FFFFFF"/>
                </a:solidFill>
              </a:rPr>
              <a:t>Think back to the answers you gave on your “Learning Profile” Questions.</a:t>
            </a:r>
            <a:br>
              <a:rPr lang="en-US" sz="2300" b="1" dirty="0">
                <a:solidFill>
                  <a:srgbClr val="FFFFFF"/>
                </a:solidFill>
              </a:rPr>
            </a:br>
            <a:br>
              <a:rPr lang="en-US" sz="2300" b="1" dirty="0">
                <a:solidFill>
                  <a:srgbClr val="FFFFFF"/>
                </a:solidFill>
              </a:rPr>
            </a:br>
            <a:r>
              <a:rPr lang="en-US" sz="2300" b="1" dirty="0">
                <a:solidFill>
                  <a:srgbClr val="FFFFFF"/>
                </a:solidFill>
              </a:rPr>
              <a:t>What spaces will help you study most productively?</a:t>
            </a:r>
            <a:endParaRPr lang="en-US" sz="2300" dirty="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0"/>
        <p:cNvGrpSpPr/>
        <p:nvPr/>
      </p:nvGrpSpPr>
      <p:grpSpPr>
        <a:xfrm>
          <a:off x="0" y="0"/>
          <a:ext cx="0" cy="0"/>
          <a:chOff x="0" y="0"/>
          <a:chExt cx="0" cy="0"/>
        </a:xfrm>
      </p:grpSpPr>
      <p:pic>
        <p:nvPicPr>
          <p:cNvPr id="153" name="Picture 152">
            <a:extLst>
              <a:ext uri="{FF2B5EF4-FFF2-40B4-BE49-F238E27FC236}">
                <a16:creationId xmlns:a16="http://schemas.microsoft.com/office/drawing/2014/main" id="{91F63FD5-0E5B-010F-3896-A9823ABAB1B5}"/>
              </a:ext>
            </a:extLst>
          </p:cNvPr>
          <p:cNvPicPr>
            <a:picLocks noChangeAspect="1"/>
          </p:cNvPicPr>
          <p:nvPr/>
        </p:nvPicPr>
        <p:blipFill rotWithShape="1">
          <a:blip r:embed="rId3"/>
          <a:srcRect t="21722" b="16607"/>
          <a:stretch/>
        </p:blipFill>
        <p:spPr>
          <a:xfrm>
            <a:off x="20" y="10"/>
            <a:ext cx="9143979" cy="5159798"/>
          </a:xfrm>
          <a:prstGeom prst="rect">
            <a:avLst/>
          </a:prstGeom>
        </p:spPr>
      </p:pic>
      <p:sp>
        <p:nvSpPr>
          <p:cNvPr id="157" name="Rectangle 156">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174944" cy="5159808"/>
          </a:xfrm>
          <a:prstGeom prst="rect">
            <a:avLst/>
          </a:prstGeom>
          <a:gradFill flip="none" rotWithShape="1">
            <a:gsLst>
              <a:gs pos="21000">
                <a:srgbClr val="000000">
                  <a:alpha val="62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a:extLst>
              <a:ext uri="{FF2B5EF4-FFF2-40B4-BE49-F238E27FC236}">
                <a16:creationId xmlns:a16="http://schemas.microsoft.com/office/drawing/2014/main" id="{1740453C-744F-DB3A-47EC-15EACE1DC1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85989" y="285986"/>
            <a:ext cx="5159807" cy="4587833"/>
          </a:xfrm>
          <a:prstGeom prst="rect">
            <a:avLst/>
          </a:prstGeom>
          <a:gradFill flip="none" rotWithShape="1">
            <a:gsLst>
              <a:gs pos="0">
                <a:schemeClr val="accent5">
                  <a:lumMod val="75000"/>
                </a:schemeClr>
              </a:gs>
              <a:gs pos="100000">
                <a:schemeClr val="accent5">
                  <a:alpha val="0"/>
                </a:schemeClr>
              </a:gs>
            </a:gsLst>
            <a:lin ang="54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1" name="Rectangle 160">
            <a:extLst>
              <a:ext uri="{FF2B5EF4-FFF2-40B4-BE49-F238E27FC236}">
                <a16:creationId xmlns:a16="http://schemas.microsoft.com/office/drawing/2014/main" id="{962A8E1D-90CD-2726-B97D-80BFB6059E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92587" y="990353"/>
            <a:ext cx="5159808" cy="3179100"/>
          </a:xfrm>
          <a:prstGeom prst="rect">
            <a:avLst/>
          </a:prstGeom>
          <a:gradFill flip="none" rotWithShape="1">
            <a:gsLst>
              <a:gs pos="0">
                <a:schemeClr val="accent2"/>
              </a:gs>
              <a:gs pos="60000">
                <a:schemeClr val="accent5">
                  <a:lumMod val="60000"/>
                  <a:lumOff val="40000"/>
                  <a:alpha val="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a16="http://schemas.microsoft.com/office/drawing/2014/main" id="{C05A64E8-8A7E-1885-80C2-5065AD8351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4" y="-3"/>
            <a:ext cx="1909223" cy="5159807"/>
          </a:xfrm>
          <a:prstGeom prst="rect">
            <a:avLst/>
          </a:prstGeom>
          <a:gradFill flip="none" rotWithShape="1">
            <a:gsLst>
              <a:gs pos="0">
                <a:schemeClr val="accent5">
                  <a:alpha val="74000"/>
                </a:schemeClr>
              </a:gs>
              <a:gs pos="49000">
                <a:schemeClr val="accent5">
                  <a:alpha val="0"/>
                </a:schemeClr>
              </a:gs>
            </a:gsLst>
            <a:lin ang="21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a16="http://schemas.microsoft.com/office/drawing/2014/main" id="{53E0A22C-11F5-81F7-047B-8B2857170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65506" y="2317878"/>
            <a:ext cx="3378494" cy="2841930"/>
          </a:xfrm>
          <a:prstGeom prst="rect">
            <a:avLst/>
          </a:prstGeom>
          <a:gradFill flip="none" rotWithShape="1">
            <a:gsLst>
              <a:gs pos="0">
                <a:schemeClr val="accent5">
                  <a:lumMod val="75000"/>
                  <a:alpha val="61000"/>
                </a:schemeClr>
              </a:gs>
              <a:gs pos="60000">
                <a:schemeClr val="accent5">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7" name="Rectangle 166">
            <a:extLst>
              <a:ext uri="{FF2B5EF4-FFF2-40B4-BE49-F238E27FC236}">
                <a16:creationId xmlns:a16="http://schemas.microsoft.com/office/drawing/2014/main" id="{FEFBFA78-9360-1E01-5448-6D5AE0A326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573630" y="0"/>
            <a:ext cx="2570370" cy="5159808"/>
          </a:xfrm>
          <a:prstGeom prst="rect">
            <a:avLst/>
          </a:prstGeom>
          <a:gradFill flip="none" rotWithShape="1">
            <a:gsLst>
              <a:gs pos="5000">
                <a:schemeClr val="accent5">
                  <a:lumMod val="60000"/>
                  <a:lumOff val="40000"/>
                </a:schemeClr>
              </a:gs>
              <a:gs pos="49000">
                <a:schemeClr val="accent2">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a:extLst>
              <a:ext uri="{FF2B5EF4-FFF2-40B4-BE49-F238E27FC236}">
                <a16:creationId xmlns:a16="http://schemas.microsoft.com/office/drawing/2014/main" id="{01EB5855-8EB7-1AE5-9030-5D0AA3C1A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40883" y="-943309"/>
            <a:ext cx="3058306" cy="9147920"/>
          </a:xfrm>
          <a:prstGeom prst="rect">
            <a:avLst/>
          </a:prstGeom>
          <a:gradFill>
            <a:gsLst>
              <a:gs pos="0">
                <a:schemeClr val="accent2">
                  <a:alpha val="58000"/>
                </a:schemeClr>
              </a:gs>
              <a:gs pos="65000">
                <a:schemeClr val="accent5">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Google Shape;151;p15"/>
          <p:cNvSpPr txBox="1">
            <a:spLocks noGrp="1"/>
          </p:cNvSpPr>
          <p:nvPr>
            <p:ph type="title"/>
          </p:nvPr>
        </p:nvSpPr>
        <p:spPr>
          <a:xfrm>
            <a:off x="644271" y="1616391"/>
            <a:ext cx="3374088" cy="2129454"/>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000" b="1">
                <a:solidFill>
                  <a:srgbClr val="FFFFFF"/>
                </a:solidFill>
              </a:rPr>
              <a:t>When do I learn?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6"/>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157" name="Google Shape;157;p16"/>
          <p:cNvSpPr txBox="1">
            <a:spLocks noGrp="1"/>
          </p:cNvSpPr>
          <p:nvPr>
            <p:ph type="body" idx="1"/>
          </p:nvPr>
        </p:nvSpPr>
        <p:spPr>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pic>
        <p:nvPicPr>
          <p:cNvPr id="159" name="Google Shape;159;p16"/>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graphicFrame>
        <p:nvGraphicFramePr>
          <p:cNvPr id="161" name="Google Shape;158;p16">
            <a:extLst>
              <a:ext uri="{FF2B5EF4-FFF2-40B4-BE49-F238E27FC236}">
                <a16:creationId xmlns:a16="http://schemas.microsoft.com/office/drawing/2014/main" id="{6FA18D74-3A96-4901-87DE-0F6FAE440529}"/>
              </a:ext>
            </a:extLst>
          </p:cNvPr>
          <p:cNvGraphicFramePr/>
          <p:nvPr/>
        </p:nvGraphicFramePr>
        <p:xfrm>
          <a:off x="5382725" y="1373175"/>
          <a:ext cx="3673800" cy="3099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3"/>
        <p:cNvGrpSpPr/>
        <p:nvPr/>
      </p:nvGrpSpPr>
      <p:grpSpPr>
        <a:xfrm>
          <a:off x="0" y="0"/>
          <a:ext cx="0" cy="0"/>
          <a:chOff x="0" y="0"/>
          <a:chExt cx="0" cy="0"/>
        </a:xfrm>
      </p:grpSpPr>
      <p:sp useBgFill="1">
        <p:nvSpPr>
          <p:cNvPr id="171" name="Rectangle 170">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7" name="Picture 166" descr="Books stacked on a wooden table">
            <a:extLst>
              <a:ext uri="{FF2B5EF4-FFF2-40B4-BE49-F238E27FC236}">
                <a16:creationId xmlns:a16="http://schemas.microsoft.com/office/drawing/2014/main" id="{C5356BFA-06DC-E427-7CBD-972F20CDC651}"/>
              </a:ext>
            </a:extLst>
          </p:cNvPr>
          <p:cNvPicPr>
            <a:picLocks noChangeAspect="1"/>
          </p:cNvPicPr>
          <p:nvPr/>
        </p:nvPicPr>
        <p:blipFill rotWithShape="1">
          <a:blip r:embed="rId3"/>
          <a:srcRect b="15731"/>
          <a:stretch/>
        </p:blipFill>
        <p:spPr>
          <a:xfrm>
            <a:off x="20" y="10"/>
            <a:ext cx="9143980" cy="5143490"/>
          </a:xfrm>
          <a:prstGeom prst="rect">
            <a:avLst/>
          </a:prstGeom>
        </p:spPr>
      </p:pic>
      <p:sp useBgFill="1">
        <p:nvSpPr>
          <p:cNvPr id="173" name="Freeform: Shape 172">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4" name="Google Shape;164;p17"/>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ct val="111111"/>
            </a:pPr>
            <a:r>
              <a:rPr lang="en-US" sz="2700" b="1"/>
              <a:t>Do you really have all that free time now??</a:t>
            </a:r>
          </a:p>
        </p:txBody>
      </p:sp>
      <p:sp>
        <p:nvSpPr>
          <p:cNvPr id="175"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Google Shape;165;p17"/>
          <p:cNvSpPr txBox="1">
            <a:spLocks noGrp="1"/>
          </p:cNvSpPr>
          <p:nvPr>
            <p:ph type="body" idx="2"/>
          </p:nvPr>
        </p:nvSpPr>
        <p:spPr>
          <a:xfrm>
            <a:off x="891989" y="1910442"/>
            <a:ext cx="3343834" cy="2332305"/>
          </a:xfrm>
          <a:prstGeom prst="rect">
            <a:avLst/>
          </a:prstGeom>
        </p:spPr>
        <p:txBody>
          <a:bodyPr spcFirstLastPara="1" vert="horz" lIns="91440" tIns="45720" rIns="91440" bIns="45720" rtlCol="0" anchor="ctr" anchorCtr="0">
            <a:normAutofit/>
          </a:bodyPr>
          <a:lstStyle/>
          <a:p>
            <a:pPr marL="0" lvl="0" indent="0" defTabSz="914400">
              <a:lnSpc>
                <a:spcPct val="90000"/>
              </a:lnSpc>
              <a:spcBef>
                <a:spcPts val="0"/>
              </a:spcBef>
              <a:spcAft>
                <a:spcPts val="600"/>
              </a:spcAft>
              <a:buClr>
                <a:srgbClr val="000000"/>
              </a:buClr>
              <a:buSzPts val="5200"/>
              <a:buNone/>
            </a:pPr>
            <a:r>
              <a:rPr lang="en-US" sz="1500" b="1" dirty="0">
                <a:sym typeface="Roboto Slab"/>
              </a:rPr>
              <a:t>One of the hardest parts of college is BALANCING everything—your courses, your assignments, and the rest of your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9"/>
        <p:cNvGrpSpPr/>
        <p:nvPr/>
      </p:nvGrpSpPr>
      <p:grpSpPr>
        <a:xfrm>
          <a:off x="0" y="0"/>
          <a:ext cx="0" cy="0"/>
          <a:chOff x="0" y="0"/>
          <a:chExt cx="0" cy="0"/>
        </a:xfrm>
      </p:grpSpPr>
      <p:sp useBgFill="1">
        <p:nvSpPr>
          <p:cNvPr id="177" name="Rectangle 176">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3" name="Picture 172" descr="Sticky notes with question marks">
            <a:extLst>
              <a:ext uri="{FF2B5EF4-FFF2-40B4-BE49-F238E27FC236}">
                <a16:creationId xmlns:a16="http://schemas.microsoft.com/office/drawing/2014/main" id="{5BB267E0-65EA-2CE1-63C0-11F42C9D06E5}"/>
              </a:ext>
            </a:extLst>
          </p:cNvPr>
          <p:cNvPicPr>
            <a:picLocks noChangeAspect="1"/>
          </p:cNvPicPr>
          <p:nvPr/>
        </p:nvPicPr>
        <p:blipFill rotWithShape="1">
          <a:blip r:embed="rId3"/>
          <a:srcRect t="10162" b="5569"/>
          <a:stretch/>
        </p:blipFill>
        <p:spPr>
          <a:xfrm>
            <a:off x="20" y="10"/>
            <a:ext cx="9143980" cy="5143490"/>
          </a:xfrm>
          <a:prstGeom prst="rect">
            <a:avLst/>
          </a:prstGeom>
        </p:spPr>
      </p:pic>
      <p:sp useBgFill="1">
        <p:nvSpPr>
          <p:cNvPr id="179" name="Freeform: Shape 178">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0" name="Google Shape;170;p18"/>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defTabSz="914400">
              <a:lnSpc>
                <a:spcPct val="90000"/>
              </a:lnSpc>
              <a:spcBef>
                <a:spcPct val="0"/>
              </a:spcBef>
              <a:spcAft>
                <a:spcPts val="0"/>
              </a:spcAft>
              <a:buSzPts val="3000"/>
            </a:pPr>
            <a:r>
              <a:rPr lang="en-US" sz="2700" b="1" dirty="0"/>
              <a:t>Question:</a:t>
            </a:r>
          </a:p>
        </p:txBody>
      </p:sp>
      <p:sp>
        <p:nvSpPr>
          <p:cNvPr id="181"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Google Shape;171;p18"/>
          <p:cNvSpPr txBox="1">
            <a:spLocks noGrp="1"/>
          </p:cNvSpPr>
          <p:nvPr>
            <p:ph type="body" idx="1"/>
          </p:nvPr>
        </p:nvSpPr>
        <p:spPr>
          <a:xfrm>
            <a:off x="891989" y="1910442"/>
            <a:ext cx="3343834" cy="2332305"/>
          </a:xfrm>
          <a:prstGeom prst="rect">
            <a:avLst/>
          </a:prstGeom>
        </p:spPr>
        <p:txBody>
          <a:bodyPr spcFirstLastPara="1" vert="horz" lIns="91440" tIns="45720" rIns="91440" bIns="45720" rtlCol="0" anchor="ctr" anchorCtr="0">
            <a:normAutofit/>
          </a:bodyPr>
          <a:lstStyle/>
          <a:p>
            <a:pPr marL="0" lvl="0" indent="0" defTabSz="914400">
              <a:lnSpc>
                <a:spcPct val="90000"/>
              </a:lnSpc>
              <a:spcBef>
                <a:spcPts val="0"/>
              </a:spcBef>
              <a:spcAft>
                <a:spcPts val="600"/>
              </a:spcAft>
              <a:buClr>
                <a:srgbClr val="000000"/>
              </a:buClr>
              <a:buSzPts val="5778"/>
              <a:buNone/>
            </a:pPr>
            <a:r>
              <a:rPr lang="en-US" sz="2400" dirty="0">
                <a:highlight>
                  <a:schemeClr val="lt1"/>
                </a:highlight>
                <a:sym typeface="Roboto Slab"/>
              </a:rPr>
              <a:t>How many hours will you spend in class and doing work for class in one semester?</a:t>
            </a:r>
            <a:endParaRPr lang="en-US" sz="2400" dirty="0">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5"/>
        <p:cNvGrpSpPr/>
        <p:nvPr/>
      </p:nvGrpSpPr>
      <p:grpSpPr>
        <a:xfrm>
          <a:off x="0" y="0"/>
          <a:ext cx="0" cy="0"/>
          <a:chOff x="0" y="0"/>
          <a:chExt cx="0" cy="0"/>
        </a:xfrm>
      </p:grpSpPr>
      <p:sp useBgFill="1">
        <p:nvSpPr>
          <p:cNvPr id="183" name="Rectangle 18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9" name="Picture 178" descr="Hourglass and a calendar">
            <a:extLst>
              <a:ext uri="{FF2B5EF4-FFF2-40B4-BE49-F238E27FC236}">
                <a16:creationId xmlns:a16="http://schemas.microsoft.com/office/drawing/2014/main" id="{4255AA5E-1DFD-BACA-57C2-78C6FFD2BB71}"/>
              </a:ext>
            </a:extLst>
          </p:cNvPr>
          <p:cNvPicPr>
            <a:picLocks noChangeAspect="1"/>
          </p:cNvPicPr>
          <p:nvPr/>
        </p:nvPicPr>
        <p:blipFill rotWithShape="1">
          <a:blip r:embed="rId3"/>
          <a:srcRect t="16045"/>
          <a:stretch/>
        </p:blipFill>
        <p:spPr>
          <a:xfrm>
            <a:off x="20" y="10"/>
            <a:ext cx="9143980" cy="5143490"/>
          </a:xfrm>
          <a:prstGeom prst="rect">
            <a:avLst/>
          </a:prstGeom>
        </p:spPr>
      </p:pic>
      <p:sp useBgFill="1">
        <p:nvSpPr>
          <p:cNvPr id="185" name="Freeform: Shape 18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6" name="Google Shape;176;p19"/>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defTabSz="914400">
              <a:lnSpc>
                <a:spcPct val="90000"/>
              </a:lnSpc>
              <a:spcBef>
                <a:spcPct val="0"/>
              </a:spcBef>
              <a:spcAft>
                <a:spcPts val="0"/>
              </a:spcAft>
              <a:buSzPts val="3000"/>
            </a:pPr>
            <a:r>
              <a:rPr lang="en-US" sz="2700" b="1"/>
              <a:t>Answer:</a:t>
            </a:r>
          </a:p>
        </p:txBody>
      </p:sp>
      <p:sp>
        <p:nvSpPr>
          <p:cNvPr id="18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Google Shape;177;p19"/>
          <p:cNvSpPr txBox="1">
            <a:spLocks noGrp="1"/>
          </p:cNvSpPr>
          <p:nvPr>
            <p:ph type="body" idx="1"/>
          </p:nvPr>
        </p:nvSpPr>
        <p:spPr>
          <a:xfrm>
            <a:off x="891989" y="1910442"/>
            <a:ext cx="3343834" cy="2332305"/>
          </a:xfrm>
          <a:prstGeom prst="rect">
            <a:avLst/>
          </a:prstGeom>
        </p:spPr>
        <p:txBody>
          <a:bodyPr spcFirstLastPara="1" vert="horz" lIns="91440" tIns="45720" rIns="91440" bIns="45720" rtlCol="0" anchor="ctr" anchorCtr="0">
            <a:normAutofit/>
          </a:bodyPr>
          <a:lstStyle/>
          <a:p>
            <a:pPr marL="0" lvl="0" indent="0" defTabSz="914400">
              <a:lnSpc>
                <a:spcPct val="90000"/>
              </a:lnSpc>
              <a:spcBef>
                <a:spcPts val="0"/>
              </a:spcBef>
              <a:spcAft>
                <a:spcPts val="1200"/>
              </a:spcAft>
              <a:buSzPts val="1400"/>
              <a:buNone/>
            </a:pPr>
            <a:r>
              <a:rPr lang="en-US" sz="2400" dirty="0">
                <a:sym typeface="Roboto Slab"/>
              </a:rPr>
              <a:t>Over 600 hours!</a:t>
            </a:r>
          </a:p>
          <a:p>
            <a:pPr marL="0" lvl="0" indent="-228600" defTabSz="914400">
              <a:lnSpc>
                <a:spcPct val="90000"/>
              </a:lnSpc>
              <a:spcBef>
                <a:spcPts val="0"/>
              </a:spcBef>
              <a:spcAft>
                <a:spcPts val="1200"/>
              </a:spcAft>
              <a:buSzPts val="1400"/>
              <a:buFont typeface="Arial" panose="020B0604020202020204" pitchFamily="34" charset="0"/>
              <a:buChar char="•"/>
            </a:pPr>
            <a:endParaRPr lang="en-US" sz="2400" dirty="0">
              <a:sym typeface="Roboto Slab"/>
            </a:endParaRPr>
          </a:p>
          <a:p>
            <a:pPr marL="0" lvl="0" indent="0" defTabSz="914400">
              <a:lnSpc>
                <a:spcPct val="90000"/>
              </a:lnSpc>
              <a:spcBef>
                <a:spcPts val="0"/>
              </a:spcBef>
              <a:spcAft>
                <a:spcPts val="0"/>
              </a:spcAft>
              <a:buClr>
                <a:srgbClr val="000000"/>
              </a:buClr>
              <a:buSzPts val="2800"/>
              <a:buNone/>
            </a:pPr>
            <a:r>
              <a:rPr lang="en-US" sz="2400" dirty="0">
                <a:sym typeface="Roboto Slab"/>
              </a:rPr>
              <a:t>That’s a lot of hours!</a:t>
            </a:r>
          </a:p>
          <a:p>
            <a:pPr marL="0" lvl="0" indent="0" defTabSz="914400">
              <a:lnSpc>
                <a:spcPct val="90000"/>
              </a:lnSpc>
              <a:spcBef>
                <a:spcPts val="0"/>
              </a:spcBef>
              <a:spcAft>
                <a:spcPts val="0"/>
              </a:spcAft>
              <a:buClr>
                <a:srgbClr val="000000"/>
              </a:buClr>
              <a:buSzPts val="2800"/>
              <a:buNone/>
            </a:pPr>
            <a:r>
              <a:rPr lang="en-US" sz="2400" dirty="0">
                <a:sym typeface="Roboto Slab"/>
              </a:rPr>
              <a:t>Let’s break it down week by week.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2"/>
        <p:cNvGrpSpPr/>
        <p:nvPr/>
      </p:nvGrpSpPr>
      <p:grpSpPr>
        <a:xfrm>
          <a:off x="0" y="0"/>
          <a:ext cx="0" cy="0"/>
          <a:chOff x="0" y="0"/>
          <a:chExt cx="0" cy="0"/>
        </a:xfrm>
      </p:grpSpPr>
      <p:sp useBgFill="1">
        <p:nvSpPr>
          <p:cNvPr id="161" name="Rectangle 160">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3" name="Arc 162">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6473511" y="367870"/>
            <a:ext cx="2240924" cy="2240924"/>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3" name="Google Shape;153;p30"/>
          <p:cNvSpPr txBox="1">
            <a:spLocks noGrp="1"/>
          </p:cNvSpPr>
          <p:nvPr>
            <p:ph type="title"/>
          </p:nvPr>
        </p:nvSpPr>
        <p:spPr>
          <a:xfrm>
            <a:off x="4421221" y="359619"/>
            <a:ext cx="4094129" cy="994173"/>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ts val="3000"/>
            </a:pPr>
            <a:r>
              <a:rPr lang="en-US" sz="4400" kern="1200">
                <a:solidFill>
                  <a:schemeClr val="tx1"/>
                </a:solidFill>
                <a:latin typeface="+mj-lt"/>
                <a:ea typeface="+mj-ea"/>
                <a:cs typeface="+mj-cs"/>
              </a:rPr>
              <a:t>Think &amp; Discuss</a:t>
            </a:r>
          </a:p>
        </p:txBody>
      </p:sp>
      <p:sp>
        <p:nvSpPr>
          <p:cNvPr id="165" name="Freeform: Shape 164">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114800"/>
            <a:ext cx="2004647" cy="10287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8" name="Graphic 157" descr="Head with Gears">
            <a:extLst>
              <a:ext uri="{FF2B5EF4-FFF2-40B4-BE49-F238E27FC236}">
                <a16:creationId xmlns:a16="http://schemas.microsoft.com/office/drawing/2014/main" id="{A390F5E3-1172-6875-6DBC-FD2E9EE281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7386" y="716577"/>
            <a:ext cx="3583036" cy="3583036"/>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154" name="Google Shape;154;p30"/>
          <p:cNvSpPr txBox="1">
            <a:spLocks noGrp="1"/>
          </p:cNvSpPr>
          <p:nvPr>
            <p:ph type="body" idx="1"/>
          </p:nvPr>
        </p:nvSpPr>
        <p:spPr>
          <a:xfrm>
            <a:off x="4421221" y="1488332"/>
            <a:ext cx="4094129" cy="3144390"/>
          </a:xfrm>
          <a:prstGeom prst="rect">
            <a:avLst/>
          </a:prstGeom>
        </p:spPr>
        <p:txBody>
          <a:bodyPr spcFirstLastPara="1" vert="horz" lIns="91440" tIns="45720" rIns="91440" bIns="45720" rtlCol="0" anchorCtr="0">
            <a:normAutofit lnSpcReduction="10000"/>
          </a:bodyPr>
          <a:lstStyle/>
          <a:p>
            <a:pPr marL="0" lvl="0" indent="0" defTabSz="914400">
              <a:lnSpc>
                <a:spcPct val="90000"/>
              </a:lnSpc>
              <a:spcAft>
                <a:spcPts val="600"/>
              </a:spcAft>
              <a:buNone/>
            </a:pPr>
            <a:r>
              <a:rPr lang="en-US" sz="1600" dirty="0"/>
              <a:t>What do you think is a Growth Mindset? </a:t>
            </a:r>
          </a:p>
          <a:p>
            <a:pPr marL="0" lvl="0" indent="0" defTabSz="914400">
              <a:lnSpc>
                <a:spcPct val="90000"/>
              </a:lnSpc>
              <a:spcAft>
                <a:spcPts val="600"/>
              </a:spcAft>
              <a:buNone/>
            </a:pPr>
            <a:r>
              <a:rPr lang="en-US" sz="1600" dirty="0"/>
              <a:t>What do you think is a Fixed Mindset?</a:t>
            </a:r>
          </a:p>
          <a:p>
            <a:pPr marL="0" lvl="0" indent="0" defTabSz="914400">
              <a:lnSpc>
                <a:spcPct val="90000"/>
              </a:lnSpc>
              <a:spcAft>
                <a:spcPts val="600"/>
              </a:spcAft>
              <a:buNone/>
            </a:pPr>
            <a:r>
              <a:rPr lang="en-US" sz="1600" dirty="0"/>
              <a:t>Take two strips of paper and decide whether it is part of a Fixed Mindset or a Growth Mindset. Be prepared to explain why you think it is one or the other.</a:t>
            </a:r>
          </a:p>
          <a:p>
            <a:pPr marL="0" lvl="0" indent="0" defTabSz="914400">
              <a:lnSpc>
                <a:spcPct val="90000"/>
              </a:lnSpc>
              <a:spcAft>
                <a:spcPts val="600"/>
              </a:spcAft>
              <a:buNone/>
            </a:pPr>
            <a:r>
              <a:rPr lang="en-US" sz="1600" dirty="0"/>
              <a:t>Discuss your statements and your answers with a neighbor.</a:t>
            </a:r>
          </a:p>
          <a:p>
            <a:pPr marL="0" lvl="0" indent="0" defTabSz="914400">
              <a:lnSpc>
                <a:spcPct val="90000"/>
              </a:lnSpc>
              <a:spcAft>
                <a:spcPts val="600"/>
              </a:spcAft>
              <a:buNone/>
            </a:pPr>
            <a:r>
              <a:rPr lang="en-US" sz="1600" dirty="0"/>
              <a:t>Explain to the larger group why you think your statements are part of a Fixed or Growth Mindset.</a:t>
            </a:r>
          </a:p>
          <a:p>
            <a:pPr marL="0" lvl="0" indent="0" defTabSz="914400">
              <a:lnSpc>
                <a:spcPct val="90000"/>
              </a:lnSpc>
              <a:spcAft>
                <a:spcPts val="600"/>
              </a:spcAft>
              <a:buNone/>
            </a:pPr>
            <a:r>
              <a:rPr lang="en-US" sz="1600" dirty="0"/>
              <a:t>We’ll be talking more about this later today!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xEl>
                                              <p:pRg st="0" end="0"/>
                                            </p:txEl>
                                          </p:spTgt>
                                        </p:tgtEl>
                                        <p:attrNameLst>
                                          <p:attrName>style.visibility</p:attrName>
                                        </p:attrNameLst>
                                      </p:cBhvr>
                                      <p:to>
                                        <p:strVal val="visible"/>
                                      </p:to>
                                    </p:set>
                                    <p:animEffect transition="in" filter="fade">
                                      <p:cBhvr>
                                        <p:cTn id="7" dur="500"/>
                                        <p:tgtEl>
                                          <p:spTgt spid="15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4">
                                            <p:txEl>
                                              <p:pRg st="1" end="1"/>
                                            </p:txEl>
                                          </p:spTgt>
                                        </p:tgtEl>
                                        <p:attrNameLst>
                                          <p:attrName>style.visibility</p:attrName>
                                        </p:attrNameLst>
                                      </p:cBhvr>
                                      <p:to>
                                        <p:strVal val="visible"/>
                                      </p:to>
                                    </p:set>
                                    <p:animEffect transition="in" filter="fade">
                                      <p:cBhvr>
                                        <p:cTn id="12" dur="500"/>
                                        <p:tgtEl>
                                          <p:spTgt spid="15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4">
                                            <p:txEl>
                                              <p:pRg st="2" end="2"/>
                                            </p:txEl>
                                          </p:spTgt>
                                        </p:tgtEl>
                                        <p:attrNameLst>
                                          <p:attrName>style.visibility</p:attrName>
                                        </p:attrNameLst>
                                      </p:cBhvr>
                                      <p:to>
                                        <p:strVal val="visible"/>
                                      </p:to>
                                    </p:set>
                                    <p:animEffect transition="in" filter="fade">
                                      <p:cBhvr>
                                        <p:cTn id="17" dur="500"/>
                                        <p:tgtEl>
                                          <p:spTgt spid="15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4">
                                            <p:txEl>
                                              <p:pRg st="3" end="3"/>
                                            </p:txEl>
                                          </p:spTgt>
                                        </p:tgtEl>
                                        <p:attrNameLst>
                                          <p:attrName>style.visibility</p:attrName>
                                        </p:attrNameLst>
                                      </p:cBhvr>
                                      <p:to>
                                        <p:strVal val="visible"/>
                                      </p:to>
                                    </p:set>
                                    <p:animEffect transition="in" filter="fade">
                                      <p:cBhvr>
                                        <p:cTn id="22" dur="500"/>
                                        <p:tgtEl>
                                          <p:spTgt spid="15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4">
                                            <p:txEl>
                                              <p:pRg st="4" end="4"/>
                                            </p:txEl>
                                          </p:spTgt>
                                        </p:tgtEl>
                                        <p:attrNameLst>
                                          <p:attrName>style.visibility</p:attrName>
                                        </p:attrNameLst>
                                      </p:cBhvr>
                                      <p:to>
                                        <p:strVal val="visible"/>
                                      </p:to>
                                    </p:set>
                                    <p:animEffect transition="in" filter="fade">
                                      <p:cBhvr>
                                        <p:cTn id="27" dur="500"/>
                                        <p:tgtEl>
                                          <p:spTgt spid="15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4">
                                            <p:txEl>
                                              <p:pRg st="5" end="5"/>
                                            </p:txEl>
                                          </p:spTgt>
                                        </p:tgtEl>
                                        <p:attrNameLst>
                                          <p:attrName>style.visibility</p:attrName>
                                        </p:attrNameLst>
                                      </p:cBhvr>
                                      <p:to>
                                        <p:strVal val="visible"/>
                                      </p:to>
                                    </p:set>
                                    <p:animEffect transition="in" filter="fade">
                                      <p:cBhvr>
                                        <p:cTn id="32" dur="500"/>
                                        <p:tgtEl>
                                          <p:spTgt spid="1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0"/>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185" name="Google Shape;185;p20"/>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graphicFrame>
        <p:nvGraphicFramePr>
          <p:cNvPr id="187" name="Google Shape;184;p20">
            <a:extLst>
              <a:ext uri="{FF2B5EF4-FFF2-40B4-BE49-F238E27FC236}">
                <a16:creationId xmlns:a16="http://schemas.microsoft.com/office/drawing/2014/main" id="{2495172A-6018-C141-F0EA-D664EE4171FE}"/>
              </a:ext>
            </a:extLst>
          </p:cNvPr>
          <p:cNvGraphicFramePr/>
          <p:nvPr/>
        </p:nvGraphicFramePr>
        <p:xfrm>
          <a:off x="4638600" y="658500"/>
          <a:ext cx="4332300" cy="3826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3"/>
          <p:cNvSpPr txBox="1">
            <a:spLocks noGrp="1"/>
          </p:cNvSpPr>
          <p:nvPr>
            <p:ph type="title"/>
          </p:nvPr>
        </p:nvSpPr>
        <p:spPr>
          <a:xfrm>
            <a:off x="367500" y="2205118"/>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ts val="3800"/>
              <a:buNone/>
            </a:pPr>
            <a:r>
              <a:rPr lang="en-US" sz="4500" b="1" dirty="0">
                <a:solidFill>
                  <a:schemeClr val="accent5"/>
                </a:solidFill>
              </a:rPr>
              <a:t>How many hours a week do you spend doing…</a:t>
            </a:r>
          </a:p>
        </p:txBody>
      </p:sp>
      <p:sp>
        <p:nvSpPr>
          <p:cNvPr id="192" name="Google Shape;192;p33"/>
          <p:cNvSpPr txBox="1">
            <a:spLocks noGrp="1"/>
          </p:cNvSpPr>
          <p:nvPr>
            <p:ph type="body" idx="2"/>
          </p:nvPr>
        </p:nvSpPr>
        <p:spPr>
          <a:xfrm>
            <a:off x="4412700" y="969129"/>
            <a:ext cx="4363800" cy="3695100"/>
          </a:xfrm>
          <a:prstGeom prst="rect">
            <a:avLst/>
          </a:prstGeom>
          <a:noFill/>
          <a:ln>
            <a:noFill/>
          </a:ln>
        </p:spPr>
        <p:txBody>
          <a:bodyPr spcFirstLastPara="1" wrap="square" lIns="91425" tIns="91425" rIns="91425" bIns="91425" anchor="ctr" anchorCtr="0">
            <a:normAutofit fontScale="70000" lnSpcReduction="20000"/>
          </a:bodyPr>
          <a:lstStyle/>
          <a:p>
            <a:pPr marL="0" lvl="0" indent="0" algn="l" rtl="0">
              <a:lnSpc>
                <a:spcPct val="115000"/>
              </a:lnSpc>
              <a:spcBef>
                <a:spcPts val="1200"/>
              </a:spcBef>
              <a:spcAft>
                <a:spcPts val="0"/>
              </a:spcAft>
              <a:buSzPts val="1800"/>
              <a:buNone/>
            </a:pPr>
            <a:r>
              <a:rPr lang="en-US" dirty="0">
                <a:latin typeface="Roboto Slab"/>
                <a:ea typeface="Roboto Slab"/>
                <a:cs typeface="Roboto Slab"/>
                <a:sym typeface="Roboto Slab"/>
              </a:rPr>
              <a:t>Go to CUNYfirst on your phone and look at your schedule.</a:t>
            </a:r>
          </a:p>
          <a:p>
            <a:pPr marL="0" lvl="0" indent="0" algn="l" rtl="0">
              <a:lnSpc>
                <a:spcPct val="115000"/>
              </a:lnSpc>
              <a:spcBef>
                <a:spcPts val="1200"/>
              </a:spcBef>
              <a:spcAft>
                <a:spcPts val="0"/>
              </a:spcAft>
              <a:buSzPts val="1800"/>
              <a:buNone/>
            </a:pPr>
            <a:r>
              <a:rPr lang="en-US" dirty="0">
                <a:latin typeface="Roboto Slab"/>
                <a:ea typeface="Roboto Slab"/>
                <a:cs typeface="Roboto Slab"/>
                <a:sym typeface="Roboto Slab"/>
              </a:rPr>
              <a:t>On the worksheet, fill out your classes.</a:t>
            </a:r>
          </a:p>
          <a:p>
            <a:pPr marL="0" lvl="0" indent="0" algn="l" rtl="0">
              <a:lnSpc>
                <a:spcPct val="115000"/>
              </a:lnSpc>
              <a:spcBef>
                <a:spcPts val="1200"/>
              </a:spcBef>
              <a:spcAft>
                <a:spcPts val="0"/>
              </a:spcAft>
              <a:buSzPts val="1800"/>
              <a:buNone/>
            </a:pPr>
            <a:r>
              <a:rPr lang="en-US" dirty="0">
                <a:latin typeface="Roboto Slab"/>
                <a:ea typeface="Roboto Slab"/>
                <a:cs typeface="Roboto Slab"/>
                <a:sym typeface="Roboto Slab"/>
              </a:rPr>
              <a:t>If you have a job or other commitments, fill out those.</a:t>
            </a:r>
          </a:p>
          <a:p>
            <a:pPr marL="0" lvl="0" indent="0" algn="l" rtl="0">
              <a:lnSpc>
                <a:spcPct val="115000"/>
              </a:lnSpc>
              <a:spcBef>
                <a:spcPts val="1200"/>
              </a:spcBef>
              <a:spcAft>
                <a:spcPts val="0"/>
              </a:spcAft>
              <a:buSzPts val="1800"/>
              <a:buNone/>
            </a:pPr>
            <a:r>
              <a:rPr lang="en-US" dirty="0">
                <a:latin typeface="Roboto Slab"/>
                <a:ea typeface="Roboto Slab"/>
                <a:cs typeface="Roboto Slab"/>
                <a:sym typeface="Roboto Slab"/>
              </a:rPr>
              <a:t>Finally, fill out at least two hours for each </a:t>
            </a:r>
            <a:r>
              <a:rPr lang="en-US" b="1" dirty="0">
                <a:latin typeface="Roboto Slab"/>
                <a:ea typeface="Roboto Slab"/>
                <a:cs typeface="Roboto Slab"/>
                <a:sym typeface="Roboto Slab"/>
              </a:rPr>
              <a:t>credit hour </a:t>
            </a:r>
            <a:r>
              <a:rPr lang="en-US" dirty="0">
                <a:latin typeface="Roboto Slab"/>
                <a:ea typeface="Roboto Slab"/>
                <a:cs typeface="Roboto Slab"/>
                <a:sym typeface="Roboto Slab"/>
              </a:rPr>
              <a:t>you’ll spend studying for each class (if a particular class is going to be a tough one for you, I suggest you fill out three hours for each credit hour).</a:t>
            </a:r>
            <a:endParaRPr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Remember, for </a:t>
            </a:r>
            <a:r>
              <a:rPr lang="en" b="1" dirty="0">
                <a:latin typeface="Roboto Slab"/>
                <a:ea typeface="Roboto Slab"/>
                <a:cs typeface="Roboto Slab"/>
                <a:sym typeface="Roboto Slab"/>
              </a:rPr>
              <a:t>one</a:t>
            </a:r>
            <a:r>
              <a:rPr lang="en" dirty="0">
                <a:latin typeface="Roboto Slab"/>
                <a:ea typeface="Roboto Slab"/>
                <a:cs typeface="Roboto Slab"/>
                <a:sym typeface="Roboto Slab"/>
              </a:rPr>
              <a:t> </a:t>
            </a:r>
            <a:r>
              <a:rPr lang="en" b="1" dirty="0">
                <a:latin typeface="Roboto Slab"/>
                <a:ea typeface="Roboto Slab"/>
                <a:cs typeface="Roboto Slab"/>
                <a:sym typeface="Roboto Slab"/>
              </a:rPr>
              <a:t>class</a:t>
            </a:r>
            <a:r>
              <a:rPr lang="en" dirty="0">
                <a:latin typeface="Roboto Slab"/>
                <a:ea typeface="Roboto Slab"/>
                <a:cs typeface="Roboto Slab"/>
                <a:sym typeface="Roboto Slab"/>
              </a:rPr>
              <a:t> of three credits, you need at least 6 hours of study time each week!</a:t>
            </a:r>
          </a:p>
          <a:p>
            <a:pPr marL="0" lvl="0" indent="0" algn="l" rtl="0">
              <a:lnSpc>
                <a:spcPct val="115000"/>
              </a:lnSpc>
              <a:spcBef>
                <a:spcPts val="1200"/>
              </a:spcBef>
              <a:spcAft>
                <a:spcPts val="1200"/>
              </a:spcAft>
              <a:buSzPts val="1800"/>
              <a:buNone/>
            </a:pPr>
            <a:endParaRPr dirty="0">
              <a:solidFill>
                <a:schemeClr val="accent6"/>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6"/>
        <p:cNvGrpSpPr/>
        <p:nvPr/>
      </p:nvGrpSpPr>
      <p:grpSpPr>
        <a:xfrm>
          <a:off x="0" y="0"/>
          <a:ext cx="0" cy="0"/>
          <a:chOff x="0" y="0"/>
          <a:chExt cx="0" cy="0"/>
        </a:xfrm>
      </p:grpSpPr>
      <p:sp useBgFill="1">
        <p:nvSpPr>
          <p:cNvPr id="203" name="Rectangle 202">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Google Shape;197;p22"/>
          <p:cNvSpPr txBox="1">
            <a:spLocks noGrp="1"/>
          </p:cNvSpPr>
          <p:nvPr>
            <p:ph type="title"/>
          </p:nvPr>
        </p:nvSpPr>
        <p:spPr>
          <a:xfrm>
            <a:off x="482601" y="482600"/>
            <a:ext cx="3465438" cy="3425353"/>
          </a:xfrm>
          <a:prstGeom prst="rect">
            <a:avLst/>
          </a:prstGeom>
        </p:spPr>
        <p:txBody>
          <a:bodyPr spcFirstLastPara="1" vert="horz" lIns="91440" tIns="45720" rIns="91440" bIns="45720" rtlCol="0" anchor="b" anchorCtr="0">
            <a:normAutofit/>
          </a:bodyPr>
          <a:lstStyle/>
          <a:p>
            <a:pPr marL="0" lvl="0" indent="0" defTabSz="914400">
              <a:spcAft>
                <a:spcPts val="0"/>
              </a:spcAft>
              <a:buSzPct val="100000"/>
            </a:pPr>
            <a:r>
              <a:rPr lang="en-US" sz="2300" b="1"/>
              <a:t>Think back again to the answers you gave on your “Learning Profile” Questions.</a:t>
            </a:r>
            <a:br>
              <a:rPr lang="en-US" sz="2300" b="1"/>
            </a:br>
            <a:br>
              <a:rPr lang="en-US" sz="2300" b="1"/>
            </a:br>
            <a:r>
              <a:rPr lang="en-US" sz="2300" b="1"/>
              <a:t>What times of the day are the best time for you to study? What can you do to make sure you’re available during those times?</a:t>
            </a:r>
            <a:endParaRPr lang="en-US" sz="2300"/>
          </a:p>
        </p:txBody>
      </p:sp>
      <p:pic>
        <p:nvPicPr>
          <p:cNvPr id="199" name="Picture 198" descr="Wood human figure">
            <a:extLst>
              <a:ext uri="{FF2B5EF4-FFF2-40B4-BE49-F238E27FC236}">
                <a16:creationId xmlns:a16="http://schemas.microsoft.com/office/drawing/2014/main" id="{733BC55A-8E98-9653-321B-FB4C2A85E16C}"/>
              </a:ext>
            </a:extLst>
          </p:cNvPr>
          <p:cNvPicPr>
            <a:picLocks noChangeAspect="1"/>
          </p:cNvPicPr>
          <p:nvPr/>
        </p:nvPicPr>
        <p:blipFill rotWithShape="1">
          <a:blip r:embed="rId3"/>
          <a:srcRect r="41963"/>
          <a:stretch/>
        </p:blipFill>
        <p:spPr>
          <a:xfrm>
            <a:off x="4671911" y="10"/>
            <a:ext cx="4472089" cy="51434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7"/>
        <p:cNvGrpSpPr/>
        <p:nvPr/>
      </p:nvGrpSpPr>
      <p:grpSpPr>
        <a:xfrm>
          <a:off x="0" y="0"/>
          <a:ext cx="0" cy="0"/>
          <a:chOff x="0" y="0"/>
          <a:chExt cx="0" cy="0"/>
        </a:xfrm>
      </p:grpSpPr>
      <p:sp>
        <p:nvSpPr>
          <p:cNvPr id="208" name="Google Shape;208;p23"/>
          <p:cNvSpPr txBox="1">
            <a:spLocks noGrp="1"/>
          </p:cNvSpPr>
          <p:nvPr>
            <p:ph type="title"/>
          </p:nvPr>
        </p:nvSpPr>
        <p:spPr>
          <a:xfrm>
            <a:off x="744241" y="881501"/>
            <a:ext cx="3129360" cy="3211868"/>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ct val="111111"/>
            </a:pPr>
            <a:r>
              <a:rPr lang="en-US" sz="3000" b="1" dirty="0"/>
              <a:t>Mindset Module:</a:t>
            </a:r>
            <a:br>
              <a:rPr lang="en-US" sz="3000" b="1" dirty="0"/>
            </a:br>
            <a:r>
              <a:rPr lang="en-US" sz="3000" b="1" dirty="0"/>
              <a:t>Remember at the beginning of class I asked for a definition of Fixed Mindset &amp; Growth Mindset?</a:t>
            </a:r>
          </a:p>
        </p:txBody>
      </p:sp>
      <p:pic>
        <p:nvPicPr>
          <p:cNvPr id="210" name="Picture 209" descr="Electronic circuit board with processor">
            <a:extLst>
              <a:ext uri="{FF2B5EF4-FFF2-40B4-BE49-F238E27FC236}">
                <a16:creationId xmlns:a16="http://schemas.microsoft.com/office/drawing/2014/main" id="{B9862C6A-7B9D-FC58-9B33-0A6DE01EBF98}"/>
              </a:ext>
            </a:extLst>
          </p:cNvPr>
          <p:cNvPicPr>
            <a:picLocks noChangeAspect="1"/>
          </p:cNvPicPr>
          <p:nvPr/>
        </p:nvPicPr>
        <p:blipFill rotWithShape="1">
          <a:blip r:embed="rId3"/>
          <a:srcRect l="32356" r="8311"/>
          <a:stretch/>
        </p:blipFill>
        <p:spPr>
          <a:xfrm>
            <a:off x="4572000" y="10"/>
            <a:ext cx="4572000" cy="5143490"/>
          </a:xfrm>
          <a:prstGeom prst="rect">
            <a:avLst/>
          </a:prstGeom>
        </p:spPr>
      </p:pic>
      <p:grpSp>
        <p:nvGrpSpPr>
          <p:cNvPr id="214" name="Group 213">
            <a:extLst>
              <a:ext uri="{FF2B5EF4-FFF2-40B4-BE49-F238E27FC236}">
                <a16:creationId xmlns:a16="http://schemas.microsoft.com/office/drawing/2014/main" id="{2B33CDD2-C0CB-D8AD-886D-0ABC95A02B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572000" y="-1"/>
            <a:ext cx="4572000" cy="5143501"/>
            <a:chOff x="-1" y="0"/>
            <a:chExt cx="7390263" cy="6858001"/>
          </a:xfrm>
        </p:grpSpPr>
        <p:sp>
          <p:nvSpPr>
            <p:cNvPr id="215" name="Rectangle 214">
              <a:extLst>
                <a:ext uri="{FF2B5EF4-FFF2-40B4-BE49-F238E27FC236}">
                  <a16:creationId xmlns:a16="http://schemas.microsoft.com/office/drawing/2014/main" id="{AC7F47A2-1E11-C302-6F8E-F03239998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879677" y="2347416"/>
              <a:ext cx="1630908" cy="7390262"/>
            </a:xfrm>
            <a:prstGeom prst="rect">
              <a:avLst/>
            </a:prstGeom>
            <a:gradFill>
              <a:gsLst>
                <a:gs pos="0">
                  <a:schemeClr val="accent5"/>
                </a:gs>
                <a:gs pos="47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215">
              <a:extLst>
                <a:ext uri="{FF2B5EF4-FFF2-40B4-BE49-F238E27FC236}">
                  <a16:creationId xmlns:a16="http://schemas.microsoft.com/office/drawing/2014/main" id="{06AED115-5F26-CFFE-25B4-8CCB743BA1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flipV="1">
              <a:off x="-1919061" y="1919060"/>
              <a:ext cx="6854280" cy="3016159"/>
            </a:xfrm>
            <a:prstGeom prst="rect">
              <a:avLst/>
            </a:prstGeom>
            <a:gradFill flip="none" rotWithShape="1">
              <a:gsLst>
                <a:gs pos="0">
                  <a:schemeClr val="accent5"/>
                </a:gs>
                <a:gs pos="47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7" name="Rectangle 216">
              <a:extLst>
                <a:ext uri="{FF2B5EF4-FFF2-40B4-BE49-F238E27FC236}">
                  <a16:creationId xmlns:a16="http://schemas.microsoft.com/office/drawing/2014/main" id="{FB3032F8-FDD1-98F1-B20E-FB9CDF9EB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4461657" y="4425055"/>
              <a:ext cx="2928605" cy="2432945"/>
            </a:xfrm>
            <a:prstGeom prst="rect">
              <a:avLst/>
            </a:prstGeom>
            <a:gradFill flip="none" rotWithShape="1">
              <a:gsLst>
                <a:gs pos="0">
                  <a:schemeClr val="accent2"/>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2"/>
        <p:cNvGrpSpPr/>
        <p:nvPr/>
      </p:nvGrpSpPr>
      <p:grpSpPr>
        <a:xfrm>
          <a:off x="0" y="0"/>
          <a:ext cx="0" cy="0"/>
          <a:chOff x="0" y="0"/>
          <a:chExt cx="0" cy="0"/>
        </a:xfrm>
      </p:grpSpPr>
      <p:sp>
        <p:nvSpPr>
          <p:cNvPr id="213" name="Google Shape;213;g267f684ac5d_1_0"/>
          <p:cNvSpPr txBox="1">
            <a:spLocks noGrp="1"/>
          </p:cNvSpPr>
          <p:nvPr>
            <p:ph type="title"/>
          </p:nvPr>
        </p:nvSpPr>
        <p:spPr>
          <a:xfrm>
            <a:off x="628650" y="657225"/>
            <a:ext cx="7130810" cy="2710620"/>
          </a:xfrm>
          <a:prstGeom prst="rect">
            <a:avLst/>
          </a:prstGeom>
        </p:spPr>
        <p:txBody>
          <a:bodyPr spcFirstLastPara="1" vert="horz" lIns="91440" tIns="45720" rIns="91440" bIns="45720" rtlCol="0" anchor="t" anchorCtr="0">
            <a:normAutofit/>
          </a:bodyPr>
          <a:lstStyle/>
          <a:p>
            <a:pPr marL="0" lvl="0" indent="0" algn="l" defTabSz="914400">
              <a:lnSpc>
                <a:spcPct val="90000"/>
              </a:lnSpc>
              <a:spcBef>
                <a:spcPct val="0"/>
              </a:spcBef>
              <a:spcAft>
                <a:spcPts val="0"/>
              </a:spcAft>
              <a:buSzPct val="111111"/>
            </a:pPr>
            <a:r>
              <a:rPr lang="en-US" sz="5600" b="1" kern="1200">
                <a:gradFill flip="none" rotWithShape="1">
                  <a:gsLst>
                    <a:gs pos="840">
                      <a:schemeClr val="accent2"/>
                    </a:gs>
                    <a:gs pos="55000">
                      <a:schemeClr val="accent5">
                        <a:lumMod val="60000"/>
                        <a:lumOff val="40000"/>
                      </a:schemeClr>
                    </a:gs>
                    <a:gs pos="100000">
                      <a:schemeClr val="accent5"/>
                    </a:gs>
                  </a:gsLst>
                  <a:lin ang="3600000" scaled="0"/>
                  <a:tileRect/>
                </a:gradFill>
                <a:latin typeface="+mj-lt"/>
                <a:ea typeface="+mj-ea"/>
                <a:cs typeface="+mj-cs"/>
              </a:rPr>
              <a:t>What kinds of habits and practices do Fixed Mindset students have?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7"/>
        <p:cNvGrpSpPr/>
        <p:nvPr/>
      </p:nvGrpSpPr>
      <p:grpSpPr>
        <a:xfrm>
          <a:off x="0" y="0"/>
          <a:ext cx="0" cy="0"/>
          <a:chOff x="0" y="0"/>
          <a:chExt cx="0" cy="0"/>
        </a:xfrm>
      </p:grpSpPr>
      <p:sp useBgFill="1">
        <p:nvSpPr>
          <p:cNvPr id="224" name="Rectangle 22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Freeform: Shape 225">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51435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Google Shape;218;g267f684ac5d_1_4"/>
          <p:cNvSpPr txBox="1">
            <a:spLocks noGrp="1"/>
          </p:cNvSpPr>
          <p:nvPr>
            <p:ph type="title"/>
          </p:nvPr>
        </p:nvSpPr>
        <p:spPr>
          <a:xfrm>
            <a:off x="515125" y="865179"/>
            <a:ext cx="2400300" cy="3345872"/>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ts val="2600"/>
            </a:pPr>
            <a:r>
              <a:rPr lang="en-US" sz="4100" b="1" kern="1200">
                <a:solidFill>
                  <a:srgbClr val="FFFFFF"/>
                </a:solidFill>
                <a:latin typeface="+mj-lt"/>
                <a:ea typeface="+mj-ea"/>
                <a:cs typeface="+mj-cs"/>
              </a:rPr>
              <a:t>Fixed Mindset Behaviors:</a:t>
            </a:r>
          </a:p>
          <a:p>
            <a:pPr marL="0" lvl="0" indent="0" defTabSz="914400">
              <a:lnSpc>
                <a:spcPct val="90000"/>
              </a:lnSpc>
              <a:spcBef>
                <a:spcPct val="0"/>
              </a:spcBef>
              <a:spcAft>
                <a:spcPts val="0"/>
              </a:spcAft>
              <a:buSzPts val="2600"/>
            </a:pPr>
            <a:endParaRPr lang="en-US" sz="4100" b="1" kern="1200">
              <a:solidFill>
                <a:srgbClr val="FFFFFF"/>
              </a:solidFill>
              <a:latin typeface="+mj-lt"/>
              <a:ea typeface="+mj-ea"/>
              <a:cs typeface="+mj-cs"/>
            </a:endParaRPr>
          </a:p>
        </p:txBody>
      </p:sp>
      <p:sp>
        <p:nvSpPr>
          <p:cNvPr id="228" name="Arc 227">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1841609"/>
            <a:ext cx="3062575" cy="3062575"/>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9" name="Google Shape;219;g267f684ac5d_1_4"/>
          <p:cNvSpPr txBox="1">
            <a:spLocks noGrp="1"/>
          </p:cNvSpPr>
          <p:nvPr>
            <p:ph type="body" idx="1"/>
          </p:nvPr>
        </p:nvSpPr>
        <p:spPr>
          <a:xfrm>
            <a:off x="3335481" y="443508"/>
            <a:ext cx="5179868" cy="4189214"/>
          </a:xfrm>
          <a:prstGeom prst="rect">
            <a:avLst/>
          </a:prstGeom>
        </p:spPr>
        <p:txBody>
          <a:bodyPr spcFirstLastPara="1" vert="horz" lIns="91440" tIns="45720" rIns="91440" bIns="45720" rtlCol="0" anchor="ctr" anchorCtr="0">
            <a:normAutofit/>
          </a:bodyPr>
          <a:lstStyle/>
          <a:p>
            <a:pPr marL="228600" lvl="0" indent="0" defTabSz="914400">
              <a:lnSpc>
                <a:spcPct val="90000"/>
              </a:lnSpc>
              <a:spcBef>
                <a:spcPts val="0"/>
              </a:spcBef>
              <a:spcAft>
                <a:spcPts val="600"/>
              </a:spcAft>
              <a:buClr>
                <a:srgbClr val="FFFF00"/>
              </a:buClr>
              <a:buSzPts val="2500"/>
              <a:buNone/>
            </a:pPr>
            <a:r>
              <a:rPr lang="en-US" b="1" dirty="0">
                <a:sym typeface="Roboto Slab"/>
              </a:rPr>
              <a:t>Resistance</a:t>
            </a:r>
          </a:p>
          <a:p>
            <a:pPr marL="685800" lvl="0" indent="-228600" defTabSz="914400">
              <a:lnSpc>
                <a:spcPct val="90000"/>
              </a:lnSpc>
              <a:spcBef>
                <a:spcPts val="0"/>
              </a:spcBef>
              <a:spcAft>
                <a:spcPts val="600"/>
              </a:spcAft>
              <a:buFont typeface="Arial" panose="020B0604020202020204" pitchFamily="34" charset="0"/>
              <a:buChar char="•"/>
            </a:pPr>
            <a:r>
              <a:rPr lang="en-US" b="1" i="1" dirty="0">
                <a:sym typeface="Roboto Slab"/>
              </a:rPr>
              <a:t>pushing back; working without enthusiasm or engagement</a:t>
            </a:r>
          </a:p>
          <a:p>
            <a:pPr marL="228600" lvl="0" indent="0" defTabSz="914400">
              <a:lnSpc>
                <a:spcPct val="90000"/>
              </a:lnSpc>
              <a:spcBef>
                <a:spcPts val="0"/>
              </a:spcBef>
              <a:spcAft>
                <a:spcPts val="600"/>
              </a:spcAft>
              <a:buClr>
                <a:srgbClr val="FFFF00"/>
              </a:buClr>
              <a:buSzPts val="2300"/>
              <a:buNone/>
            </a:pPr>
            <a:r>
              <a:rPr lang="en-US" b="1" dirty="0">
                <a:sym typeface="Roboto Slab"/>
              </a:rPr>
              <a:t>Procrastination</a:t>
            </a:r>
          </a:p>
          <a:p>
            <a:pPr marL="714375" lvl="0" indent="-228600" defTabSz="914400">
              <a:lnSpc>
                <a:spcPct val="90000"/>
              </a:lnSpc>
              <a:spcBef>
                <a:spcPts val="0"/>
              </a:spcBef>
              <a:spcAft>
                <a:spcPts val="600"/>
              </a:spcAft>
              <a:buFont typeface="Arial" panose="020B0604020202020204" pitchFamily="34" charset="0"/>
              <a:buChar char="•"/>
            </a:pPr>
            <a:r>
              <a:rPr lang="en-US" b="1" i="1" dirty="0">
                <a:sym typeface="Roboto Slab"/>
              </a:rPr>
              <a:t>Unnecessarily delaying a task or act, even when the delay brings negative consequences</a:t>
            </a:r>
          </a:p>
          <a:p>
            <a:pPr marL="228600" lvl="0" indent="0" defTabSz="914400">
              <a:lnSpc>
                <a:spcPct val="90000"/>
              </a:lnSpc>
              <a:spcBef>
                <a:spcPts val="0"/>
              </a:spcBef>
              <a:spcAft>
                <a:spcPts val="600"/>
              </a:spcAft>
              <a:buClr>
                <a:srgbClr val="FFFF00"/>
              </a:buClr>
              <a:buSzPts val="2300"/>
              <a:buNone/>
            </a:pPr>
            <a:r>
              <a:rPr lang="en-US" b="1" dirty="0">
                <a:sym typeface="Roboto Slab"/>
              </a:rPr>
              <a:t>Plagiarism/Cheating</a:t>
            </a:r>
          </a:p>
          <a:p>
            <a:pPr marL="742950" lvl="0" indent="-228600" defTabSz="914400">
              <a:lnSpc>
                <a:spcPct val="90000"/>
              </a:lnSpc>
              <a:spcBef>
                <a:spcPts val="0"/>
              </a:spcBef>
              <a:spcAft>
                <a:spcPts val="600"/>
              </a:spcAft>
              <a:buFont typeface="Arial" panose="020B0604020202020204" pitchFamily="34" charset="0"/>
              <a:buChar char="•"/>
            </a:pPr>
            <a:r>
              <a:rPr lang="en-US" b="1" i="1" dirty="0">
                <a:sym typeface="Roboto Slab"/>
              </a:rPr>
              <a:t>Using the words and ideas of others instead of your own; using unethical methods to complete work “successfully”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3"/>
        <p:cNvGrpSpPr/>
        <p:nvPr/>
      </p:nvGrpSpPr>
      <p:grpSpPr>
        <a:xfrm>
          <a:off x="0" y="0"/>
          <a:ext cx="0" cy="0"/>
          <a:chOff x="0" y="0"/>
          <a:chExt cx="0" cy="0"/>
        </a:xfrm>
      </p:grpSpPr>
      <p:sp useBgFill="1">
        <p:nvSpPr>
          <p:cNvPr id="230" name="Rectangle 22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6" name="Video 225" descr="Graduates Throwing Hats">
            <a:extLst>
              <a:ext uri="{FF2B5EF4-FFF2-40B4-BE49-F238E27FC236}">
                <a16:creationId xmlns:a16="http://schemas.microsoft.com/office/drawing/2014/main" id="{12A42D3F-66DF-0789-928E-51CF1AD28A87}"/>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b="284"/>
          <a:stretch/>
        </p:blipFill>
        <p:spPr>
          <a:xfrm>
            <a:off x="-2285" y="10"/>
            <a:ext cx="9143999" cy="5143490"/>
          </a:xfrm>
          <a:prstGeom prst="rect">
            <a:avLst/>
          </a:prstGeom>
        </p:spPr>
      </p:pic>
      <p:sp>
        <p:nvSpPr>
          <p:cNvPr id="232" name="Rectangle 23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55701"/>
            <a:ext cx="9143999" cy="2371610"/>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Google Shape;224;g2743573a833_0_0"/>
          <p:cNvSpPr txBox="1">
            <a:spLocks noGrp="1"/>
          </p:cNvSpPr>
          <p:nvPr>
            <p:ph type="ctrTitle"/>
          </p:nvPr>
        </p:nvSpPr>
        <p:spPr>
          <a:xfrm>
            <a:off x="822960" y="244162"/>
            <a:ext cx="7543800" cy="2681084"/>
          </a:xfrm>
          <a:prstGeom prst="rect">
            <a:avLst/>
          </a:prstGeom>
          <a:effectLst>
            <a:outerShdw blurRad="50800" dist="38100" dir="2700000" algn="tl" rotWithShape="0">
              <a:prstClr val="black">
                <a:alpha val="40000"/>
              </a:prstClr>
            </a:outerShdw>
          </a:effectLst>
        </p:spPr>
        <p:txBody>
          <a:bodyPr spcFirstLastPara="1" lIns="91425" tIns="91425" rIns="91425" bIns="91425" anchorCtr="0">
            <a:normAutofit/>
          </a:bodyPr>
          <a:lstStyle/>
          <a:p>
            <a:pPr marL="0" lvl="0" indent="0" rtl="0">
              <a:spcBef>
                <a:spcPts val="0"/>
              </a:spcBef>
              <a:spcAft>
                <a:spcPts val="0"/>
              </a:spcAft>
              <a:buSzPts val="4000"/>
              <a:buNone/>
            </a:pPr>
            <a:r>
              <a:rPr lang="en-US" sz="3900" b="1">
                <a:solidFill>
                  <a:srgbClr val="FFFFFF"/>
                </a:solidFill>
              </a:rPr>
              <a:t>Academic Integrity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08" fill="hold"/>
                                        <p:tgtEl>
                                          <p:spTgt spid="22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2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26"/>
                                        </p:tgtEl>
                                      </p:cBhvr>
                                    </p:cmd>
                                  </p:childTnLst>
                                </p:cTn>
                              </p:par>
                            </p:childTnLst>
                          </p:cTn>
                        </p:par>
                      </p:childTnLst>
                    </p:cTn>
                  </p:par>
                </p:childTnLst>
              </p:cTn>
              <p:nextCondLst>
                <p:cond evt="onClick" delay="0">
                  <p:tgtEl>
                    <p:spTgt spid="226"/>
                  </p:tgtEl>
                </p:cond>
              </p:nextCondLst>
            </p:seq>
            <p:video>
              <p:cMediaNode mute="1">
                <p:cTn id="12" repeatCount="indefinite" fill="hold" display="0">
                  <p:stCondLst>
                    <p:cond delay="indefinite"/>
                  </p:stCondLst>
                </p:cTn>
                <p:tgtEl>
                  <p:spTgt spid="226"/>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36" name="Rectangle 235">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8" name="Group 237">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8223477" y="1768"/>
            <a:ext cx="1407490" cy="1324506"/>
            <a:chOff x="-648769" y="2358"/>
            <a:chExt cx="1876653" cy="1766008"/>
          </a:xfrm>
        </p:grpSpPr>
        <p:sp>
          <p:nvSpPr>
            <p:cNvPr id="239" name="Freeform: Shape 238">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2" name="Rectangle 24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052897" y="4525250"/>
            <a:ext cx="484026" cy="48402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Isosceles Triangle 243">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77" y="4290831"/>
            <a:ext cx="1696473" cy="852668"/>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Google Shape;229;g2743573a833_0_4"/>
          <p:cNvSpPr txBox="1"/>
          <p:nvPr/>
        </p:nvSpPr>
        <p:spPr>
          <a:xfrm>
            <a:off x="3561638" y="1391547"/>
            <a:ext cx="4995151" cy="3238036"/>
          </a:xfrm>
          <a:prstGeom prst="rect">
            <a:avLst/>
          </a:prstGeom>
          <a:noFill/>
          <a:ln>
            <a:noFill/>
          </a:ln>
        </p:spPr>
        <p:txBody>
          <a:bodyPr spcFirstLastPara="1" wrap="square" lIns="91425" tIns="91425" rIns="91425" bIns="91425" anchor="t" anchorCtr="0">
            <a:spAutoFit/>
          </a:bodyPr>
          <a:lstStyle/>
          <a:p>
            <a:pPr defTabSz="813816">
              <a:spcAft>
                <a:spcPts val="600"/>
              </a:spcAft>
              <a:buClr>
                <a:srgbClr val="000000"/>
              </a:buClr>
              <a:buSzPts val="1600"/>
            </a:pPr>
            <a:r>
              <a:rPr lang="en-US" sz="1424" b="1" kern="1200" dirty="0">
                <a:solidFill>
                  <a:schemeClr val="dk1"/>
                </a:solidFill>
                <a:latin typeface="Roboto Slab"/>
                <a:ea typeface="Roboto Slab"/>
                <a:cs typeface="Roboto Slab"/>
                <a:sym typeface="Roboto Slab"/>
              </a:rPr>
              <a:t>Question #1: </a:t>
            </a:r>
            <a:r>
              <a:rPr lang="en-US" sz="1424" kern="1200" dirty="0">
                <a:solidFill>
                  <a:schemeClr val="dk1"/>
                </a:solidFill>
                <a:latin typeface="Roboto Slab"/>
                <a:ea typeface="Roboto Slab"/>
                <a:cs typeface="Roboto Slab"/>
                <a:sym typeface="Roboto Slab"/>
              </a:rPr>
              <a:t>Why do students decide to cheat and plagiarize?</a:t>
            </a:r>
            <a:endParaRPr lang="en-US" sz="1602" kern="1200" dirty="0">
              <a:solidFill>
                <a:schemeClr val="tx1"/>
              </a:solidFill>
              <a:latin typeface="+mn-lt"/>
              <a:ea typeface="+mn-ea"/>
              <a:cs typeface="+mn-cs"/>
            </a:endParaRPr>
          </a:p>
          <a:p>
            <a:pPr defTabSz="813816">
              <a:spcAft>
                <a:spcPts val="600"/>
              </a:spcAft>
              <a:buClr>
                <a:srgbClr val="000000"/>
              </a:buClr>
              <a:buSzPts val="1600"/>
            </a:pPr>
            <a:endParaRPr lang="en-US" sz="1424" kern="1200" dirty="0">
              <a:solidFill>
                <a:schemeClr val="dk1"/>
              </a:solidFill>
              <a:latin typeface="Roboto Slab"/>
              <a:ea typeface="Roboto Slab"/>
              <a:cs typeface="Roboto Slab"/>
              <a:sym typeface="Roboto Slab"/>
            </a:endParaRPr>
          </a:p>
          <a:p>
            <a:pPr defTabSz="813816">
              <a:spcAft>
                <a:spcPts val="600"/>
              </a:spcAft>
              <a:buClr>
                <a:srgbClr val="000000"/>
              </a:buClr>
              <a:buSzPts val="1600"/>
            </a:pPr>
            <a:r>
              <a:rPr lang="en-US" sz="1424" b="1" kern="1200" dirty="0">
                <a:solidFill>
                  <a:schemeClr val="dk1"/>
                </a:solidFill>
                <a:latin typeface="Roboto Slab"/>
                <a:ea typeface="Roboto Slab"/>
                <a:cs typeface="Roboto Slab"/>
                <a:sym typeface="Roboto Slab"/>
              </a:rPr>
              <a:t>Question #2: </a:t>
            </a:r>
            <a:r>
              <a:rPr lang="en-US" sz="1424" kern="1200" dirty="0">
                <a:solidFill>
                  <a:schemeClr val="dk1"/>
                </a:solidFill>
                <a:latin typeface="Roboto Slab"/>
                <a:ea typeface="Roboto Slab"/>
                <a:cs typeface="Roboto Slab"/>
                <a:sym typeface="Roboto Slab"/>
              </a:rPr>
              <a:t>How does having a </a:t>
            </a:r>
            <a:r>
              <a:rPr lang="en-US" sz="1424" u="sng" kern="1200" dirty="0">
                <a:solidFill>
                  <a:schemeClr val="dk1"/>
                </a:solidFill>
                <a:latin typeface="Roboto Slab"/>
                <a:ea typeface="Roboto Slab"/>
                <a:cs typeface="Roboto Slab"/>
                <a:sym typeface="Roboto Slab"/>
              </a:rPr>
              <a:t>fixed mindset</a:t>
            </a:r>
            <a:r>
              <a:rPr lang="en-US" sz="1424" kern="1200" dirty="0">
                <a:solidFill>
                  <a:schemeClr val="dk1"/>
                </a:solidFill>
                <a:latin typeface="Roboto Slab"/>
                <a:ea typeface="Roboto Slab"/>
                <a:cs typeface="Roboto Slab"/>
                <a:sym typeface="Roboto Slab"/>
              </a:rPr>
              <a:t> lead to violating academic integrity?</a:t>
            </a:r>
            <a:endParaRPr lang="en-US" sz="1602" kern="1200" dirty="0">
              <a:solidFill>
                <a:schemeClr val="tx1"/>
              </a:solidFill>
              <a:latin typeface="+mn-lt"/>
              <a:ea typeface="+mn-ea"/>
              <a:cs typeface="+mn-cs"/>
            </a:endParaRPr>
          </a:p>
          <a:p>
            <a:pPr defTabSz="813816">
              <a:spcAft>
                <a:spcPts val="600"/>
              </a:spcAft>
              <a:buClr>
                <a:srgbClr val="000000"/>
              </a:buClr>
              <a:buSzPts val="1600"/>
            </a:pPr>
            <a:endParaRPr lang="en-US" sz="1424" kern="1200" dirty="0">
              <a:solidFill>
                <a:schemeClr val="dk1"/>
              </a:solidFill>
              <a:latin typeface="Roboto Slab"/>
              <a:ea typeface="Roboto Slab"/>
              <a:cs typeface="Roboto Slab"/>
              <a:sym typeface="Roboto Slab"/>
            </a:endParaRPr>
          </a:p>
          <a:p>
            <a:pPr defTabSz="813816">
              <a:spcAft>
                <a:spcPts val="600"/>
              </a:spcAft>
              <a:buClr>
                <a:srgbClr val="000000"/>
              </a:buClr>
              <a:buSzPts val="1600"/>
            </a:pPr>
            <a:r>
              <a:rPr lang="en-US" sz="1424" b="1" kern="1200" dirty="0">
                <a:solidFill>
                  <a:schemeClr val="dk1"/>
                </a:solidFill>
                <a:latin typeface="Roboto Slab"/>
                <a:ea typeface="Roboto Slab"/>
                <a:cs typeface="Roboto Slab"/>
                <a:sym typeface="Roboto Slab"/>
              </a:rPr>
              <a:t>Question #3:</a:t>
            </a:r>
            <a:r>
              <a:rPr lang="en-US" sz="1424" kern="1200" dirty="0">
                <a:solidFill>
                  <a:schemeClr val="dk1"/>
                </a:solidFill>
                <a:latin typeface="Roboto Slab"/>
                <a:ea typeface="Roboto Slab"/>
                <a:cs typeface="Roboto Slab"/>
                <a:sym typeface="Roboto Slab"/>
              </a:rPr>
              <a:t> What are some examples of actions that might violate City Tech’s Academic Integrity Policy?</a:t>
            </a:r>
          </a:p>
          <a:p>
            <a:pPr defTabSz="813816">
              <a:spcAft>
                <a:spcPts val="600"/>
              </a:spcAft>
              <a:buClr>
                <a:srgbClr val="000000"/>
              </a:buClr>
              <a:buSzPts val="1600"/>
            </a:pPr>
            <a:endParaRPr lang="en-US" sz="1424" kern="1200" dirty="0">
              <a:solidFill>
                <a:schemeClr val="dk1"/>
              </a:solidFill>
              <a:latin typeface="Roboto Slab"/>
              <a:ea typeface="Roboto Slab"/>
              <a:cs typeface="Roboto Slab"/>
              <a:sym typeface="Roboto Slab"/>
            </a:endParaRPr>
          </a:p>
          <a:p>
            <a:pPr defTabSz="813816">
              <a:spcAft>
                <a:spcPts val="600"/>
              </a:spcAft>
              <a:buClr>
                <a:srgbClr val="000000"/>
              </a:buClr>
              <a:buSzPts val="1600"/>
            </a:pPr>
            <a:endParaRPr lang="en-US" sz="1424" kern="1200"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600"/>
              </a:spcAft>
              <a:buClr>
                <a:srgbClr val="000000"/>
              </a:buClr>
              <a:buSzPts val="1600"/>
              <a:buFont typeface="Arial"/>
              <a:buNone/>
            </a:pPr>
            <a:endParaRPr lang="en-US" sz="1600" b="0" i="0" u="none" strike="noStrike" cap="none" dirty="0">
              <a:solidFill>
                <a:schemeClr val="dk1"/>
              </a:solidFill>
              <a:latin typeface="Roboto Slab"/>
              <a:ea typeface="Roboto Slab"/>
              <a:cs typeface="Roboto Slab"/>
              <a:sym typeface="Roboto Slab"/>
            </a:endParaRPr>
          </a:p>
        </p:txBody>
      </p:sp>
      <p:sp>
        <p:nvSpPr>
          <p:cNvPr id="230" name="Google Shape;230;g2743573a833_0_4"/>
          <p:cNvSpPr txBox="1"/>
          <p:nvPr/>
        </p:nvSpPr>
        <p:spPr>
          <a:xfrm>
            <a:off x="587209" y="482600"/>
            <a:ext cx="2814683" cy="1646151"/>
          </a:xfrm>
          <a:prstGeom prst="rect">
            <a:avLst/>
          </a:prstGeom>
          <a:noFill/>
          <a:ln>
            <a:noFill/>
          </a:ln>
        </p:spPr>
        <p:txBody>
          <a:bodyPr spcFirstLastPara="1" wrap="square" lIns="91425" tIns="91425" rIns="91425" bIns="91425" anchor="t" anchorCtr="0">
            <a:noAutofit/>
          </a:bodyPr>
          <a:lstStyle/>
          <a:p>
            <a:pPr defTabSz="813816">
              <a:spcAft>
                <a:spcPts val="600"/>
              </a:spcAft>
              <a:buClr>
                <a:srgbClr val="000000"/>
              </a:buClr>
              <a:buSzPts val="3700"/>
            </a:pPr>
            <a:r>
              <a:rPr lang="en-US" sz="3293" b="1" kern="1200">
                <a:solidFill>
                  <a:schemeClr val="accent5"/>
                </a:solidFill>
                <a:latin typeface="Roboto Slab"/>
                <a:ea typeface="Roboto Slab"/>
                <a:cs typeface="Roboto Slab"/>
                <a:sym typeface="Roboto Slab"/>
              </a:rPr>
              <a:t>Discussion</a:t>
            </a:r>
            <a:endParaRPr lang="en-US" sz="3700" b="1" i="0" u="none" strike="noStrike" cap="none">
              <a:solidFill>
                <a:schemeClr val="accent5"/>
              </a:solidFill>
              <a:latin typeface="Roboto Slab"/>
              <a:ea typeface="Roboto Slab"/>
              <a:cs typeface="Roboto Slab"/>
              <a:sym typeface="Roboto Slab"/>
            </a:endParaRPr>
          </a:p>
        </p:txBody>
      </p:sp>
      <p:sp>
        <p:nvSpPr>
          <p:cNvPr id="231" name="Google Shape;231;g2743573a833_0_4"/>
          <p:cNvSpPr txBox="1"/>
          <p:nvPr/>
        </p:nvSpPr>
        <p:spPr>
          <a:xfrm>
            <a:off x="587209" y="1212461"/>
            <a:ext cx="2814683" cy="719803"/>
          </a:xfrm>
          <a:prstGeom prst="rect">
            <a:avLst/>
          </a:prstGeom>
          <a:noFill/>
          <a:ln>
            <a:noFill/>
          </a:ln>
        </p:spPr>
        <p:txBody>
          <a:bodyPr spcFirstLastPara="1" wrap="square" lIns="91425" tIns="91425" rIns="91425" bIns="91425" anchor="t" anchorCtr="0">
            <a:normAutofit/>
          </a:bodyPr>
          <a:lstStyle/>
          <a:p>
            <a:pPr defTabSz="813816">
              <a:lnSpc>
                <a:spcPct val="115000"/>
              </a:lnSpc>
              <a:spcAft>
                <a:spcPts val="1068"/>
              </a:spcAft>
              <a:buClr>
                <a:srgbClr val="000000"/>
              </a:buClr>
              <a:buSzPts val="2500"/>
            </a:pPr>
            <a:r>
              <a:rPr lang="en-US" sz="2225" b="1" kern="1200">
                <a:solidFill>
                  <a:schemeClr val="accent6"/>
                </a:solidFill>
                <a:latin typeface="Roboto Slab"/>
                <a:ea typeface="Roboto Slab"/>
                <a:cs typeface="Roboto Slab"/>
                <a:sym typeface="Roboto Slab"/>
              </a:rPr>
              <a:t>Academic Integrity</a:t>
            </a:r>
            <a:endParaRPr lang="en-US" sz="25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2743573a833_0_10"/>
          <p:cNvSpPr txBox="1"/>
          <p:nvPr/>
        </p:nvSpPr>
        <p:spPr>
          <a:xfrm>
            <a:off x="754575" y="228600"/>
            <a:ext cx="7915500" cy="4664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n" sz="1900" b="1" i="0" u="sng" strike="noStrike" cap="none" dirty="0">
                <a:solidFill>
                  <a:schemeClr val="accent6"/>
                </a:solidFill>
                <a:latin typeface="Roboto Slab"/>
                <a:ea typeface="Roboto Slab"/>
                <a:cs typeface="Roboto Slab"/>
                <a:sym typeface="Roboto Slab"/>
              </a:rPr>
              <a:t>City Tech’s Commitment to Academic Integrity </a:t>
            </a:r>
            <a:endParaRPr sz="1900" b="1" i="0" u="sng" strike="noStrike" cap="none" dirty="0">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dirty="0">
              <a:solidFill>
                <a:schemeClr val="accent5"/>
              </a:solidFill>
              <a:latin typeface="Roboto Slab"/>
              <a:ea typeface="Roboto Slab"/>
              <a:cs typeface="Roboto Slab"/>
              <a:sym typeface="Roboto Slab"/>
            </a:endParaRPr>
          </a:p>
          <a:p>
            <a:pPr marL="0" marR="0" lvl="0" indent="457200" algn="l" rtl="0">
              <a:lnSpc>
                <a:spcPct val="100000"/>
              </a:lnSpc>
              <a:spcBef>
                <a:spcPts val="0"/>
              </a:spcBef>
              <a:spcAft>
                <a:spcPts val="0"/>
              </a:spcAft>
              <a:buClr>
                <a:srgbClr val="000000"/>
              </a:buClr>
              <a:buSzPts val="1700"/>
              <a:buFont typeface="Arial"/>
              <a:buNone/>
            </a:pPr>
            <a:r>
              <a:rPr lang="en" sz="1700" b="0" i="0" u="none" strike="noStrike" cap="none" dirty="0">
                <a:solidFill>
                  <a:schemeClr val="dk1"/>
                </a:solidFill>
                <a:latin typeface="Roboto Slab"/>
                <a:ea typeface="Roboto Slab"/>
                <a:cs typeface="Roboto Slab"/>
                <a:sym typeface="Roboto Slab"/>
              </a:rPr>
              <a:t>Students and all others who work with information, ideas, texts, images, music, inventions, and other intellectual property owe their audience and sources accuracy and honesty in using, crediting, and citing sources. As a community of intellectual and professional workers, the College recognizes its responsibility for providing instruction in information literacy and academic integrity, offering models of good practice, and responding vigilantly and appropriately to infractions of academic integrity. Accordingly, academic dishonesty is prohibited in The City University of New York (CUNY) and at New York City College of Technology (City Tech) and is punishable by penalties, including failing grades, suspension, and expulsion. </a:t>
            </a:r>
            <a:endParaRPr sz="1700" b="0" i="0" u="none" strike="noStrike" cap="none" dirty="0">
              <a:solidFill>
                <a:schemeClr val="dk1"/>
              </a:solidFill>
              <a:latin typeface="Roboto Slab"/>
              <a:ea typeface="Roboto Slab"/>
              <a:cs typeface="Roboto Slab"/>
              <a:sym typeface="Roboto Slab"/>
            </a:endParaRPr>
          </a:p>
          <a:p>
            <a:pPr marL="0" marR="0" lvl="0" indent="457200" algn="l" rtl="0">
              <a:lnSpc>
                <a:spcPct val="100000"/>
              </a:lnSpc>
              <a:spcBef>
                <a:spcPts val="0"/>
              </a:spcBef>
              <a:spcAft>
                <a:spcPts val="0"/>
              </a:spcAft>
              <a:buClr>
                <a:srgbClr val="000000"/>
              </a:buClr>
              <a:buSzPts val="1700"/>
              <a:buFont typeface="Arial"/>
              <a:buNone/>
            </a:pPr>
            <a:endParaRPr sz="1700" b="0" i="0" u="none" strike="noStrike" cap="none" dirty="0">
              <a:solidFill>
                <a:schemeClr val="accent5"/>
              </a:solidFill>
              <a:latin typeface="Roboto Slab"/>
              <a:ea typeface="Roboto Slab"/>
              <a:cs typeface="Roboto Slab"/>
              <a:sym typeface="Roboto Slab"/>
            </a:endParaRPr>
          </a:p>
          <a:p>
            <a:pPr marL="2286000" marR="0" lvl="0" indent="0" algn="l" rtl="0">
              <a:lnSpc>
                <a:spcPct val="100000"/>
              </a:lnSpc>
              <a:spcBef>
                <a:spcPts val="0"/>
              </a:spcBef>
              <a:spcAft>
                <a:spcPts val="0"/>
              </a:spcAft>
              <a:buClr>
                <a:srgbClr val="000000"/>
              </a:buClr>
              <a:buSzPts val="1700"/>
              <a:buFont typeface="Arial"/>
              <a:buNone/>
            </a:pPr>
            <a:r>
              <a:rPr lang="en" sz="1700" b="0" i="1" u="none" strike="noStrike" cap="none" dirty="0">
                <a:solidFill>
                  <a:schemeClr val="accent5"/>
                </a:solidFill>
                <a:latin typeface="Roboto Slab"/>
                <a:ea typeface="Roboto Slab"/>
                <a:cs typeface="Roboto Slab"/>
                <a:sym typeface="Roboto Slab"/>
              </a:rPr>
              <a:t>— NYCCT statement on Academic Integrity</a:t>
            </a:r>
            <a:endParaRPr sz="1700" b="0" i="1" u="none" strike="noStrike" cap="none" dirty="0">
              <a:solidFill>
                <a:schemeClr val="accent5"/>
              </a:solidFill>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2743573a833_0_14"/>
          <p:cNvSpPr txBox="1"/>
          <p:nvPr/>
        </p:nvSpPr>
        <p:spPr>
          <a:xfrm>
            <a:off x="311700" y="155875"/>
            <a:ext cx="8572500" cy="4496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200"/>
              <a:buFont typeface="Arial"/>
              <a:buNone/>
            </a:pPr>
            <a:r>
              <a:rPr lang="en" sz="2200" b="1" i="0" u="sng" strike="noStrike" cap="none">
                <a:solidFill>
                  <a:schemeClr val="accent5"/>
                </a:solidFill>
                <a:latin typeface="Roboto Slab"/>
                <a:ea typeface="Roboto Slab"/>
                <a:cs typeface="Roboto Slab"/>
                <a:sym typeface="Roboto Slab"/>
              </a:rPr>
              <a:t>Forms of Academic Dishonesty </a:t>
            </a:r>
            <a:endParaRPr sz="2200" b="1" i="0" u="sng"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a. </a:t>
            </a:r>
            <a:r>
              <a:rPr lang="en" sz="1500" b="1" i="0" u="none" strike="noStrike" cap="none">
                <a:solidFill>
                  <a:schemeClr val="accent6"/>
                </a:solidFill>
                <a:latin typeface="Roboto Slab"/>
                <a:ea typeface="Roboto Slab"/>
                <a:cs typeface="Roboto Slab"/>
                <a:sym typeface="Roboto Slab"/>
              </a:rPr>
              <a:t>Cheating</a:t>
            </a:r>
            <a:r>
              <a:rPr lang="en" sz="1500" b="0" i="0" u="none" strike="noStrike" cap="none">
                <a:solidFill>
                  <a:schemeClr val="dk1"/>
                </a:solidFill>
                <a:latin typeface="Roboto Slab"/>
                <a:ea typeface="Roboto Slab"/>
                <a:cs typeface="Roboto Slab"/>
                <a:sym typeface="Roboto Slab"/>
              </a:rPr>
              <a:t> is the unauthorized use or attempted use of material, information, notes, study aids, devices or communications during an academic exercise. </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b. </a:t>
            </a:r>
            <a:r>
              <a:rPr lang="en" sz="1500" b="1" i="0" u="none" strike="noStrike" cap="none">
                <a:solidFill>
                  <a:schemeClr val="accent6"/>
                </a:solidFill>
                <a:latin typeface="Roboto Slab"/>
                <a:ea typeface="Roboto Slab"/>
                <a:cs typeface="Roboto Slab"/>
                <a:sym typeface="Roboto Slab"/>
              </a:rPr>
              <a:t>Plagiarism</a:t>
            </a:r>
            <a:r>
              <a:rPr lang="en" sz="1500" b="0" i="0" u="none" strike="noStrike" cap="none">
                <a:solidFill>
                  <a:schemeClr val="dk1"/>
                </a:solidFill>
                <a:latin typeface="Roboto Slab"/>
                <a:ea typeface="Roboto Slab"/>
                <a:cs typeface="Roboto Slab"/>
                <a:sym typeface="Roboto Slab"/>
              </a:rPr>
              <a:t> is the act of presenting another person’s ideas, research or writings as your own.</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 c. </a:t>
            </a:r>
            <a:r>
              <a:rPr lang="en" sz="1500" b="1" i="0" u="none" strike="noStrike" cap="none">
                <a:solidFill>
                  <a:schemeClr val="accent6"/>
                </a:solidFill>
                <a:latin typeface="Roboto Slab"/>
                <a:ea typeface="Roboto Slab"/>
                <a:cs typeface="Roboto Slab"/>
                <a:sym typeface="Roboto Slab"/>
              </a:rPr>
              <a:t>Internet plagiarism</a:t>
            </a:r>
            <a:r>
              <a:rPr lang="en" sz="1500" b="1" i="0" u="none" strike="noStrike" cap="none">
                <a:solidFill>
                  <a:schemeClr val="accent5"/>
                </a:solidFill>
                <a:latin typeface="Roboto Slab"/>
                <a:ea typeface="Roboto Slab"/>
                <a:cs typeface="Roboto Slab"/>
                <a:sym typeface="Roboto Slab"/>
              </a:rPr>
              <a:t> </a:t>
            </a:r>
            <a:r>
              <a:rPr lang="en" sz="1500" b="0" i="0" u="none" strike="noStrike" cap="none">
                <a:solidFill>
                  <a:schemeClr val="dk1"/>
                </a:solidFill>
                <a:latin typeface="Roboto Slab"/>
                <a:ea typeface="Roboto Slab"/>
                <a:cs typeface="Roboto Slab"/>
                <a:sym typeface="Roboto Slab"/>
              </a:rPr>
              <a:t>includes submitting downloaded term papers or parts of term papers, paraphrasing or copying information from the internet without citing the source (including A</a:t>
            </a:r>
            <a:r>
              <a:rPr lang="en" sz="1500">
                <a:solidFill>
                  <a:schemeClr val="dk1"/>
                </a:solidFill>
                <a:latin typeface="Roboto Slab"/>
                <a:ea typeface="Roboto Slab"/>
                <a:cs typeface="Roboto Slab"/>
                <a:sym typeface="Roboto Slab"/>
              </a:rPr>
              <a:t>I</a:t>
            </a:r>
            <a:r>
              <a:rPr lang="en" sz="1500" b="0" i="0" u="none" strike="noStrike" cap="none">
                <a:solidFill>
                  <a:schemeClr val="dk1"/>
                </a:solidFill>
                <a:latin typeface="Roboto Slab"/>
                <a:ea typeface="Roboto Slab"/>
                <a:cs typeface="Roboto Slab"/>
                <a:sym typeface="Roboto Slab"/>
              </a:rPr>
              <a:t> sources like ChatGPT), and “cutting and pasting” from various sources without proper attribution. </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d. </a:t>
            </a:r>
            <a:r>
              <a:rPr lang="en" sz="1500" b="1" i="0" u="none" strike="noStrike" cap="none">
                <a:solidFill>
                  <a:schemeClr val="accent6"/>
                </a:solidFill>
                <a:latin typeface="Roboto Slab"/>
                <a:ea typeface="Roboto Slab"/>
                <a:cs typeface="Roboto Slab"/>
                <a:sym typeface="Roboto Slab"/>
              </a:rPr>
              <a:t>Obtaining unfair advantage</a:t>
            </a:r>
            <a:r>
              <a:rPr lang="en" sz="1500" b="0" i="0" u="none" strike="noStrike" cap="none">
                <a:solidFill>
                  <a:schemeClr val="dk1"/>
                </a:solidFill>
                <a:latin typeface="Roboto Slab"/>
                <a:ea typeface="Roboto Slab"/>
                <a:cs typeface="Roboto Slab"/>
                <a:sym typeface="Roboto Slab"/>
              </a:rPr>
              <a:t> is any activity that intentionally or unintentionally gives a student an unfair advantage in his/her academic work over another student. </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e. </a:t>
            </a:r>
            <a:r>
              <a:rPr lang="en" sz="1500" b="1" i="0" u="none" strike="noStrike" cap="none">
                <a:solidFill>
                  <a:schemeClr val="accent6"/>
                </a:solidFill>
                <a:latin typeface="Roboto Slab"/>
                <a:ea typeface="Roboto Slab"/>
                <a:cs typeface="Roboto Slab"/>
                <a:sym typeface="Roboto Slab"/>
              </a:rPr>
              <a:t>Falsification of records and official documents</a:t>
            </a:r>
            <a:r>
              <a:rPr lang="en" sz="1500" b="1" i="0" u="none" strike="noStrike" cap="none">
                <a:solidFill>
                  <a:schemeClr val="accent5"/>
                </a:solidFill>
                <a:latin typeface="Roboto Slab"/>
                <a:ea typeface="Roboto Slab"/>
                <a:cs typeface="Roboto Slab"/>
                <a:sym typeface="Roboto Slab"/>
              </a:rPr>
              <a:t> </a:t>
            </a:r>
            <a:r>
              <a:rPr lang="en" sz="1500" b="0" i="0" u="none" strike="noStrike" cap="none">
                <a:solidFill>
                  <a:schemeClr val="dk1"/>
                </a:solidFill>
                <a:latin typeface="Roboto Slab"/>
                <a:ea typeface="Roboto Slab"/>
                <a:cs typeface="Roboto Slab"/>
                <a:sym typeface="Roboto Slab"/>
              </a:rPr>
              <a:t>includes, but is not limited to, forging signatures of authorization and falsifying information on an official academic record. </a:t>
            </a:r>
            <a:endParaRPr sz="15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2"/>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73" name="Google Shape;73;p2"/>
          <p:cNvSpPr txBox="1"/>
          <p:nvPr/>
        </p:nvSpPr>
        <p:spPr>
          <a:xfrm>
            <a:off x="1811775" y="3420754"/>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Session 3</a:t>
            </a:r>
            <a:endParaRPr sz="22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Professor Jessica Penner</a:t>
            </a:r>
            <a:endParaRPr sz="22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74" name="Google Shape;74;p2"/>
          <p:cNvGrpSpPr/>
          <p:nvPr/>
        </p:nvGrpSpPr>
        <p:grpSpPr>
          <a:xfrm>
            <a:off x="86851" y="4448817"/>
            <a:ext cx="1273858" cy="607271"/>
            <a:chOff x="86851" y="4297675"/>
            <a:chExt cx="1881900" cy="758425"/>
          </a:xfrm>
        </p:grpSpPr>
        <p:pic>
          <p:nvPicPr>
            <p:cNvPr id="75" name="Google Shape;75;p2"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2"/>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5"/>
        <p:cNvGrpSpPr/>
        <p:nvPr/>
      </p:nvGrpSpPr>
      <p:grpSpPr>
        <a:xfrm>
          <a:off x="0" y="0"/>
          <a:ext cx="0" cy="0"/>
          <a:chOff x="0" y="0"/>
          <a:chExt cx="0" cy="0"/>
        </a:xfrm>
      </p:grpSpPr>
      <p:sp useBgFill="1">
        <p:nvSpPr>
          <p:cNvPr id="253" name="Rectangle 252">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9" name="Picture 248" descr="Abstract blurred public library with bookshelves">
            <a:extLst>
              <a:ext uri="{FF2B5EF4-FFF2-40B4-BE49-F238E27FC236}">
                <a16:creationId xmlns:a16="http://schemas.microsoft.com/office/drawing/2014/main" id="{F3B2D1C8-5BCD-D9D4-6197-403B493A3DAA}"/>
              </a:ext>
            </a:extLst>
          </p:cNvPr>
          <p:cNvPicPr>
            <a:picLocks noChangeAspect="1"/>
          </p:cNvPicPr>
          <p:nvPr/>
        </p:nvPicPr>
        <p:blipFill rotWithShape="1">
          <a:blip r:embed="rId3"/>
          <a:srcRect t="1310" b="14420"/>
          <a:stretch/>
        </p:blipFill>
        <p:spPr>
          <a:xfrm>
            <a:off x="20" y="10"/>
            <a:ext cx="9143980" cy="5143490"/>
          </a:xfrm>
          <a:prstGeom prst="rect">
            <a:avLst/>
          </a:prstGeom>
        </p:spPr>
      </p:pic>
      <p:sp useBgFill="1">
        <p:nvSpPr>
          <p:cNvPr id="255" name="Freeform: Shape 254">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6" name="Google Shape;246;g2743573a833_0_18"/>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defTabSz="914400">
              <a:lnSpc>
                <a:spcPct val="90000"/>
              </a:lnSpc>
              <a:spcBef>
                <a:spcPct val="0"/>
              </a:spcBef>
              <a:spcAft>
                <a:spcPts val="0"/>
              </a:spcAft>
              <a:buSzPct val="90090"/>
            </a:pPr>
            <a:r>
              <a:rPr lang="en-US" sz="2700" b="1"/>
              <a:t>Full Academic Integrity Policy</a:t>
            </a:r>
          </a:p>
        </p:txBody>
      </p:sp>
      <p:sp>
        <p:nvSpPr>
          <p:cNvPr id="257"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Google Shape;247;g2743573a833_0_18"/>
          <p:cNvSpPr txBox="1">
            <a:spLocks noGrp="1"/>
          </p:cNvSpPr>
          <p:nvPr>
            <p:ph type="body" idx="1"/>
          </p:nvPr>
        </p:nvSpPr>
        <p:spPr>
          <a:xfrm>
            <a:off x="891989" y="1910442"/>
            <a:ext cx="3343834" cy="2332305"/>
          </a:xfrm>
          <a:prstGeom prst="rect">
            <a:avLst/>
          </a:prstGeom>
        </p:spPr>
        <p:txBody>
          <a:bodyPr spcFirstLastPara="1" vert="horz" lIns="91440" tIns="45720" rIns="91440" bIns="45720" rtlCol="0" anchor="ctr" anchorCtr="0">
            <a:normAutofit/>
          </a:bodyPr>
          <a:lstStyle/>
          <a:p>
            <a:pPr marL="0" lvl="0" indent="0" defTabSz="914400">
              <a:lnSpc>
                <a:spcPct val="90000"/>
              </a:lnSpc>
              <a:spcBef>
                <a:spcPts val="0"/>
              </a:spcBef>
              <a:spcAft>
                <a:spcPts val="0"/>
              </a:spcAft>
              <a:buSzPts val="1800"/>
              <a:buNone/>
            </a:pPr>
            <a:r>
              <a:rPr lang="en-US" sz="1500" u="sng" dirty="0">
                <a:sym typeface="Roboto Slab"/>
                <a:hlinkClick r:id="rId4"/>
              </a:rPr>
              <a:t>https://www.citytech.cuny.edu/academics/docs/academic_integrity_policy.pdf</a:t>
            </a:r>
            <a:endParaRPr lang="en-US" sz="1500" dirty="0">
              <a:sym typeface="Roboto Slab"/>
            </a:endParaRPr>
          </a:p>
          <a:p>
            <a:pPr marL="0" lvl="0" indent="-228600" defTabSz="914400">
              <a:lnSpc>
                <a:spcPct val="90000"/>
              </a:lnSpc>
              <a:spcBef>
                <a:spcPts val="1200"/>
              </a:spcBef>
              <a:spcAft>
                <a:spcPts val="1200"/>
              </a:spcAft>
              <a:buSzPts val="1800"/>
              <a:buFont typeface="Arial" panose="020B0604020202020204" pitchFamily="34" charset="0"/>
              <a:buChar char="•"/>
            </a:pPr>
            <a:endParaRPr lang="en-US" sz="1500" dirty="0">
              <a:sym typeface="Nunit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51"/>
        <p:cNvGrpSpPr/>
        <p:nvPr/>
      </p:nvGrpSpPr>
      <p:grpSpPr>
        <a:xfrm>
          <a:off x="0" y="0"/>
          <a:ext cx="0" cy="0"/>
          <a:chOff x="0" y="0"/>
          <a:chExt cx="0" cy="0"/>
        </a:xfrm>
      </p:grpSpPr>
      <p:sp>
        <p:nvSpPr>
          <p:cNvPr id="252" name="Google Shape;252;g2743573a833_0_23"/>
          <p:cNvSpPr txBox="1">
            <a:spLocks noGrp="1"/>
          </p:cNvSpPr>
          <p:nvPr>
            <p:ph type="title"/>
          </p:nvPr>
        </p:nvSpPr>
        <p:spPr>
          <a:xfrm>
            <a:off x="4401417" y="853527"/>
            <a:ext cx="4083287" cy="1051852"/>
          </a:xfrm>
          <a:prstGeom prst="rect">
            <a:avLst/>
          </a:prstGeom>
        </p:spPr>
        <p:txBody>
          <a:bodyPr spcFirstLastPara="1" vert="horz" lIns="91440" tIns="45720" rIns="91440" bIns="45720" rtlCol="0" anchor="t" anchorCtr="0">
            <a:normAutofit/>
          </a:bodyPr>
          <a:lstStyle/>
          <a:p>
            <a:pPr marL="0" lvl="0" indent="0" defTabSz="914400">
              <a:lnSpc>
                <a:spcPct val="90000"/>
              </a:lnSpc>
              <a:spcBef>
                <a:spcPct val="0"/>
              </a:spcBef>
              <a:spcAft>
                <a:spcPts val="0"/>
              </a:spcAft>
              <a:buSzPts val="3000"/>
            </a:pPr>
            <a:r>
              <a:rPr lang="en-US" sz="2400"/>
              <a:t>Is this cheating?</a:t>
            </a:r>
          </a:p>
        </p:txBody>
      </p:sp>
      <p:pic>
        <p:nvPicPr>
          <p:cNvPr id="263" name="Picture 254" descr="Pen placed on top of a signature line">
            <a:extLst>
              <a:ext uri="{FF2B5EF4-FFF2-40B4-BE49-F238E27FC236}">
                <a16:creationId xmlns:a16="http://schemas.microsoft.com/office/drawing/2014/main" id="{3FDDE14B-360C-D2B5-41ED-55B8B1A0BCFC}"/>
              </a:ext>
            </a:extLst>
          </p:cNvPr>
          <p:cNvPicPr>
            <a:picLocks noChangeAspect="1"/>
          </p:cNvPicPr>
          <p:nvPr/>
        </p:nvPicPr>
        <p:blipFill rotWithShape="1">
          <a:blip r:embed="rId3"/>
          <a:srcRect l="49863"/>
          <a:stretch/>
        </p:blipFill>
        <p:spPr>
          <a:xfrm>
            <a:off x="20" y="10"/>
            <a:ext cx="3863363" cy="5143490"/>
          </a:xfrm>
          <a:prstGeom prst="rect">
            <a:avLst/>
          </a:prstGeom>
        </p:spPr>
      </p:pic>
      <p:cxnSp>
        <p:nvCxnSpPr>
          <p:cNvPr id="264" name="Straight Connector 25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78772" y="653359"/>
            <a:ext cx="552705"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3" name="Google Shape;253;g2743573a833_0_23"/>
          <p:cNvSpPr txBox="1">
            <a:spLocks noGrp="1"/>
          </p:cNvSpPr>
          <p:nvPr>
            <p:ph type="body" idx="1"/>
          </p:nvPr>
        </p:nvSpPr>
        <p:spPr>
          <a:xfrm>
            <a:off x="4401417" y="1913382"/>
            <a:ext cx="4083287" cy="2693405"/>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r>
              <a:rPr lang="en-US" sz="1500"/>
              <a:t>Let’s do the quiz at this link: </a:t>
            </a:r>
            <a:r>
              <a:rPr lang="en-US" sz="1500" u="sng">
                <a:hlinkClick r:id="rId4"/>
              </a:rPr>
              <a:t>https://guides.centralpenn.edu/academicintegrity/test-violateAI</a:t>
            </a:r>
            <a:endParaRPr lang="en-US" sz="1500" u="sng"/>
          </a:p>
          <a:p>
            <a:pPr marL="457200" lvl="0" indent="-228600" defTabSz="914400">
              <a:lnSpc>
                <a:spcPct val="90000"/>
              </a:lnSpc>
              <a:spcBef>
                <a:spcPts val="0"/>
              </a:spcBef>
              <a:spcAft>
                <a:spcPts val="600"/>
              </a:spcAft>
              <a:buSzPts val="1800"/>
              <a:buFont typeface="Arial" panose="020B0604020202020204" pitchFamily="34" charset="0"/>
              <a:buChar char="•"/>
            </a:pPr>
            <a:endParaRPr lang="en-US" sz="1500"/>
          </a:p>
          <a:p>
            <a:pPr marL="457200" lvl="0" indent="-228600" defTabSz="914400">
              <a:lnSpc>
                <a:spcPct val="90000"/>
              </a:lnSpc>
              <a:spcBef>
                <a:spcPts val="0"/>
              </a:spcBef>
              <a:spcAft>
                <a:spcPts val="600"/>
              </a:spcAft>
              <a:buSzPts val="1800"/>
              <a:buFont typeface="Arial" panose="020B0604020202020204" pitchFamily="34" charset="0"/>
              <a:buChar char="•"/>
            </a:pPr>
            <a:endParaRPr lang="en-US" sz="1500"/>
          </a:p>
          <a:p>
            <a:pPr marL="114300" lvl="0" indent="-228600" defTabSz="914400">
              <a:lnSpc>
                <a:spcPct val="90000"/>
              </a:lnSpc>
              <a:spcBef>
                <a:spcPts val="0"/>
              </a:spcBef>
              <a:spcAft>
                <a:spcPts val="600"/>
              </a:spcAft>
              <a:buSzPts val="1800"/>
              <a:buFont typeface="Arial" panose="020B0604020202020204" pitchFamily="34" charset="0"/>
              <a:buChar char="•"/>
            </a:pPr>
            <a:endParaRPr lang="en-US" sz="15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69"/>
        <p:cNvGrpSpPr/>
        <p:nvPr/>
      </p:nvGrpSpPr>
      <p:grpSpPr>
        <a:xfrm>
          <a:off x="0" y="0"/>
          <a:ext cx="0" cy="0"/>
          <a:chOff x="0" y="0"/>
          <a:chExt cx="0" cy="0"/>
        </a:xfrm>
      </p:grpSpPr>
      <p:sp useBgFill="1">
        <p:nvSpPr>
          <p:cNvPr id="277" name="Rectangle 276">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3" name="Picture 272" descr="Stack of magazines on table">
            <a:extLst>
              <a:ext uri="{FF2B5EF4-FFF2-40B4-BE49-F238E27FC236}">
                <a16:creationId xmlns:a16="http://schemas.microsoft.com/office/drawing/2014/main" id="{6BEDAD37-9D35-3046-901A-BA4560CEC279}"/>
              </a:ext>
            </a:extLst>
          </p:cNvPr>
          <p:cNvPicPr>
            <a:picLocks noChangeAspect="1"/>
          </p:cNvPicPr>
          <p:nvPr/>
        </p:nvPicPr>
        <p:blipFill rotWithShape="1">
          <a:blip r:embed="rId3"/>
          <a:srcRect t="13056" b="2675"/>
          <a:stretch/>
        </p:blipFill>
        <p:spPr>
          <a:xfrm>
            <a:off x="20" y="10"/>
            <a:ext cx="9143980" cy="5143490"/>
          </a:xfrm>
          <a:prstGeom prst="rect">
            <a:avLst/>
          </a:prstGeom>
        </p:spPr>
      </p:pic>
      <p:sp useBgFill="1">
        <p:nvSpPr>
          <p:cNvPr id="279" name="Freeform: Shape 278">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70" name="Google Shape;270;g2743573a833_0_38"/>
          <p:cNvSpPr txBox="1">
            <a:spLocks noGrp="1"/>
          </p:cNvSpPr>
          <p:nvPr>
            <p:ph type="title"/>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defTabSz="914400">
              <a:lnSpc>
                <a:spcPct val="90000"/>
              </a:lnSpc>
              <a:spcBef>
                <a:spcPct val="0"/>
              </a:spcBef>
              <a:spcAft>
                <a:spcPts val="0"/>
              </a:spcAft>
              <a:buSzPts val="3000"/>
            </a:pPr>
            <a:r>
              <a:rPr lang="en-US" sz="2700" b="1"/>
              <a:t>What can you do instead?</a:t>
            </a:r>
            <a:endParaRPr lang="en-US" sz="2700"/>
          </a:p>
        </p:txBody>
      </p:sp>
      <p:sp>
        <p:nvSpPr>
          <p:cNvPr id="281"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Google Shape;271;g2743573a833_0_38"/>
          <p:cNvSpPr txBox="1"/>
          <p:nvPr/>
        </p:nvSpPr>
        <p:spPr>
          <a:xfrm>
            <a:off x="891989" y="1910442"/>
            <a:ext cx="3343834" cy="2332305"/>
          </a:xfrm>
          <a:prstGeom prst="rect">
            <a:avLst/>
          </a:prstGeom>
        </p:spPr>
        <p:txBody>
          <a:bodyPr spcFirstLastPara="1" vert="horz" lIns="91440" tIns="45720" rIns="91440" bIns="45720" rtlCol="0" anchor="ctr" anchorCtr="0">
            <a:normAutofit/>
          </a:bodyPr>
          <a:lstStyle/>
          <a:p>
            <a:pPr marR="0" lvl="0">
              <a:lnSpc>
                <a:spcPct val="90000"/>
              </a:lnSpc>
              <a:spcBef>
                <a:spcPts val="0"/>
              </a:spcBef>
              <a:spcAft>
                <a:spcPts val="600"/>
              </a:spcAft>
            </a:pPr>
            <a:r>
              <a:rPr lang="en-US" sz="1200" b="0" i="0" u="none" strike="noStrike" cap="none" dirty="0">
                <a:sym typeface="Roboto Slab"/>
              </a:rPr>
              <a:t>You have been working hard and completing lots of homework for different classes. You have a paper due for your Psychology class tomorrow morning, and the teacher has a strict no late-work policy.</a:t>
            </a:r>
            <a:endParaRPr lang="en-US" sz="1200" dirty="0"/>
          </a:p>
          <a:p>
            <a:pPr marL="0" marR="0" lvl="0" indent="-228600">
              <a:lnSpc>
                <a:spcPct val="90000"/>
              </a:lnSpc>
              <a:spcBef>
                <a:spcPts val="0"/>
              </a:spcBef>
              <a:spcAft>
                <a:spcPts val="600"/>
              </a:spcAft>
              <a:buFont typeface="Arial" panose="020B0604020202020204" pitchFamily="34" charset="0"/>
              <a:buChar char="•"/>
            </a:pPr>
            <a:endParaRPr lang="en-US" sz="1200" b="0" i="0" u="none" strike="noStrike" cap="none" dirty="0">
              <a:sym typeface="Roboto Slab"/>
            </a:endParaRPr>
          </a:p>
          <a:p>
            <a:pPr marR="0" lvl="0">
              <a:lnSpc>
                <a:spcPct val="90000"/>
              </a:lnSpc>
              <a:spcBef>
                <a:spcPts val="0"/>
              </a:spcBef>
              <a:spcAft>
                <a:spcPts val="600"/>
              </a:spcAft>
            </a:pPr>
            <a:r>
              <a:rPr lang="en-US" sz="1200" b="0" i="0" u="none" strike="noStrike" cap="none" dirty="0">
                <a:sym typeface="Roboto Slab"/>
              </a:rPr>
              <a:t>You start to work on the paper and realize that it is a far more complicated assignment than you thought; there’s no way you can get it done. You think that your choices are to </a:t>
            </a:r>
            <a:r>
              <a:rPr lang="en-US" sz="1200" dirty="0">
                <a:sym typeface="Roboto Slab"/>
              </a:rPr>
              <a:t>use AI to write a</a:t>
            </a:r>
            <a:r>
              <a:rPr lang="en-US" sz="1200" b="0" i="0" u="none" strike="noStrike" cap="none" dirty="0">
                <a:sym typeface="Roboto Slab"/>
              </a:rPr>
              <a:t> paper or to take a zero. What should you do?</a:t>
            </a:r>
            <a:endParaRPr lang="en-US" sz="1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88"/>
        <p:cNvGrpSpPr/>
        <p:nvPr/>
      </p:nvGrpSpPr>
      <p:grpSpPr>
        <a:xfrm>
          <a:off x="0" y="0"/>
          <a:ext cx="0" cy="0"/>
          <a:chOff x="0" y="0"/>
          <a:chExt cx="0" cy="0"/>
        </a:xfrm>
      </p:grpSpPr>
      <p:pic>
        <p:nvPicPr>
          <p:cNvPr id="291" name="Picture 290">
            <a:extLst>
              <a:ext uri="{FF2B5EF4-FFF2-40B4-BE49-F238E27FC236}">
                <a16:creationId xmlns:a16="http://schemas.microsoft.com/office/drawing/2014/main" id="{57A8B6CC-9703-A43B-8AD5-F9CD41AFA8B0}"/>
              </a:ext>
            </a:extLst>
          </p:cNvPr>
          <p:cNvPicPr>
            <a:picLocks noChangeAspect="1"/>
          </p:cNvPicPr>
          <p:nvPr/>
        </p:nvPicPr>
        <p:blipFill rotWithShape="1">
          <a:blip r:embed="rId3"/>
          <a:srcRect t="14683" b="10317"/>
          <a:stretch/>
        </p:blipFill>
        <p:spPr>
          <a:xfrm>
            <a:off x="2" y="10"/>
            <a:ext cx="9143998" cy="5143488"/>
          </a:xfrm>
          <a:prstGeom prst="rect">
            <a:avLst/>
          </a:prstGeom>
        </p:spPr>
      </p:pic>
      <p:sp>
        <p:nvSpPr>
          <p:cNvPr id="295" name="Rectangle 294">
            <a:extLst>
              <a:ext uri="{FF2B5EF4-FFF2-40B4-BE49-F238E27FC236}">
                <a16:creationId xmlns:a16="http://schemas.microsoft.com/office/drawing/2014/main" id="{B6924B03-77BD-EAE3-2854-43363FF8E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76273" y="1659859"/>
            <a:ext cx="5148074" cy="1819211"/>
          </a:xfrm>
          <a:prstGeom prst="rect">
            <a:avLst/>
          </a:prstGeom>
          <a:gradFill>
            <a:gsLst>
              <a:gs pos="0">
                <a:schemeClr val="accent5">
                  <a:lumMod val="60000"/>
                  <a:lumOff val="40000"/>
                </a:schemeClr>
              </a:gs>
              <a:gs pos="43000">
                <a:schemeClr val="accent2">
                  <a:alpha val="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296">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871912" y="0"/>
            <a:ext cx="5286509" cy="5143500"/>
          </a:xfrm>
          <a:prstGeom prst="rect">
            <a:avLst/>
          </a:prstGeom>
          <a:gradFill flip="none" rotWithShape="1">
            <a:gsLst>
              <a:gs pos="19000">
                <a:srgbClr val="000000">
                  <a:alpha val="59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a16="http://schemas.microsoft.com/office/drawing/2014/main" id="{1740453C-744F-DB3A-47EC-15EACE1DC1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64841" y="-45508"/>
            <a:ext cx="5148072" cy="5239087"/>
          </a:xfrm>
          <a:prstGeom prst="rect">
            <a:avLst/>
          </a:prstGeom>
          <a:gradFill flip="none" rotWithShape="1">
            <a:gsLst>
              <a:gs pos="0">
                <a:schemeClr val="accent5"/>
              </a:gs>
              <a:gs pos="64000">
                <a:schemeClr val="accent2">
                  <a:alpha val="0"/>
                </a:schemeClr>
              </a:gs>
            </a:gsLst>
            <a:lin ang="7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1" name="Rectangle 300">
            <a:extLst>
              <a:ext uri="{FF2B5EF4-FFF2-40B4-BE49-F238E27FC236}">
                <a16:creationId xmlns:a16="http://schemas.microsoft.com/office/drawing/2014/main" id="{01EB5855-8EB7-1AE5-9030-5D0AA3C1A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521693" y="-485919"/>
            <a:ext cx="2129455" cy="9144001"/>
          </a:xfrm>
          <a:prstGeom prst="rect">
            <a:avLst/>
          </a:prstGeom>
          <a:gradFill>
            <a:gsLst>
              <a:gs pos="0">
                <a:schemeClr val="accent2"/>
              </a:gs>
              <a:gs pos="53000">
                <a:schemeClr val="accent5">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Google Shape;289;g267f684ac5d_1_33"/>
          <p:cNvSpPr txBox="1">
            <a:spLocks noGrp="1"/>
          </p:cNvSpPr>
          <p:nvPr>
            <p:ph type="title"/>
          </p:nvPr>
        </p:nvSpPr>
        <p:spPr>
          <a:xfrm>
            <a:off x="5798601" y="1603656"/>
            <a:ext cx="2784615" cy="2129455"/>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2700" b="1">
                <a:solidFill>
                  <a:srgbClr val="FFFFFF"/>
                </a:solidFill>
              </a:rPr>
              <a:t>Habits of Growth Mindset </a:t>
            </a:r>
          </a:p>
          <a:p>
            <a:pPr marL="0" lvl="0" indent="0" algn="l" defTabSz="914400">
              <a:lnSpc>
                <a:spcPct val="90000"/>
              </a:lnSpc>
              <a:spcBef>
                <a:spcPct val="0"/>
              </a:spcBef>
              <a:spcAft>
                <a:spcPts val="0"/>
              </a:spcAft>
              <a:buSzPct val="111111"/>
            </a:pPr>
            <a:r>
              <a:rPr lang="en-US" sz="2700" b="1">
                <a:solidFill>
                  <a:srgbClr val="FFFFFF"/>
                </a:solidFill>
              </a:rPr>
              <a:t>College Students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93"/>
        <p:cNvGrpSpPr/>
        <p:nvPr/>
      </p:nvGrpSpPr>
      <p:grpSpPr>
        <a:xfrm>
          <a:off x="0" y="0"/>
          <a:ext cx="0" cy="0"/>
          <a:chOff x="0" y="0"/>
          <a:chExt cx="0" cy="0"/>
        </a:xfrm>
      </p:grpSpPr>
      <p:sp useBgFill="1">
        <p:nvSpPr>
          <p:cNvPr id="299" name="Rectangle 298">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Rectangle 300">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3" name="Rectangle 302">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Oval 304">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1946" y="111696"/>
            <a:ext cx="4920107" cy="49201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4" name="Google Shape;294;g267f684ac5d_1_37"/>
          <p:cNvSpPr txBox="1">
            <a:spLocks noGrp="1"/>
          </p:cNvSpPr>
          <p:nvPr>
            <p:ph type="title"/>
          </p:nvPr>
        </p:nvSpPr>
        <p:spPr>
          <a:xfrm>
            <a:off x="2486273" y="1035565"/>
            <a:ext cx="4171453" cy="1885137"/>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ct val="111111"/>
            </a:pPr>
            <a:r>
              <a:rPr lang="en-US" sz="2900" b="1" kern="1200">
                <a:solidFill>
                  <a:schemeClr val="tx1"/>
                </a:solidFill>
                <a:latin typeface="+mj-lt"/>
                <a:ea typeface="+mj-ea"/>
                <a:cs typeface="+mj-cs"/>
              </a:rPr>
              <a:t>What kinds of habits and practices do Growth Mindset students have?</a:t>
            </a:r>
          </a:p>
        </p:txBody>
      </p:sp>
      <p:sp>
        <p:nvSpPr>
          <p:cNvPr id="307" name="Arc 306">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1870589" y="4627"/>
            <a:ext cx="5112196" cy="511219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9" name="Oval 308">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0746" y="3983229"/>
            <a:ext cx="529461" cy="51509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98"/>
        <p:cNvGrpSpPr/>
        <p:nvPr/>
      </p:nvGrpSpPr>
      <p:grpSpPr>
        <a:xfrm>
          <a:off x="0" y="0"/>
          <a:ext cx="0" cy="0"/>
          <a:chOff x="0" y="0"/>
          <a:chExt cx="0" cy="0"/>
        </a:xfrm>
      </p:grpSpPr>
      <p:grpSp>
        <p:nvGrpSpPr>
          <p:cNvPr id="304" name="Group 303">
            <a:extLst>
              <a:ext uri="{FF2B5EF4-FFF2-40B4-BE49-F238E27FC236}">
                <a16:creationId xmlns:a16="http://schemas.microsoft.com/office/drawing/2014/main" id="{26176824-7946-6969-3841-DD5C101DF4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5716"/>
            <a:ext cx="9144000" cy="5171240"/>
            <a:chOff x="0" y="-7622"/>
            <a:chExt cx="12192000" cy="6894986"/>
          </a:xfrm>
        </p:grpSpPr>
        <p:sp>
          <p:nvSpPr>
            <p:cNvPr id="305" name="Rectangle 304">
              <a:extLst>
                <a:ext uri="{FF2B5EF4-FFF2-40B4-BE49-F238E27FC236}">
                  <a16:creationId xmlns:a16="http://schemas.microsoft.com/office/drawing/2014/main" id="{C5675077-BFF1-36B0-EA6D-B4599DBA72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7621"/>
              <a:ext cx="12192000" cy="6887364"/>
            </a:xfrm>
            <a:prstGeom prst="rect">
              <a:avLst/>
            </a:prstGeom>
            <a:gradFill>
              <a:gsLst>
                <a:gs pos="8000">
                  <a:schemeClr val="accent5"/>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6" name="Rectangle 305">
              <a:extLst>
                <a:ext uri="{FF2B5EF4-FFF2-40B4-BE49-F238E27FC236}">
                  <a16:creationId xmlns:a16="http://schemas.microsoft.com/office/drawing/2014/main" id="{F637796C-75D6-BAA5-036C-0E9E7F85B7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9" y="0"/>
              <a:ext cx="8216919" cy="6887364"/>
            </a:xfrm>
            <a:prstGeom prst="rect">
              <a:avLst/>
            </a:prstGeom>
            <a:gradFill flip="none" rotWithShape="1">
              <a:gsLst>
                <a:gs pos="0">
                  <a:schemeClr val="accent5">
                    <a:lumMod val="75000"/>
                    <a:alpha val="79000"/>
                  </a:schemeClr>
                </a:gs>
                <a:gs pos="40000">
                  <a:schemeClr val="accent5">
                    <a:lumMod val="60000"/>
                    <a:lumOff val="40000"/>
                    <a:alpha val="0"/>
                  </a:schemeClr>
                </a:gs>
              </a:gsLst>
              <a:lin ang="19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306">
              <a:extLst>
                <a:ext uri="{FF2B5EF4-FFF2-40B4-BE49-F238E27FC236}">
                  <a16:creationId xmlns:a16="http://schemas.microsoft.com/office/drawing/2014/main" id="{6BFBD50A-DBB5-04FA-45B9-183C84E4C9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39978" y="-7622"/>
              <a:ext cx="8451623" cy="6887367"/>
            </a:xfrm>
            <a:prstGeom prst="rect">
              <a:avLst/>
            </a:prstGeom>
            <a:gradFill>
              <a:gsLst>
                <a:gs pos="0">
                  <a:schemeClr val="accent5">
                    <a:lumMod val="75000"/>
                    <a:alpha val="67000"/>
                  </a:schemeClr>
                </a:gs>
                <a:gs pos="60000">
                  <a:schemeClr val="accent5">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307">
              <a:extLst>
                <a:ext uri="{FF2B5EF4-FFF2-40B4-BE49-F238E27FC236}">
                  <a16:creationId xmlns:a16="http://schemas.microsoft.com/office/drawing/2014/main" id="{E2659E1E-0E9F-DC4F-40A9-CFA17EDF78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8217318" y="7059"/>
              <a:ext cx="3974283" cy="6872683"/>
            </a:xfrm>
            <a:prstGeom prst="rect">
              <a:avLst/>
            </a:prstGeom>
            <a:gradFill flip="none" rotWithShape="1">
              <a:gsLst>
                <a:gs pos="0">
                  <a:schemeClr val="accent2">
                    <a:alpha val="64000"/>
                  </a:schemeClr>
                </a:gs>
                <a:gs pos="41000">
                  <a:schemeClr val="accent2">
                    <a:alpha val="0"/>
                  </a:schemeClr>
                </a:gs>
              </a:gsLst>
              <a:lin ang="1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pic>
        <p:nvPicPr>
          <p:cNvPr id="299" name="Google Shape;299;g267f684ac5d_1_101"/>
          <p:cNvPicPr preferRelativeResize="0"/>
          <p:nvPr/>
        </p:nvPicPr>
        <p:blipFill rotWithShape="1">
          <a:blip r:embed="rId3"/>
          <a:srcRect l="1212" r="6554" b="-2"/>
          <a:stretch/>
        </p:blipFill>
        <p:spPr>
          <a:xfrm>
            <a:off x="92037" y="86803"/>
            <a:ext cx="8953989" cy="4964174"/>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03"/>
        <p:cNvGrpSpPr/>
        <p:nvPr/>
      </p:nvGrpSpPr>
      <p:grpSpPr>
        <a:xfrm>
          <a:off x="0" y="0"/>
          <a:ext cx="0" cy="0"/>
          <a:chOff x="0" y="0"/>
          <a:chExt cx="0" cy="0"/>
        </a:xfrm>
      </p:grpSpPr>
      <p:sp>
        <p:nvSpPr>
          <p:cNvPr id="304" name="Google Shape;304;g267f684ac5d_1_41"/>
          <p:cNvSpPr txBox="1">
            <a:spLocks noGrp="1"/>
          </p:cNvSpPr>
          <p:nvPr>
            <p:ph type="title"/>
          </p:nvPr>
        </p:nvSpPr>
        <p:spPr>
          <a:xfrm>
            <a:off x="657519" y="556043"/>
            <a:ext cx="4109789" cy="1212152"/>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ts val="2600"/>
            </a:pPr>
            <a:r>
              <a:rPr lang="en-US" sz="2400" b="1" dirty="0"/>
              <a:t>Growth Mindset Behaviors</a:t>
            </a:r>
            <a:br>
              <a:rPr lang="en-US" sz="2400" b="1" dirty="0"/>
            </a:br>
            <a:r>
              <a:rPr lang="en-US" sz="2400" b="1" dirty="0"/>
              <a:t>How do we…</a:t>
            </a:r>
          </a:p>
          <a:p>
            <a:pPr marL="0" lvl="0" indent="0" defTabSz="914400">
              <a:lnSpc>
                <a:spcPct val="90000"/>
              </a:lnSpc>
              <a:spcBef>
                <a:spcPct val="0"/>
              </a:spcBef>
              <a:spcAft>
                <a:spcPts val="0"/>
              </a:spcAft>
              <a:buSzPts val="2600"/>
            </a:pPr>
            <a:endParaRPr lang="en-US" sz="2400" b="1" dirty="0"/>
          </a:p>
        </p:txBody>
      </p:sp>
      <p:sp>
        <p:nvSpPr>
          <p:cNvPr id="305" name="Google Shape;305;g267f684ac5d_1_41"/>
          <p:cNvSpPr txBox="1">
            <a:spLocks noGrp="1"/>
          </p:cNvSpPr>
          <p:nvPr>
            <p:ph type="body" idx="1"/>
          </p:nvPr>
        </p:nvSpPr>
        <p:spPr>
          <a:xfrm>
            <a:off x="657519" y="1900107"/>
            <a:ext cx="4109789" cy="2585874"/>
          </a:xfrm>
          <a:prstGeom prst="rect">
            <a:avLst/>
          </a:prstGeom>
        </p:spPr>
        <p:txBody>
          <a:bodyPr spcFirstLastPara="1" vert="horz" lIns="91440" tIns="45720" rIns="91440" bIns="45720" rtlCol="0" anchor="t" anchorCtr="0">
            <a:normAutofit/>
          </a:bodyPr>
          <a:lstStyle/>
          <a:p>
            <a:pPr marL="228600" lvl="0" indent="0" defTabSz="914400">
              <a:lnSpc>
                <a:spcPct val="90000"/>
              </a:lnSpc>
              <a:spcBef>
                <a:spcPts val="0"/>
              </a:spcBef>
              <a:spcAft>
                <a:spcPts val="600"/>
              </a:spcAft>
              <a:buSzPts val="2500"/>
              <a:buNone/>
            </a:pPr>
            <a:r>
              <a:rPr lang="en-US" sz="2400" dirty="0">
                <a:sym typeface="Roboto Slab"/>
              </a:rPr>
              <a:t>focus on building skills?</a:t>
            </a:r>
          </a:p>
          <a:p>
            <a:pPr marL="228600" lvl="0" indent="0" defTabSz="914400">
              <a:lnSpc>
                <a:spcPct val="90000"/>
              </a:lnSpc>
              <a:spcBef>
                <a:spcPts val="0"/>
              </a:spcBef>
              <a:spcAft>
                <a:spcPts val="600"/>
              </a:spcAft>
              <a:buSzPts val="2500"/>
              <a:buNone/>
            </a:pPr>
            <a:r>
              <a:rPr lang="en-US" sz="2400" dirty="0">
                <a:sym typeface="Roboto Slab"/>
              </a:rPr>
              <a:t>work with patience and engagement?</a:t>
            </a:r>
          </a:p>
          <a:p>
            <a:pPr marL="228600" lvl="0" indent="0" defTabSz="914400">
              <a:lnSpc>
                <a:spcPct val="90000"/>
              </a:lnSpc>
              <a:spcBef>
                <a:spcPts val="0"/>
              </a:spcBef>
              <a:spcAft>
                <a:spcPts val="600"/>
              </a:spcAft>
              <a:buSzPts val="2500"/>
              <a:buNone/>
            </a:pPr>
            <a:r>
              <a:rPr lang="en-US" sz="2400" dirty="0">
                <a:sym typeface="Roboto Slab"/>
              </a:rPr>
              <a:t>ask for what we need?</a:t>
            </a:r>
          </a:p>
          <a:p>
            <a:pPr marL="228600" lvl="0" indent="0" defTabSz="914400">
              <a:lnSpc>
                <a:spcPct val="90000"/>
              </a:lnSpc>
              <a:spcBef>
                <a:spcPts val="0"/>
              </a:spcBef>
              <a:spcAft>
                <a:spcPts val="600"/>
              </a:spcAft>
              <a:buSzPts val="2500"/>
              <a:buNone/>
            </a:pPr>
            <a:r>
              <a:rPr lang="en-US" sz="2400" dirty="0">
                <a:sym typeface="Roboto Slab"/>
              </a:rPr>
              <a:t>care for ourselves?</a:t>
            </a:r>
          </a:p>
        </p:txBody>
      </p:sp>
      <p:pic>
        <p:nvPicPr>
          <p:cNvPr id="307" name="Picture 306" descr="Plant growing in a concrete crack">
            <a:extLst>
              <a:ext uri="{FF2B5EF4-FFF2-40B4-BE49-F238E27FC236}">
                <a16:creationId xmlns:a16="http://schemas.microsoft.com/office/drawing/2014/main" id="{05120D17-6D77-FFB9-2A08-EAED55548706}"/>
              </a:ext>
            </a:extLst>
          </p:cNvPr>
          <p:cNvPicPr>
            <a:picLocks noChangeAspect="1"/>
          </p:cNvPicPr>
          <p:nvPr/>
        </p:nvPicPr>
        <p:blipFill rotWithShape="1">
          <a:blip r:embed="rId3"/>
          <a:srcRect l="16733" r="35368"/>
          <a:stretch/>
        </p:blipFill>
        <p:spPr>
          <a:xfrm>
            <a:off x="5453109" y="10"/>
            <a:ext cx="3690890" cy="5143490"/>
          </a:xfrm>
          <a:prstGeom prst="rect">
            <a:avLst/>
          </a:prstGeom>
        </p:spPr>
      </p:pic>
      <p:grpSp>
        <p:nvGrpSpPr>
          <p:cNvPr id="311" name="Group 310">
            <a:extLst>
              <a:ext uri="{FF2B5EF4-FFF2-40B4-BE49-F238E27FC236}">
                <a16:creationId xmlns:a16="http://schemas.microsoft.com/office/drawing/2014/main" id="{8CE57D37-C2D0-066B-1AE3-6F4244344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051478" y="0"/>
            <a:ext cx="92522" cy="5143500"/>
            <a:chOff x="12068638" y="0"/>
            <a:chExt cx="123362" cy="6858000"/>
          </a:xfrm>
        </p:grpSpPr>
        <p:sp>
          <p:nvSpPr>
            <p:cNvPr id="312" name="Rectangle 311">
              <a:extLst>
                <a:ext uri="{FF2B5EF4-FFF2-40B4-BE49-F238E27FC236}">
                  <a16:creationId xmlns:a16="http://schemas.microsoft.com/office/drawing/2014/main" id="{A24DCA44-89CF-872A-903F-96C50780E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312">
              <a:extLst>
                <a:ext uri="{FF2B5EF4-FFF2-40B4-BE49-F238E27FC236}">
                  <a16:creationId xmlns:a16="http://schemas.microsoft.com/office/drawing/2014/main" id="{4B0CC4F5-AC85-FFFA-7EB5-33C4FCE90A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14"/>
        <p:cNvGrpSpPr/>
        <p:nvPr/>
      </p:nvGrpSpPr>
      <p:grpSpPr>
        <a:xfrm>
          <a:off x="0" y="0"/>
          <a:ext cx="0" cy="0"/>
          <a:chOff x="0" y="0"/>
          <a:chExt cx="0" cy="0"/>
        </a:xfrm>
      </p:grpSpPr>
      <p:sp>
        <p:nvSpPr>
          <p:cNvPr id="315" name="Google Shape;315;p35"/>
          <p:cNvSpPr txBox="1">
            <a:spLocks noGrp="1"/>
          </p:cNvSpPr>
          <p:nvPr>
            <p:ph type="title"/>
          </p:nvPr>
        </p:nvSpPr>
        <p:spPr>
          <a:xfrm>
            <a:off x="628650" y="881501"/>
            <a:ext cx="3490754" cy="1871978"/>
          </a:xfrm>
          <a:prstGeom prst="rect">
            <a:avLst/>
          </a:prstGeom>
        </p:spPr>
        <p:txBody>
          <a:bodyPr spcFirstLastPara="1" vert="horz" lIns="91440" tIns="45720" rIns="91440" bIns="45720" rtlCol="0" anchor="t" anchorCtr="0">
            <a:noAutofit/>
          </a:bodyPr>
          <a:lstStyle/>
          <a:p>
            <a:pPr marL="0" lvl="0" indent="0" defTabSz="914400">
              <a:lnSpc>
                <a:spcPct val="90000"/>
              </a:lnSpc>
              <a:spcBef>
                <a:spcPct val="0"/>
              </a:spcBef>
              <a:spcAft>
                <a:spcPts val="0"/>
              </a:spcAft>
              <a:buSzPts val="4800"/>
            </a:pPr>
            <a:r>
              <a:rPr lang="en-US" sz="2400" b="1" dirty="0"/>
              <a:t>Based on all you have learned today, take time to write down three growth mindset practices or study habits you will incorporate into your routine.</a:t>
            </a:r>
            <a:br>
              <a:rPr lang="en-US" sz="2400" b="1" dirty="0"/>
            </a:br>
            <a:br>
              <a:rPr lang="en-US" sz="2400" b="1" dirty="0"/>
            </a:br>
            <a:br>
              <a:rPr lang="en-US" sz="2400" b="1" dirty="0"/>
            </a:br>
            <a:r>
              <a:rPr lang="en-US" sz="2400" b="1" dirty="0"/>
              <a:t>We will check back later this semester to see which ones you tried and how they worked!</a:t>
            </a:r>
            <a:endParaRPr lang="en-US" sz="2400" dirty="0"/>
          </a:p>
        </p:txBody>
      </p:sp>
      <p:pic>
        <p:nvPicPr>
          <p:cNvPr id="324" name="Picture 316" descr="Stack of magazines on table">
            <a:extLst>
              <a:ext uri="{FF2B5EF4-FFF2-40B4-BE49-F238E27FC236}">
                <a16:creationId xmlns:a16="http://schemas.microsoft.com/office/drawing/2014/main" id="{B05BCD9C-D4C1-037B-7763-53C3F53019D0}"/>
              </a:ext>
            </a:extLst>
          </p:cNvPr>
          <p:cNvPicPr>
            <a:picLocks noChangeAspect="1"/>
          </p:cNvPicPr>
          <p:nvPr/>
        </p:nvPicPr>
        <p:blipFill rotWithShape="1">
          <a:blip r:embed="rId3"/>
          <a:srcRect l="39310" r="6641"/>
          <a:stretch/>
        </p:blipFill>
        <p:spPr>
          <a:xfrm>
            <a:off x="4979241" y="10"/>
            <a:ext cx="4164759" cy="5143490"/>
          </a:xfrm>
          <a:prstGeom prst="rect">
            <a:avLst/>
          </a:prstGeom>
        </p:spPr>
      </p:pic>
      <p:grpSp>
        <p:nvGrpSpPr>
          <p:cNvPr id="325" name="Group 320">
            <a:extLst>
              <a:ext uri="{FF2B5EF4-FFF2-40B4-BE49-F238E27FC236}">
                <a16:creationId xmlns:a16="http://schemas.microsoft.com/office/drawing/2014/main" id="{F2C2385A-6F3A-07EF-D18E-AA9E680CE4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051478" y="0"/>
            <a:ext cx="92522" cy="5143500"/>
            <a:chOff x="12068638" y="0"/>
            <a:chExt cx="123362" cy="6858000"/>
          </a:xfrm>
        </p:grpSpPr>
        <p:sp>
          <p:nvSpPr>
            <p:cNvPr id="322" name="Rectangle 321">
              <a:extLst>
                <a:ext uri="{FF2B5EF4-FFF2-40B4-BE49-F238E27FC236}">
                  <a16:creationId xmlns:a16="http://schemas.microsoft.com/office/drawing/2014/main" id="{6794B55E-EB5A-B230-96EA-54C8AEB19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a:extLst>
                <a:ext uri="{FF2B5EF4-FFF2-40B4-BE49-F238E27FC236}">
                  <a16:creationId xmlns:a16="http://schemas.microsoft.com/office/drawing/2014/main" id="{2F58827A-DDAE-A009-92D2-4F44528142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31"/>
        <p:cNvGrpSpPr/>
        <p:nvPr/>
      </p:nvGrpSpPr>
      <p:grpSpPr>
        <a:xfrm>
          <a:off x="0" y="0"/>
          <a:ext cx="0" cy="0"/>
          <a:chOff x="0" y="0"/>
          <a:chExt cx="0" cy="0"/>
        </a:xfrm>
      </p:grpSpPr>
      <p:sp useBgFill="1">
        <p:nvSpPr>
          <p:cNvPr id="339" name="Rectangle 33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Rectangle 34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181966"/>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3" name="Rectangle 34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182309"/>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Rectangle 34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80833" y="-3980834"/>
            <a:ext cx="1182335"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2" name="Google Shape;332;p36"/>
          <p:cNvSpPr txBox="1">
            <a:spLocks noGrp="1"/>
          </p:cNvSpPr>
          <p:nvPr>
            <p:ph type="title"/>
          </p:nvPr>
        </p:nvSpPr>
        <p:spPr>
          <a:xfrm>
            <a:off x="1028697" y="261648"/>
            <a:ext cx="7533018" cy="658297"/>
          </a:xfrm>
          <a:prstGeom prst="rect">
            <a:avLst/>
          </a:prstGeom>
        </p:spPr>
        <p:txBody>
          <a:bodyPr spcFirstLastPara="1" vert="horz" lIns="91440" tIns="45720" rIns="91440" bIns="45720" rtlCol="0" anchor="ctr" anchorCtr="0">
            <a:normAutofit/>
          </a:bodyPr>
          <a:lstStyle/>
          <a:p>
            <a:pPr marL="0" lvl="0" indent="0" algn="l" defTabSz="914400">
              <a:lnSpc>
                <a:spcPct val="90000"/>
              </a:lnSpc>
              <a:spcBef>
                <a:spcPct val="0"/>
              </a:spcBef>
              <a:spcAft>
                <a:spcPts val="0"/>
              </a:spcAft>
              <a:buSzPts val="3800"/>
            </a:pPr>
            <a:r>
              <a:rPr lang="en-US" sz="3000" b="1" kern="1200">
                <a:solidFill>
                  <a:srgbClr val="FFFFFF"/>
                </a:solidFill>
                <a:latin typeface="+mj-lt"/>
                <a:ea typeface="+mj-ea"/>
                <a:cs typeface="+mj-cs"/>
              </a:rPr>
              <a:t>Recap</a:t>
            </a:r>
          </a:p>
        </p:txBody>
      </p:sp>
      <p:graphicFrame>
        <p:nvGraphicFramePr>
          <p:cNvPr id="335" name="Google Shape;333;p36">
            <a:extLst>
              <a:ext uri="{FF2B5EF4-FFF2-40B4-BE49-F238E27FC236}">
                <a16:creationId xmlns:a16="http://schemas.microsoft.com/office/drawing/2014/main" id="{19204455-918C-47CF-8AF8-A2275FD70694}"/>
              </a:ext>
            </a:extLst>
          </p:cNvPr>
          <p:cNvGraphicFramePr/>
          <p:nvPr>
            <p:extLst>
              <p:ext uri="{D42A27DB-BD31-4B8C-83A1-F6EECF244321}">
                <p14:modId xmlns:p14="http://schemas.microsoft.com/office/powerpoint/2010/main" val="2869475724"/>
              </p:ext>
            </p:extLst>
          </p:nvPr>
        </p:nvGraphicFramePr>
        <p:xfrm>
          <a:off x="483042" y="1584434"/>
          <a:ext cx="8195871" cy="3144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37"/>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4…</a:t>
            </a:r>
            <a:endParaRPr b="1">
              <a:solidFill>
                <a:schemeClr val="accent5"/>
              </a:solidFill>
            </a:endParaRPr>
          </a:p>
        </p:txBody>
      </p:sp>
      <p:sp>
        <p:nvSpPr>
          <p:cNvPr id="339" name="Google Shape;339;p37"/>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400" b="1" dirty="0">
                <a:latin typeface="Roboto Slab"/>
                <a:ea typeface="Roboto Slab"/>
                <a:cs typeface="Roboto Slab"/>
                <a:sym typeface="Roboto Slab"/>
              </a:rPr>
              <a:t>Complete Reflection on OpenLab by replying to Reflection #3 Post.</a:t>
            </a:r>
            <a:endParaRPr sz="1400" b="1"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dirty="0">
              <a:latin typeface="Roboto Slab"/>
              <a:ea typeface="Roboto Slab"/>
              <a:cs typeface="Roboto Slab"/>
              <a:sym typeface="Roboto Slab"/>
            </a:endParaRPr>
          </a:p>
          <a:p>
            <a:pPr marL="457200" lvl="0" indent="0" algn="l" rtl="0">
              <a:lnSpc>
                <a:spcPct val="115000"/>
              </a:lnSpc>
              <a:spcBef>
                <a:spcPts val="0"/>
              </a:spcBef>
              <a:spcAft>
                <a:spcPts val="0"/>
              </a:spcAft>
              <a:buSzPts val="1800"/>
              <a:buNone/>
            </a:pPr>
            <a:r>
              <a:rPr lang="en" sz="1400" b="1" dirty="0">
                <a:solidFill>
                  <a:schemeClr val="accent6"/>
                </a:solidFill>
                <a:latin typeface="Roboto Slab"/>
                <a:ea typeface="Roboto Slab"/>
                <a:cs typeface="Roboto Slab"/>
                <a:sym typeface="Roboto Slab"/>
              </a:rPr>
              <a:t>Reflection #3</a:t>
            </a:r>
            <a:endParaRPr sz="1400" b="1" dirty="0">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ts val="1800"/>
              <a:buNone/>
            </a:pPr>
            <a:r>
              <a:rPr lang="en" sz="1400" i="1" dirty="0">
                <a:solidFill>
                  <a:schemeClr val="accent6"/>
                </a:solidFill>
                <a:latin typeface="Roboto Slab"/>
                <a:ea typeface="Roboto Slab"/>
                <a:cs typeface="Roboto Slab"/>
                <a:sym typeface="Roboto Slab"/>
              </a:rPr>
              <a:t>You have learned what a growth mindset is, and you have also been asked to think about what study habits and techniques will work best for you. What do you think the connection is between having a growth mindset and developing an effective study routine?</a:t>
            </a:r>
            <a:endParaRPr sz="1400" i="1" dirty="0">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ts val="1800"/>
              <a:buNone/>
            </a:pPr>
            <a:endParaRPr sz="1400" i="1" dirty="0">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ts val="1800"/>
              <a:buNone/>
            </a:pPr>
            <a:r>
              <a:rPr lang="en" sz="1400" i="1" dirty="0">
                <a:solidFill>
                  <a:schemeClr val="accent6"/>
                </a:solidFill>
                <a:latin typeface="Roboto Slab"/>
                <a:ea typeface="Roboto Slab"/>
                <a:cs typeface="Roboto Slab"/>
                <a:sym typeface="Roboto Slab"/>
              </a:rPr>
              <a:t>Of the things you have learned on this subject, which have you found the most interesting or the most helpful so far?</a:t>
            </a:r>
            <a:endParaRPr sz="1400" i="1" dirty="0">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ts val="1800"/>
              <a:buNone/>
            </a:pPr>
            <a:endParaRPr sz="1400" i="1" dirty="0">
              <a:solidFill>
                <a:schemeClr val="accent6"/>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0"/>
        <p:cNvGrpSpPr/>
        <p:nvPr/>
      </p:nvGrpSpPr>
      <p:grpSpPr>
        <a:xfrm>
          <a:off x="0" y="0"/>
          <a:ext cx="0" cy="0"/>
          <a:chOff x="0" y="0"/>
          <a:chExt cx="0" cy="0"/>
        </a:xfrm>
      </p:grpSpPr>
      <p:sp useBgFill="1">
        <p:nvSpPr>
          <p:cNvPr id="88" name="Rectangle 87">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181966"/>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182309"/>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80833" y="-3980834"/>
            <a:ext cx="1182335"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Google Shape;81;p3"/>
          <p:cNvSpPr txBox="1">
            <a:spLocks noGrp="1"/>
          </p:cNvSpPr>
          <p:nvPr>
            <p:ph type="title"/>
          </p:nvPr>
        </p:nvSpPr>
        <p:spPr>
          <a:xfrm>
            <a:off x="1028697" y="261648"/>
            <a:ext cx="7533018" cy="658297"/>
          </a:xfrm>
          <a:prstGeom prst="rect">
            <a:avLst/>
          </a:prstGeom>
        </p:spPr>
        <p:txBody>
          <a:bodyPr spcFirstLastPara="1" vert="horz" lIns="91440" tIns="45720" rIns="91440" bIns="45720" rtlCol="0" anchor="ctr" anchorCtr="0">
            <a:normAutofit/>
          </a:bodyPr>
          <a:lstStyle/>
          <a:p>
            <a:pPr marL="0" lvl="0" indent="0" algn="l" defTabSz="914400">
              <a:lnSpc>
                <a:spcPct val="90000"/>
              </a:lnSpc>
              <a:spcBef>
                <a:spcPct val="0"/>
              </a:spcBef>
              <a:spcAft>
                <a:spcPts val="0"/>
              </a:spcAft>
              <a:buSzPts val="3800"/>
            </a:pPr>
            <a:r>
              <a:rPr lang="en-US" sz="3000" b="1" kern="1200">
                <a:solidFill>
                  <a:srgbClr val="FFFFFF"/>
                </a:solidFill>
                <a:latin typeface="+mj-lt"/>
                <a:ea typeface="+mj-ea"/>
                <a:cs typeface="+mj-cs"/>
              </a:rPr>
              <a:t>Today’s Topics</a:t>
            </a:r>
          </a:p>
        </p:txBody>
      </p:sp>
      <p:graphicFrame>
        <p:nvGraphicFramePr>
          <p:cNvPr id="84" name="Google Shape;82;p3">
            <a:extLst>
              <a:ext uri="{FF2B5EF4-FFF2-40B4-BE49-F238E27FC236}">
                <a16:creationId xmlns:a16="http://schemas.microsoft.com/office/drawing/2014/main" id="{33283787-7950-4737-51DB-06CC46E4E002}"/>
              </a:ext>
            </a:extLst>
          </p:cNvPr>
          <p:cNvGraphicFramePr/>
          <p:nvPr>
            <p:extLst>
              <p:ext uri="{D42A27DB-BD31-4B8C-83A1-F6EECF244321}">
                <p14:modId xmlns:p14="http://schemas.microsoft.com/office/powerpoint/2010/main" val="1822290346"/>
              </p:ext>
            </p:extLst>
          </p:nvPr>
        </p:nvGraphicFramePr>
        <p:xfrm>
          <a:off x="483042" y="1584434"/>
          <a:ext cx="8195871" cy="3144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9"/>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350" name="Google Shape;350;p39"/>
          <p:cNvSpPr txBox="1"/>
          <p:nvPr/>
        </p:nvSpPr>
        <p:spPr>
          <a:xfrm>
            <a:off x="1795325" y="3453954"/>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Session 3</a:t>
            </a:r>
            <a:endParaRPr sz="220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i="0" u="none" strike="noStrike" cap="none" dirty="0">
                <a:solidFill>
                  <a:schemeClr val="accent6"/>
                </a:solidFill>
                <a:latin typeface="Roboto Slab"/>
                <a:ea typeface="Roboto Slab"/>
                <a:cs typeface="Roboto Slab"/>
                <a:sym typeface="Roboto Slab"/>
              </a:rPr>
              <a:t>Professor Jessica Penner</a:t>
            </a:r>
            <a:endParaRPr sz="220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1" name="Google Shape;351;p39"/>
          <p:cNvGrpSpPr/>
          <p:nvPr/>
        </p:nvGrpSpPr>
        <p:grpSpPr>
          <a:xfrm>
            <a:off x="86851" y="4448817"/>
            <a:ext cx="1273858" cy="607271"/>
            <a:chOff x="86851" y="4297675"/>
            <a:chExt cx="1881900" cy="758425"/>
          </a:xfrm>
        </p:grpSpPr>
        <p:pic>
          <p:nvPicPr>
            <p:cNvPr id="352" name="Google Shape;352;p39"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53" name="Google Shape;353;p3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6"/>
        <p:cNvGrpSpPr/>
        <p:nvPr/>
      </p:nvGrpSpPr>
      <p:grpSpPr>
        <a:xfrm>
          <a:off x="0" y="0"/>
          <a:ext cx="0" cy="0"/>
          <a:chOff x="0" y="0"/>
          <a:chExt cx="0" cy="0"/>
        </a:xfrm>
      </p:grpSpPr>
      <p:sp>
        <p:nvSpPr>
          <p:cNvPr id="94" name="Rectangle 9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6" name="Group 9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8223477" y="1768"/>
            <a:ext cx="1407490" cy="1324506"/>
            <a:chOff x="-648769" y="2358"/>
            <a:chExt cx="1876653" cy="1766008"/>
          </a:xfrm>
        </p:grpSpPr>
        <p:sp>
          <p:nvSpPr>
            <p:cNvPr id="97" name="Freeform: Shape 9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Rectangle 9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052897" y="4525250"/>
            <a:ext cx="484026" cy="48402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Isosceles Triangle 10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77" y="4290831"/>
            <a:ext cx="1696473" cy="852668"/>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Google Shape;87;p4"/>
          <p:cNvSpPr txBox="1">
            <a:spLocks noGrp="1"/>
          </p:cNvSpPr>
          <p:nvPr>
            <p:ph type="title"/>
          </p:nvPr>
        </p:nvSpPr>
        <p:spPr>
          <a:xfrm>
            <a:off x="482600" y="1592220"/>
            <a:ext cx="3854654" cy="1704921"/>
          </a:xfrm>
          <a:prstGeom prst="rect">
            <a:avLst/>
          </a:prstGeom>
          <a:noFill/>
          <a:ln>
            <a:noFill/>
          </a:ln>
        </p:spPr>
        <p:txBody>
          <a:bodyPr spcFirstLastPara="1" wrap="square" lIns="91425" tIns="91425" rIns="91425" bIns="91425" anchor="b" anchorCtr="0">
            <a:normAutofit/>
          </a:bodyPr>
          <a:lstStyle/>
          <a:p>
            <a:pPr defTabSz="651510">
              <a:buSzPct val="111111"/>
            </a:pPr>
            <a:r>
              <a:rPr lang="en-US" sz="3610" b="1" kern="1200">
                <a:solidFill>
                  <a:schemeClr val="accent5"/>
                </a:solidFill>
                <a:latin typeface="+mj-lt"/>
                <a:ea typeface="+mj-ea"/>
                <a:cs typeface="+mj-cs"/>
              </a:rPr>
              <a:t>Increased Personal Responsibility</a:t>
            </a:r>
            <a:endParaRPr lang="en-US" b="1">
              <a:solidFill>
                <a:schemeClr val="accent5"/>
              </a:solidFill>
            </a:endParaRPr>
          </a:p>
        </p:txBody>
      </p:sp>
      <p:sp>
        <p:nvSpPr>
          <p:cNvPr id="88" name="Google Shape;88;p4"/>
          <p:cNvSpPr txBox="1">
            <a:spLocks noGrp="1"/>
          </p:cNvSpPr>
          <p:nvPr>
            <p:ph type="body" idx="2"/>
          </p:nvPr>
        </p:nvSpPr>
        <p:spPr>
          <a:xfrm>
            <a:off x="5005138" y="811227"/>
            <a:ext cx="3656261" cy="3521045"/>
          </a:xfrm>
          <a:prstGeom prst="rect">
            <a:avLst/>
          </a:prstGeom>
          <a:noFill/>
          <a:ln>
            <a:noFill/>
          </a:ln>
        </p:spPr>
        <p:txBody>
          <a:bodyPr spcFirstLastPara="1" wrap="square" lIns="91425" tIns="91425" rIns="91425" bIns="91425" anchor="ctr" anchorCtr="0">
            <a:normAutofit/>
          </a:bodyPr>
          <a:lstStyle/>
          <a:p>
            <a:pPr marL="0" indent="0" algn="ctr" defTabSz="651510">
              <a:spcAft>
                <a:spcPts val="1140"/>
              </a:spcAft>
              <a:buNone/>
            </a:pPr>
            <a:r>
              <a:rPr lang="en-US" sz="2660" b="1" kern="1200">
                <a:solidFill>
                  <a:schemeClr val="tx1"/>
                </a:solidFill>
                <a:latin typeface="Roboto Slab"/>
                <a:ea typeface="Roboto Slab"/>
                <a:cs typeface="Roboto Slab"/>
                <a:sym typeface="Roboto Slab"/>
              </a:rPr>
              <a:t>Taking Control of Your Own Learning</a:t>
            </a:r>
            <a:endParaRPr lang="en-US" sz="2800" b="1">
              <a:latin typeface="Roboto Slab"/>
              <a:ea typeface="Roboto Slab"/>
              <a:cs typeface="Roboto Slab"/>
              <a:sym typeface="Roboto Slab"/>
            </a:endParaRPr>
          </a:p>
        </p:txBody>
      </p:sp>
      <p:sp>
        <p:nvSpPr>
          <p:cNvPr id="89" name="Google Shape;89;p4"/>
          <p:cNvSpPr txBox="1"/>
          <p:nvPr/>
        </p:nvSpPr>
        <p:spPr>
          <a:xfrm>
            <a:off x="4348569" y="2232328"/>
            <a:ext cx="571166" cy="992549"/>
          </a:xfrm>
          <a:prstGeom prst="rect">
            <a:avLst/>
          </a:prstGeom>
          <a:noFill/>
          <a:ln>
            <a:noFill/>
          </a:ln>
        </p:spPr>
        <p:txBody>
          <a:bodyPr spcFirstLastPara="1" wrap="square" lIns="91425" tIns="91425" rIns="91425" bIns="91425" anchor="t" anchorCtr="0">
            <a:spAutoFit/>
          </a:bodyPr>
          <a:lstStyle/>
          <a:p>
            <a:pPr defTabSz="868680">
              <a:spcAft>
                <a:spcPts val="600"/>
              </a:spcAft>
              <a:buClr>
                <a:srgbClr val="000000"/>
              </a:buClr>
              <a:buSzPts val="5000"/>
            </a:pPr>
            <a:r>
              <a:rPr lang="en" sz="4750" kern="1200">
                <a:solidFill>
                  <a:schemeClr val="accent6"/>
                </a:solidFill>
                <a:latin typeface="Impact"/>
                <a:ea typeface="+mn-ea"/>
                <a:cs typeface="+mn-cs"/>
                <a:sym typeface="Impact"/>
              </a:rPr>
              <a:t>=</a:t>
            </a:r>
            <a:endParaRPr lang="en"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useBgFill="1">
        <p:nvSpPr>
          <p:cNvPr id="101"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03" name="Rectangle 102">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17144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Google Shape;94;p5"/>
          <p:cNvSpPr txBox="1">
            <a:spLocks noGrp="1"/>
          </p:cNvSpPr>
          <p:nvPr>
            <p:ph type="title"/>
          </p:nvPr>
        </p:nvSpPr>
        <p:spPr>
          <a:xfrm>
            <a:off x="571352" y="262647"/>
            <a:ext cx="3485178" cy="1218390"/>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ts val="4800"/>
            </a:pPr>
            <a:r>
              <a:rPr lang="en-US" sz="3000" b="1"/>
              <a:t>Learning Plan Questions</a:t>
            </a:r>
          </a:p>
        </p:txBody>
      </p:sp>
      <p:sp>
        <p:nvSpPr>
          <p:cNvPr id="95" name="Google Shape;95;p5"/>
          <p:cNvSpPr txBox="1">
            <a:spLocks noGrp="1"/>
          </p:cNvSpPr>
          <p:nvPr>
            <p:ph type="body" idx="4294967295"/>
          </p:nvPr>
        </p:nvSpPr>
        <p:spPr>
          <a:xfrm>
            <a:off x="571351" y="2057400"/>
            <a:ext cx="3485179" cy="2709861"/>
          </a:xfrm>
          <a:prstGeom prst="rect">
            <a:avLst/>
          </a:prstGeom>
        </p:spPr>
        <p:txBody>
          <a:bodyPr spcFirstLastPara="1" vert="horz" lIns="91440" tIns="45720" rIns="91440" bIns="45720" rtlCol="0" anchor="ctr" anchorCtr="0">
            <a:normAutofit/>
          </a:bodyPr>
          <a:lstStyle/>
          <a:p>
            <a:pPr marL="0" lvl="0" indent="0" defTabSz="914400">
              <a:spcBef>
                <a:spcPts val="0"/>
              </a:spcBef>
              <a:spcAft>
                <a:spcPts val="600"/>
              </a:spcAft>
              <a:buSzPts val="1800"/>
              <a:buNone/>
            </a:pPr>
            <a:r>
              <a:rPr lang="en-US" sz="1500" b="1" u="sng" dirty="0">
                <a:sym typeface="Roboto Slab"/>
                <a:hlinkClick r:id="rId3"/>
              </a:rPr>
              <a:t>Google Doc of Learning Q</a:t>
            </a:r>
            <a:r>
              <a:rPr lang="en-US" sz="1500" b="1" u="sng" dirty="0">
                <a:hlinkClick r:id="rId3"/>
              </a:rPr>
              <a:t>uestions</a:t>
            </a:r>
            <a:endParaRPr lang="en-US" sz="1500" b="1" dirty="0"/>
          </a:p>
          <a:p>
            <a:pPr marL="0" lvl="0" indent="-228600" defTabSz="914400">
              <a:spcBef>
                <a:spcPts val="0"/>
              </a:spcBef>
              <a:spcAft>
                <a:spcPts val="600"/>
              </a:spcAft>
              <a:buSzPts val="1800"/>
            </a:pPr>
            <a:endParaRPr lang="en-US" sz="1500" b="1" dirty="0">
              <a:sym typeface="Roboto Slab"/>
            </a:endParaRPr>
          </a:p>
          <a:p>
            <a:pPr marL="0" lvl="0" indent="-228600" defTabSz="914400">
              <a:spcBef>
                <a:spcPts val="0"/>
              </a:spcBef>
              <a:spcAft>
                <a:spcPts val="600"/>
              </a:spcAft>
              <a:buSzPts val="1800"/>
            </a:pPr>
            <a:endParaRPr lang="en-US" sz="1500" dirty="0"/>
          </a:p>
        </p:txBody>
      </p:sp>
      <p:pic>
        <p:nvPicPr>
          <p:cNvPr id="97" name="Picture 96" descr="Scribbles on a notebook">
            <a:extLst>
              <a:ext uri="{FF2B5EF4-FFF2-40B4-BE49-F238E27FC236}">
                <a16:creationId xmlns:a16="http://schemas.microsoft.com/office/drawing/2014/main" id="{D3803C22-A733-2526-E3CE-5ED880D62FCF}"/>
              </a:ext>
            </a:extLst>
          </p:cNvPr>
          <p:cNvPicPr>
            <a:picLocks noChangeAspect="1"/>
          </p:cNvPicPr>
          <p:nvPr/>
        </p:nvPicPr>
        <p:blipFill rotWithShape="1">
          <a:blip r:embed="rId4"/>
          <a:srcRect l="14115" r="24928" b="1"/>
          <a:stretch/>
        </p:blipFill>
        <p:spPr>
          <a:xfrm>
            <a:off x="4572000" y="10"/>
            <a:ext cx="4577118" cy="51434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9"/>
        <p:cNvGrpSpPr/>
        <p:nvPr/>
      </p:nvGrpSpPr>
      <p:grpSpPr>
        <a:xfrm>
          <a:off x="0" y="0"/>
          <a:ext cx="0" cy="0"/>
          <a:chOff x="0" y="0"/>
          <a:chExt cx="0" cy="0"/>
        </a:xfrm>
      </p:grpSpPr>
      <p:pic>
        <p:nvPicPr>
          <p:cNvPr id="102" name="Picture 101" descr="Notebook with scribbles">
            <a:extLst>
              <a:ext uri="{FF2B5EF4-FFF2-40B4-BE49-F238E27FC236}">
                <a16:creationId xmlns:a16="http://schemas.microsoft.com/office/drawing/2014/main" id="{139797E7-135F-8284-B856-CB42E5A0C310}"/>
              </a:ext>
            </a:extLst>
          </p:cNvPr>
          <p:cNvPicPr>
            <a:picLocks noChangeAspect="1"/>
          </p:cNvPicPr>
          <p:nvPr/>
        </p:nvPicPr>
        <p:blipFill rotWithShape="1">
          <a:blip r:embed="rId3"/>
          <a:srcRect t="15369"/>
          <a:stretch/>
        </p:blipFill>
        <p:spPr>
          <a:xfrm>
            <a:off x="20" y="-5714"/>
            <a:ext cx="9143979" cy="5165522"/>
          </a:xfrm>
          <a:prstGeom prst="rect">
            <a:avLst/>
          </a:prstGeom>
        </p:spPr>
      </p:pic>
      <p:sp>
        <p:nvSpPr>
          <p:cNvPr id="106" name="Rectangle 105">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15"/>
            <a:ext cx="4174944" cy="5165523"/>
          </a:xfrm>
          <a:prstGeom prst="rect">
            <a:avLst/>
          </a:prstGeom>
          <a:gradFill flip="none" rotWithShape="1">
            <a:gsLst>
              <a:gs pos="21000">
                <a:srgbClr val="000000">
                  <a:alpha val="62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74067CD3-146F-6228-E362-39AA720C25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47582" y="641861"/>
            <a:ext cx="5165524" cy="3870356"/>
          </a:xfrm>
          <a:prstGeom prst="rect">
            <a:avLst/>
          </a:prstGeom>
          <a:gradFill flip="none" rotWithShape="1">
            <a:gsLst>
              <a:gs pos="0">
                <a:schemeClr val="accent5">
                  <a:lumMod val="75000"/>
                  <a:alpha val="91000"/>
                </a:schemeClr>
              </a:gs>
              <a:gs pos="83000">
                <a:schemeClr val="accent5">
                  <a:alpha val="0"/>
                </a:schemeClr>
              </a:gs>
            </a:gsLst>
            <a:lin ang="51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0" name="Rectangle 109">
            <a:extLst>
              <a:ext uri="{FF2B5EF4-FFF2-40B4-BE49-F238E27FC236}">
                <a16:creationId xmlns:a16="http://schemas.microsoft.com/office/drawing/2014/main" id="{271C7E5C-A0F8-E9FA-56DB-31A257FD4E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736"/>
            <a:ext cx="1559634" cy="5149235"/>
          </a:xfrm>
          <a:prstGeom prst="rect">
            <a:avLst/>
          </a:prstGeom>
          <a:gradFill flip="none" rotWithShape="1">
            <a:gsLst>
              <a:gs pos="5000">
                <a:schemeClr val="accent5"/>
              </a:gs>
              <a:gs pos="49000">
                <a:schemeClr val="accent5">
                  <a:alpha val="0"/>
                </a:schemeClr>
              </a:gs>
            </a:gsLst>
            <a:lin ang="21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id="{33F70A3C-4474-2A39-470C-FD55A88375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780082" y="2301570"/>
            <a:ext cx="3378495" cy="2841930"/>
          </a:xfrm>
          <a:prstGeom prst="rect">
            <a:avLst/>
          </a:prstGeom>
          <a:gradFill flip="none" rotWithShape="1">
            <a:gsLst>
              <a:gs pos="0">
                <a:schemeClr val="accent5"/>
              </a:gs>
              <a:gs pos="60000">
                <a:schemeClr val="accent5">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4" name="Rectangle 113">
            <a:extLst>
              <a:ext uri="{FF2B5EF4-FFF2-40B4-BE49-F238E27FC236}">
                <a16:creationId xmlns:a16="http://schemas.microsoft.com/office/drawing/2014/main" id="{BAC3F7D4-9613-0E1F-901C-98FE831DEB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580917" y="-4863"/>
            <a:ext cx="2570370" cy="5159808"/>
          </a:xfrm>
          <a:prstGeom prst="rect">
            <a:avLst/>
          </a:prstGeom>
          <a:gradFill flip="none" rotWithShape="1">
            <a:gsLst>
              <a:gs pos="5000">
                <a:schemeClr val="accent2"/>
              </a:gs>
              <a:gs pos="49000">
                <a:schemeClr val="accent5">
                  <a:lumMod val="60000"/>
                  <a:lumOff val="40000"/>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AFD5167C-AF48-26F0-7A9F-3F7643374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198529" y="-796392"/>
            <a:ext cx="2761518" cy="9158579"/>
          </a:xfrm>
          <a:prstGeom prst="rect">
            <a:avLst/>
          </a:prstGeom>
          <a:gradFill>
            <a:gsLst>
              <a:gs pos="0">
                <a:schemeClr val="accent5"/>
              </a:gs>
              <a:gs pos="65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a:extLst>
              <a:ext uri="{FF2B5EF4-FFF2-40B4-BE49-F238E27FC236}">
                <a16:creationId xmlns:a16="http://schemas.microsoft.com/office/drawing/2014/main" id="{87B30A01-FCA8-86A5-A840-C32A3BE2E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 y="-5729"/>
            <a:ext cx="3659866" cy="5165529"/>
          </a:xfrm>
          <a:prstGeom prst="rect">
            <a:avLst/>
          </a:prstGeom>
          <a:gradFill>
            <a:gsLst>
              <a:gs pos="0">
                <a:schemeClr val="accent2">
                  <a:alpha val="70000"/>
                </a:schemeClr>
              </a:gs>
              <a:gs pos="44000">
                <a:schemeClr val="accent5">
                  <a:lumMod val="60000"/>
                  <a:lumOff val="40000"/>
                  <a:alpha val="0"/>
                </a:schemeClr>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oogle Shape;100;p6"/>
          <p:cNvSpPr txBox="1">
            <a:spLocks noGrp="1"/>
          </p:cNvSpPr>
          <p:nvPr>
            <p:ph type="title"/>
          </p:nvPr>
        </p:nvSpPr>
        <p:spPr>
          <a:xfrm>
            <a:off x="644271" y="1616391"/>
            <a:ext cx="3120174" cy="2129454"/>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000" b="1">
                <a:solidFill>
                  <a:srgbClr val="FFFFFF"/>
                </a:solidFill>
              </a:rPr>
              <a:t>Learning Spaces:</a:t>
            </a:r>
            <a:br>
              <a:rPr lang="en-US" sz="3000" b="1">
                <a:solidFill>
                  <a:srgbClr val="FFFFFF"/>
                </a:solidFill>
              </a:rPr>
            </a:br>
            <a:r>
              <a:rPr lang="en-US" sz="3000" b="1">
                <a:solidFill>
                  <a:srgbClr val="FFFFFF"/>
                </a:solidFill>
              </a:rPr>
              <a:t>Where do I learn?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4"/>
        <p:cNvGrpSpPr/>
        <p:nvPr/>
      </p:nvGrpSpPr>
      <p:grpSpPr>
        <a:xfrm>
          <a:off x="0" y="0"/>
          <a:ext cx="0" cy="0"/>
          <a:chOff x="0" y="0"/>
          <a:chExt cx="0" cy="0"/>
        </a:xfrm>
      </p:grpSpPr>
      <p:sp>
        <p:nvSpPr>
          <p:cNvPr id="105" name="Google Shape;105;p7"/>
          <p:cNvSpPr txBox="1">
            <a:spLocks noGrp="1"/>
          </p:cNvSpPr>
          <p:nvPr>
            <p:ph type="title"/>
          </p:nvPr>
        </p:nvSpPr>
        <p:spPr>
          <a:xfrm>
            <a:off x="657519" y="556043"/>
            <a:ext cx="4109789" cy="1212152"/>
          </a:xfrm>
          <a:prstGeom prst="rect">
            <a:avLst/>
          </a:prstGeom>
        </p:spPr>
        <p:txBody>
          <a:bodyPr spcFirstLastPara="1" vert="horz" lIns="91440" tIns="45720" rIns="91440" bIns="45720" rtlCol="0" anchor="b" anchorCtr="0">
            <a:normAutofit/>
          </a:bodyPr>
          <a:lstStyle/>
          <a:p>
            <a:pPr marL="0" lvl="0" indent="0" defTabSz="914400">
              <a:lnSpc>
                <a:spcPct val="90000"/>
              </a:lnSpc>
              <a:spcBef>
                <a:spcPct val="0"/>
              </a:spcBef>
              <a:spcAft>
                <a:spcPts val="0"/>
              </a:spcAft>
              <a:buSzPts val="3000"/>
            </a:pPr>
            <a:r>
              <a:rPr lang="en-US" sz="2400" b="1" dirty="0"/>
              <a:t>Working Remotely – Pros and Cons</a:t>
            </a:r>
          </a:p>
        </p:txBody>
      </p:sp>
      <p:sp>
        <p:nvSpPr>
          <p:cNvPr id="106" name="Google Shape;106;p7"/>
          <p:cNvSpPr txBox="1">
            <a:spLocks noGrp="1"/>
          </p:cNvSpPr>
          <p:nvPr>
            <p:ph type="body" idx="1"/>
          </p:nvPr>
        </p:nvSpPr>
        <p:spPr>
          <a:xfrm>
            <a:off x="657519" y="1900107"/>
            <a:ext cx="4109789" cy="2585874"/>
          </a:xfrm>
          <a:prstGeom prst="rect">
            <a:avLst/>
          </a:prstGeom>
        </p:spPr>
        <p:txBody>
          <a:bodyPr spcFirstLastPara="1" vert="horz" lIns="91440" tIns="45720" rIns="91440" bIns="45720" rtlCol="0" anchor="t" anchorCtr="0">
            <a:normAutofit/>
          </a:bodyPr>
          <a:lstStyle/>
          <a:p>
            <a:pPr marL="457200" lvl="0" indent="-228600" defTabSz="914400">
              <a:lnSpc>
                <a:spcPct val="90000"/>
              </a:lnSpc>
              <a:spcBef>
                <a:spcPts val="0"/>
              </a:spcBef>
              <a:spcAft>
                <a:spcPts val="0"/>
              </a:spcAft>
              <a:buSzPts val="2100"/>
              <a:buFont typeface="Arial" panose="020B0604020202020204" pitchFamily="34" charset="0"/>
              <a:buChar char="•"/>
            </a:pPr>
            <a:r>
              <a:rPr lang="en-US" sz="1500" dirty="0">
                <a:sym typeface="Roboto Slab"/>
              </a:rPr>
              <a:t>In your home</a:t>
            </a:r>
          </a:p>
          <a:p>
            <a:pPr marL="457200" lvl="0" indent="-228600" defTabSz="914400">
              <a:lnSpc>
                <a:spcPct val="90000"/>
              </a:lnSpc>
              <a:spcBef>
                <a:spcPts val="0"/>
              </a:spcBef>
              <a:spcAft>
                <a:spcPts val="0"/>
              </a:spcAft>
              <a:buSzPts val="2100"/>
              <a:buFont typeface="Arial" panose="020B0604020202020204" pitchFamily="34" charset="0"/>
              <a:buChar char="•"/>
            </a:pPr>
            <a:r>
              <a:rPr lang="en-US" sz="1500" dirty="0">
                <a:sym typeface="Roboto Slab"/>
              </a:rPr>
              <a:t>In your own space</a:t>
            </a:r>
          </a:p>
          <a:p>
            <a:pPr marL="457200" lvl="0" indent="-228600" defTabSz="914400">
              <a:lnSpc>
                <a:spcPct val="90000"/>
              </a:lnSpc>
              <a:spcBef>
                <a:spcPts val="0"/>
              </a:spcBef>
              <a:spcAft>
                <a:spcPts val="0"/>
              </a:spcAft>
              <a:buSzPts val="2100"/>
              <a:buFont typeface="Arial" panose="020B0604020202020204" pitchFamily="34" charset="0"/>
              <a:buChar char="•"/>
            </a:pPr>
            <a:r>
              <a:rPr lang="en-US" sz="1500" dirty="0">
                <a:sym typeface="Roboto Slab"/>
              </a:rPr>
              <a:t>In your personal classroom</a:t>
            </a:r>
            <a:endParaRPr lang="en-US" sz="1500" dirty="0"/>
          </a:p>
          <a:p>
            <a:pPr marL="457200" lvl="0" indent="-228600" defTabSz="914400">
              <a:lnSpc>
                <a:spcPct val="90000"/>
              </a:lnSpc>
              <a:spcBef>
                <a:spcPts val="0"/>
              </a:spcBef>
              <a:spcAft>
                <a:spcPts val="0"/>
              </a:spcAft>
              <a:buSzPts val="2100"/>
              <a:buFont typeface="Arial" panose="020B0604020202020204" pitchFamily="34" charset="0"/>
              <a:buChar char="•"/>
            </a:pPr>
            <a:r>
              <a:rPr lang="en-US" sz="1500" dirty="0">
                <a:sym typeface="Roboto Slab"/>
              </a:rPr>
              <a:t>In a suitable place in your neighborhood (library, coffee shop, park, or a different CUNY campus)</a:t>
            </a:r>
          </a:p>
          <a:p>
            <a:pPr marL="0" lvl="0" indent="-228600" defTabSz="914400">
              <a:lnSpc>
                <a:spcPct val="90000"/>
              </a:lnSpc>
              <a:spcBef>
                <a:spcPts val="1200"/>
              </a:spcBef>
              <a:spcAft>
                <a:spcPts val="1200"/>
              </a:spcAft>
              <a:buSzPts val="1800"/>
              <a:buFont typeface="Arial" panose="020B0604020202020204" pitchFamily="34" charset="0"/>
              <a:buChar char="•"/>
            </a:pPr>
            <a:endParaRPr lang="en-US" sz="1500" dirty="0"/>
          </a:p>
        </p:txBody>
      </p:sp>
      <p:pic>
        <p:nvPicPr>
          <p:cNvPr id="108" name="Picture 107" descr="Tall office building looking up">
            <a:extLst>
              <a:ext uri="{FF2B5EF4-FFF2-40B4-BE49-F238E27FC236}">
                <a16:creationId xmlns:a16="http://schemas.microsoft.com/office/drawing/2014/main" id="{D5B50E94-155E-AF28-C0E6-3F2747AD07C5}"/>
              </a:ext>
            </a:extLst>
          </p:cNvPr>
          <p:cNvPicPr>
            <a:picLocks noChangeAspect="1"/>
          </p:cNvPicPr>
          <p:nvPr/>
        </p:nvPicPr>
        <p:blipFill rotWithShape="1">
          <a:blip r:embed="rId3"/>
          <a:srcRect l="28168" r="24292" b="-2"/>
          <a:stretch/>
        </p:blipFill>
        <p:spPr>
          <a:xfrm>
            <a:off x="5453109" y="10"/>
            <a:ext cx="3690890" cy="5143490"/>
          </a:xfrm>
          <a:prstGeom prst="rect">
            <a:avLst/>
          </a:prstGeom>
        </p:spPr>
      </p:pic>
      <p:grpSp>
        <p:nvGrpSpPr>
          <p:cNvPr id="112" name="Group 111">
            <a:extLst>
              <a:ext uri="{FF2B5EF4-FFF2-40B4-BE49-F238E27FC236}">
                <a16:creationId xmlns:a16="http://schemas.microsoft.com/office/drawing/2014/main" id="{8CE57D37-C2D0-066B-1AE3-6F4244344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051478" y="0"/>
            <a:ext cx="92522" cy="5143500"/>
            <a:chOff x="12068638" y="0"/>
            <a:chExt cx="123362" cy="6858000"/>
          </a:xfrm>
        </p:grpSpPr>
        <p:sp>
          <p:nvSpPr>
            <p:cNvPr id="113" name="Rectangle 112">
              <a:extLst>
                <a:ext uri="{FF2B5EF4-FFF2-40B4-BE49-F238E27FC236}">
                  <a16:creationId xmlns:a16="http://schemas.microsoft.com/office/drawing/2014/main" id="{A24DCA44-89CF-872A-903F-96C50780E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4B0CC4F5-AC85-FFFA-7EB5-33C4FCE90A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6"/>
        <p:cNvGrpSpPr/>
        <p:nvPr/>
      </p:nvGrpSpPr>
      <p:grpSpPr>
        <a:xfrm>
          <a:off x="0" y="0"/>
          <a:ext cx="0" cy="0"/>
          <a:chOff x="0" y="0"/>
          <a:chExt cx="0" cy="0"/>
        </a:xfrm>
      </p:grpSpPr>
      <p:sp>
        <p:nvSpPr>
          <p:cNvPr id="117" name="Google Shape;117;p9"/>
          <p:cNvSpPr txBox="1">
            <a:spLocks noGrp="1"/>
          </p:cNvSpPr>
          <p:nvPr>
            <p:ph type="title"/>
          </p:nvPr>
        </p:nvSpPr>
        <p:spPr>
          <a:xfrm>
            <a:off x="571500" y="853527"/>
            <a:ext cx="3064248" cy="1051852"/>
          </a:xfrm>
          <a:prstGeom prst="rect">
            <a:avLst/>
          </a:prstGeom>
        </p:spPr>
        <p:txBody>
          <a:bodyPr spcFirstLastPara="1" vert="horz" lIns="91440" tIns="45720" rIns="91440" bIns="45720" rtlCol="0" anchor="t" anchorCtr="0">
            <a:normAutofit/>
          </a:bodyPr>
          <a:lstStyle/>
          <a:p>
            <a:pPr marL="0" lvl="0" indent="0" defTabSz="914400">
              <a:lnSpc>
                <a:spcPct val="90000"/>
              </a:lnSpc>
              <a:spcBef>
                <a:spcPct val="0"/>
              </a:spcBef>
              <a:spcAft>
                <a:spcPts val="0"/>
              </a:spcAft>
              <a:buSzPts val="3000"/>
            </a:pPr>
            <a:r>
              <a:rPr lang="en-US" sz="2400" b="1"/>
              <a:t>Create Your Own Workspace at Home </a:t>
            </a:r>
          </a:p>
        </p:txBody>
      </p:sp>
      <p:cxnSp>
        <p:nvCxnSpPr>
          <p:cNvPr id="124" name="Straight Connector 123">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8855" y="653359"/>
            <a:ext cx="552704"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8" name="Google Shape;118;p9"/>
          <p:cNvSpPr txBox="1">
            <a:spLocks noGrp="1"/>
          </p:cNvSpPr>
          <p:nvPr>
            <p:ph type="body" idx="1"/>
          </p:nvPr>
        </p:nvSpPr>
        <p:spPr>
          <a:xfrm>
            <a:off x="571500" y="1913382"/>
            <a:ext cx="3064248" cy="2693405"/>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Limit distractions and noise</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Set up computer/tablet on a desk or table, not your lap</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Sit in a chair, rather than a couch or bed</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Have a notebook and pens/pencils nearby</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Make sure there is plenty of light</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Hang a calendar or weekly schedule </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Post To Do list </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Post pictures, images, and/or motivational quotes</a:t>
            </a:r>
          </a:p>
          <a:p>
            <a:pPr marL="457200" lvl="0" indent="-228600" defTabSz="914400">
              <a:lnSpc>
                <a:spcPct val="90000"/>
              </a:lnSpc>
              <a:spcBef>
                <a:spcPts val="0"/>
              </a:spcBef>
              <a:spcAft>
                <a:spcPts val="0"/>
              </a:spcAft>
              <a:buSzPts val="1800"/>
              <a:buFont typeface="Arial" panose="020B0604020202020204" pitchFamily="34" charset="0"/>
              <a:buChar char="•"/>
            </a:pPr>
            <a:r>
              <a:rPr lang="en-US" sz="1300" dirty="0">
                <a:sym typeface="Roboto Slab"/>
              </a:rPr>
              <a:t>Add a plant for increased oxygen</a:t>
            </a:r>
          </a:p>
          <a:p>
            <a:pPr marL="457200" lvl="0" indent="-228600" defTabSz="914400">
              <a:lnSpc>
                <a:spcPct val="90000"/>
              </a:lnSpc>
              <a:spcBef>
                <a:spcPts val="1200"/>
              </a:spcBef>
              <a:spcAft>
                <a:spcPts val="1200"/>
              </a:spcAft>
              <a:buSzPts val="1400"/>
              <a:buFont typeface="Arial" panose="020B0604020202020204" pitchFamily="34" charset="0"/>
              <a:buChar char="•"/>
            </a:pPr>
            <a:endParaRPr lang="en-US" sz="1300" dirty="0"/>
          </a:p>
        </p:txBody>
      </p:sp>
      <p:pic>
        <p:nvPicPr>
          <p:cNvPr id="120" name="Picture 119" descr="Workspace table with tablet eyeglasses schedule calendar and cup">
            <a:extLst>
              <a:ext uri="{FF2B5EF4-FFF2-40B4-BE49-F238E27FC236}">
                <a16:creationId xmlns:a16="http://schemas.microsoft.com/office/drawing/2014/main" id="{2FDA2636-7FAA-AE14-F75F-159EED7B15DD}"/>
              </a:ext>
            </a:extLst>
          </p:cNvPr>
          <p:cNvPicPr>
            <a:picLocks noChangeAspect="1"/>
          </p:cNvPicPr>
          <p:nvPr/>
        </p:nvPicPr>
        <p:blipFill rotWithShape="1">
          <a:blip r:embed="rId3"/>
          <a:srcRect l="21767" r="14568"/>
          <a:stretch/>
        </p:blipFill>
        <p:spPr>
          <a:xfrm>
            <a:off x="4238244" y="10"/>
            <a:ext cx="4905756" cy="514349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TotalTime>
  <Words>1929</Words>
  <Application>Microsoft Office PowerPoint</Application>
  <PresentationFormat>On-screen Show (16:9)</PresentationFormat>
  <Paragraphs>209</Paragraphs>
  <Slides>40</Slides>
  <Notes>40</Notes>
  <HiddenSlides>0</HiddenSlides>
  <MMClips>2</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40</vt:i4>
      </vt:variant>
    </vt:vector>
  </HeadingPairs>
  <TitlesOfParts>
    <vt:vector size="48" baseType="lpstr">
      <vt:lpstr>Roboto Slab</vt:lpstr>
      <vt:lpstr>Arial</vt:lpstr>
      <vt:lpstr>Calibri</vt:lpstr>
      <vt:lpstr>Roboto</vt:lpstr>
      <vt:lpstr>Impact</vt:lpstr>
      <vt:lpstr>Calibri Light</vt:lpstr>
      <vt:lpstr>Office Theme</vt:lpstr>
      <vt:lpstr>1_Office Theme</vt:lpstr>
      <vt:lpstr>City Tech 101</vt:lpstr>
      <vt:lpstr>Think &amp; Discuss</vt:lpstr>
      <vt:lpstr>#RiseAndGrind</vt:lpstr>
      <vt:lpstr>Today’s Topics</vt:lpstr>
      <vt:lpstr>Increased Personal Responsibility</vt:lpstr>
      <vt:lpstr>Learning Plan Questions</vt:lpstr>
      <vt:lpstr>Learning Spaces: Where do I learn?</vt:lpstr>
      <vt:lpstr>Working Remotely – Pros and Cons</vt:lpstr>
      <vt:lpstr>Create Your Own Workspace at Home </vt:lpstr>
      <vt:lpstr>On City Tech Campus – Pros and Cons</vt:lpstr>
      <vt:lpstr>Find Your Own Workspace on Campus</vt:lpstr>
      <vt:lpstr>What other places are workspaces?</vt:lpstr>
      <vt:lpstr>What other places are workspaces?</vt:lpstr>
      <vt:lpstr>Think back to the answers you gave on your “Learning Profile” Questions.  What spaces will help you study most productively?</vt:lpstr>
      <vt:lpstr>When do I learn?</vt:lpstr>
      <vt:lpstr>A Typical FY College Schedule</vt:lpstr>
      <vt:lpstr>Do you really have all that free time now??</vt:lpstr>
      <vt:lpstr>Question:</vt:lpstr>
      <vt:lpstr>Answer:</vt:lpstr>
      <vt:lpstr>The Breakdown</vt:lpstr>
      <vt:lpstr>How many hours a week do you spend doing…</vt:lpstr>
      <vt:lpstr>Think back again to the answers you gave on your “Learning Profile” Questions.  What times of the day are the best time for you to study? What can you do to make sure you’re available during those times?</vt:lpstr>
      <vt:lpstr>Mindset Module: Remember at the beginning of class I asked for a definition of Fixed Mindset &amp; Growth Mindset?</vt:lpstr>
      <vt:lpstr>What kinds of habits and practices do Fixed Mindset students have?</vt:lpstr>
      <vt:lpstr>Fixed Mindset Behaviors: </vt:lpstr>
      <vt:lpstr>Academic Integrity</vt:lpstr>
      <vt:lpstr>PowerPoint Presentation</vt:lpstr>
      <vt:lpstr>PowerPoint Presentation</vt:lpstr>
      <vt:lpstr>PowerPoint Presentation</vt:lpstr>
      <vt:lpstr>Full Academic Integrity Policy</vt:lpstr>
      <vt:lpstr>Is this cheating?</vt:lpstr>
      <vt:lpstr>What can you do instead?</vt:lpstr>
      <vt:lpstr>Habits of Growth Mindset  College Students</vt:lpstr>
      <vt:lpstr>What kinds of habits and practices do Growth Mindset students have?</vt:lpstr>
      <vt:lpstr>PowerPoint Presentation</vt:lpstr>
      <vt:lpstr>Growth Mindset Behaviors How do we… </vt:lpstr>
      <vt:lpstr>Based on all you have learned today, take time to write down three growth mindset practices or study habits you will incorporate into your routine.   We will check back later this semester to see which ones you tried and how they worked!</vt:lpstr>
      <vt:lpstr>Recap</vt:lpstr>
      <vt:lpstr>Before Session 4…</vt:lpstr>
      <vt:lpstr>#RiseAndGrind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2023-09-08T18:58:00Z</dcterms:modified>
</cp:coreProperties>
</file>