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se" initials="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browse/>
    <p:sldRg st="1" end="7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68" autoAdjust="0"/>
    <p:restoredTop sz="94662" autoAdjust="0"/>
  </p:normalViewPr>
  <p:slideViewPr>
    <p:cSldViewPr>
      <p:cViewPr varScale="1">
        <p:scale>
          <a:sx n="44" d="100"/>
          <a:sy n="44" d="100"/>
        </p:scale>
        <p:origin x="-3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03-20T21:00:17.506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2D823-1736-475D-9A43-81CDF469AFBC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495F4-D3F3-47B9-8C9C-1EEC2335B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099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95F4-D3F3-47B9-8C9C-1EEC2335B6E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853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Nick’s Lobster House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Dolphin Restaurant Bar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The Waterfront Crab House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95F4-D3F3-47B9-8C9C-1EEC2335B6E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487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BROOKLYN WATER FRONT ARTISTS</a:t>
            </a:r>
            <a:r>
              <a:rPr lang="en-US" baseline="0" dirty="0" smtClean="0"/>
              <a:t> </a:t>
            </a:r>
            <a:r>
              <a:rPr lang="en-US" dirty="0" smtClean="0"/>
              <a:t>COALITION(BWAC) 499 VANT BRUNT STREET</a:t>
            </a:r>
          </a:p>
          <a:p>
            <a:endParaRPr lang="en-US" dirty="0" smtClean="0"/>
          </a:p>
          <a:p>
            <a:r>
              <a:rPr lang="en-US" dirty="0" smtClean="0"/>
              <a:t>The</a:t>
            </a:r>
            <a:r>
              <a:rPr lang="en-US" baseline="0" dirty="0" smtClean="0"/>
              <a:t> largest Non-Profit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95F4-D3F3-47B9-8C9C-1EEC2335B6E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291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80 breweries</a:t>
            </a:r>
            <a:r>
              <a:rPr lang="en-US" baseline="0" dirty="0" smtClean="0"/>
              <a:t> from the US and around the world</a:t>
            </a:r>
          </a:p>
          <a:p>
            <a:r>
              <a:rPr lang="en-US" baseline="0" dirty="0" smtClean="0"/>
              <a:t>Last week of March – First week of April</a:t>
            </a:r>
          </a:p>
          <a:p>
            <a:r>
              <a:rPr lang="en-US" baseline="0" smtClean="0"/>
              <a:t>Admission $65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Kent Avenue in Williams Burg</a:t>
            </a:r>
          </a:p>
          <a:p>
            <a:r>
              <a:rPr lang="en-US" baseline="0" dirty="0" smtClean="0"/>
              <a:t>Catch the G and L train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95F4-D3F3-47B9-8C9C-1EEC2335B6E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372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495F4-D3F3-47B9-8C9C-1EEC2335B6E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988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AD29-95CB-476D-B8A5-76D7DF48CDCD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DC4B-4905-41CD-A149-C66FB4F46E2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AD29-95CB-476D-B8A5-76D7DF48CDCD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DC4B-4905-41CD-A149-C66FB4F46E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AD29-95CB-476D-B8A5-76D7DF48CDCD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DC4B-4905-41CD-A149-C66FB4F46E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AD29-95CB-476D-B8A5-76D7DF48CDCD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DC4B-4905-41CD-A149-C66FB4F46E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AD29-95CB-476D-B8A5-76D7DF48CDCD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E7EDC4B-4905-41CD-A149-C66FB4F46E2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AD29-95CB-476D-B8A5-76D7DF48CDCD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DC4B-4905-41CD-A149-C66FB4F46E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AD29-95CB-476D-B8A5-76D7DF48CDCD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DC4B-4905-41CD-A149-C66FB4F46E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AD29-95CB-476D-B8A5-76D7DF48CDCD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DC4B-4905-41CD-A149-C66FB4F46E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AD29-95CB-476D-B8A5-76D7DF48CDCD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DC4B-4905-41CD-A149-C66FB4F46E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AD29-95CB-476D-B8A5-76D7DF48CDCD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DC4B-4905-41CD-A149-C66FB4F46E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AD29-95CB-476D-B8A5-76D7DF48CDCD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DC4B-4905-41CD-A149-C66FB4F46E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592AD29-95CB-476D-B8A5-76D7DF48CDCD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E7EDC4B-4905-41CD-A149-C66FB4F46E2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5638800"/>
          </a:xfrm>
        </p:spPr>
        <p:txBody>
          <a:bodyPr/>
          <a:lstStyle/>
          <a:p>
            <a:r>
              <a:rPr lang="en-US" dirty="0" smtClean="0"/>
              <a:t>WELCOME TO THE </a:t>
            </a:r>
            <a:br>
              <a:rPr lang="en-US" dirty="0" smtClean="0"/>
            </a:br>
            <a:r>
              <a:rPr lang="en-US" dirty="0" smtClean="0"/>
              <a:t>BROOKLYN WATER FRONT</a:t>
            </a:r>
            <a:endParaRPr lang="en-US" dirty="0"/>
          </a:p>
        </p:txBody>
      </p:sp>
      <p:pic>
        <p:nvPicPr>
          <p:cNvPr id="7170" name="Picture 2" descr="C:\Users\Rose\Desktop\1836586_10152640524908298_1387367280_o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751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Restaurants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8458199" cy="4648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59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Rose\Desktop\ACF894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4876801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Rose\Desktop\solid_geometryred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1" y="1219200"/>
            <a:ext cx="4267199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09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39962"/>
          </a:xfrm>
        </p:spPr>
        <p:txBody>
          <a:bodyPr/>
          <a:lstStyle/>
          <a:p>
            <a:r>
              <a:rPr lang="en-US" dirty="0" smtClean="0"/>
              <a:t>ANNUAL BEER FESTIVAL</a:t>
            </a:r>
            <a:endParaRPr lang="en-US" dirty="0"/>
          </a:p>
        </p:txBody>
      </p:sp>
      <p:pic>
        <p:nvPicPr>
          <p:cNvPr id="3075" name="Picture 3" descr="C:\Users\Rose\Desktop\valentines_feature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0"/>
            <a:ext cx="9144000" cy="495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55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C:\Users\Rose\Desktop\williamsburg-waterfront-concerts-make-me-weep-tears-of-.83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1143000"/>
            <a:ext cx="92202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251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  <p:sndAc>
          <p:endSnd/>
        </p:sndAc>
      </p:transition>
    </mc:Choice>
    <mc:Fallback xmlns="">
      <p:transition spd="slow">
        <p:zoom dir="in"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10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C:\Users\Rose\Desktop\10005970_10152753503043298_1977084565_o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1" y="-3810001"/>
            <a:ext cx="9797143" cy="1097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81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Rose\Desktop\1097031_10152673778798298_461211071_o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676" y="-228599"/>
            <a:ext cx="9794876" cy="739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54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Rose\Desktop\New folder\2aa01e9a-3e57-4003-82b8-12660e7eadd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82296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775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Rose\Desktop\New folder\1913403_10152689160263298_880528388_o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0"/>
            <a:ext cx="9296400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406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</TotalTime>
  <Words>69</Words>
  <Application>Microsoft Office PowerPoint</Application>
  <PresentationFormat>On-screen Show (4:3)</PresentationFormat>
  <Paragraphs>22</Paragraphs>
  <Slides>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WELCOME TO THE  BROOKLYN WATER FRONT</vt:lpstr>
      <vt:lpstr>Restaurants </vt:lpstr>
      <vt:lpstr>Arts</vt:lpstr>
      <vt:lpstr>ANNUAL BEER FESTIVAL</vt:lpstr>
      <vt:lpstr>CONCERTS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 BROOKLYN WATER FRONT</dc:title>
  <dc:creator>Rose</dc:creator>
  <cp:lastModifiedBy>Rose</cp:lastModifiedBy>
  <cp:revision>18</cp:revision>
  <dcterms:created xsi:type="dcterms:W3CDTF">2014-03-20T23:12:52Z</dcterms:created>
  <dcterms:modified xsi:type="dcterms:W3CDTF">2014-04-05T02:12:54Z</dcterms:modified>
</cp:coreProperties>
</file>