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64" r:id="rId5"/>
    <p:sldId id="259" r:id="rId6"/>
    <p:sldId id="265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5089" y="180474"/>
            <a:ext cx="8825658" cy="3329581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Randy Antigua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5089" y="3862979"/>
            <a:ext cx="8825658" cy="117424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cs typeface="Times New Roman" panose="02020603050405020304" pitchFamily="18" charset="0"/>
              </a:rPr>
              <a:t>Professor </a:t>
            </a:r>
            <a:r>
              <a:rPr lang="en-US" dirty="0" err="1" smtClean="0">
                <a:cs typeface="Times New Roman" panose="02020603050405020304" pitchFamily="18" charset="0"/>
              </a:rPr>
              <a:t>ostrom</a:t>
            </a:r>
            <a:endParaRPr lang="en-US" dirty="0" smtClean="0">
              <a:cs typeface="Times New Roman" panose="02020603050405020304" pitchFamily="18" charset="0"/>
            </a:endParaRPr>
          </a:p>
          <a:p>
            <a:r>
              <a:rPr lang="en-US" dirty="0" err="1" smtClean="0">
                <a:cs typeface="Times New Roman" panose="02020603050405020304" pitchFamily="18" charset="0"/>
              </a:rPr>
              <a:t>Eng</a:t>
            </a:r>
            <a:r>
              <a:rPr lang="en-US" dirty="0" smtClean="0">
                <a:cs typeface="Times New Roman" panose="02020603050405020304" pitchFamily="18" charset="0"/>
              </a:rPr>
              <a:t> 1101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11/10/15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226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Do I Want To Be A Counselor?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315454"/>
            <a:ext cx="8946541" cy="4932946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I want to work in human services because I feel like I have a good outlook on life and I feel like I can guide those who feel a little lost in their lives or those are in need of help. I hope to shed some light into kids and young adults so they can be on the right path in their lives.</a:t>
            </a:r>
          </a:p>
          <a:p>
            <a:r>
              <a:rPr lang="en-US" dirty="0"/>
              <a:t>I used to watch shows like Couple’s Therapy and </a:t>
            </a:r>
            <a:r>
              <a:rPr lang="en-US" dirty="0" err="1"/>
              <a:t>Dr.Phil</a:t>
            </a:r>
            <a:r>
              <a:rPr lang="en-US" dirty="0"/>
              <a:t> so I wanted to provide assistance to people</a:t>
            </a:r>
            <a:r>
              <a:rPr lang="en-US" dirty="0" smtClean="0"/>
              <a:t>.</a:t>
            </a:r>
          </a:p>
          <a:p>
            <a:r>
              <a:rPr lang="en-US" dirty="0"/>
              <a:t>I’m a good listener. I used to listen to my friends in high school vent about their problems in/out of school. I would offer advice to them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I grew up being a helper. I have two nieces and two nephews who I grew up with and I would always help them with their homework and projects.</a:t>
            </a:r>
          </a:p>
          <a:p>
            <a:r>
              <a:rPr lang="en-US" dirty="0" smtClean="0"/>
              <a:t>I like hearing people’s personal stories and see where they come from and why they do the things they do.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961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Who/what inspires you?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9543" y="1152983"/>
            <a:ext cx="10199057" cy="5360112"/>
          </a:xfrm>
        </p:spPr>
        <p:txBody>
          <a:bodyPr/>
          <a:lstStyle/>
          <a:p>
            <a:r>
              <a:rPr lang="en-US" dirty="0" smtClean="0"/>
              <a:t>My Mom. </a:t>
            </a:r>
          </a:p>
          <a:p>
            <a:r>
              <a:rPr lang="en-US" dirty="0" smtClean="0"/>
              <a:t>My nieces and nephews. </a:t>
            </a:r>
          </a:p>
          <a:p>
            <a:r>
              <a:rPr lang="en-US" dirty="0" smtClean="0"/>
              <a:t>Seeing people succeed and making it in their lives. </a:t>
            </a:r>
          </a:p>
          <a:p>
            <a:r>
              <a:rPr lang="en-US" dirty="0" smtClean="0"/>
              <a:t>Making new friends along the way.</a:t>
            </a:r>
          </a:p>
          <a:p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51" y="2886827"/>
            <a:ext cx="2164486" cy="23749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207" y="3097948"/>
            <a:ext cx="2101265" cy="24662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651" y="2716437"/>
            <a:ext cx="2708108" cy="31337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883" y="775349"/>
            <a:ext cx="2543536" cy="17781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42" y="3039067"/>
            <a:ext cx="2571183" cy="297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640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9" y="545432"/>
            <a:ext cx="9111917" cy="580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072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</a:t>
            </a:r>
            <a:r>
              <a:rPr lang="en-US" dirty="0"/>
              <a:t>T</a:t>
            </a:r>
            <a:r>
              <a:rPr lang="en-US" dirty="0" smtClean="0"/>
              <a:t>hat Symbolize </a:t>
            </a:r>
            <a:r>
              <a:rPr lang="en-US" dirty="0"/>
              <a:t>M</a:t>
            </a:r>
            <a:r>
              <a:rPr lang="en-US" dirty="0" smtClean="0"/>
              <a:t>y Career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05" y="1523999"/>
            <a:ext cx="3778668" cy="304963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204" y="4897657"/>
            <a:ext cx="8572500" cy="1428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67" y="2177276"/>
            <a:ext cx="2619375" cy="1743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136" y="1599782"/>
            <a:ext cx="3810000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062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Plan To Achieve In: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642" y="1379621"/>
            <a:ext cx="7186863" cy="5021179"/>
          </a:xfrm>
        </p:spPr>
      </p:pic>
    </p:spTree>
    <p:extLst>
      <p:ext uri="{BB962C8B-B14F-4D97-AF65-F5344CB8AC3E}">
        <p14:creationId xmlns:p14="http://schemas.microsoft.com/office/powerpoint/2010/main" val="708264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Obstacles That </a:t>
            </a:r>
            <a:r>
              <a:rPr lang="en-US" dirty="0"/>
              <a:t>M</a:t>
            </a:r>
            <a:r>
              <a:rPr lang="en-US" dirty="0" smtClean="0"/>
              <a:t>ight </a:t>
            </a:r>
            <a:r>
              <a:rPr lang="en-US" dirty="0"/>
              <a:t>P</a:t>
            </a:r>
            <a:r>
              <a:rPr lang="en-US" dirty="0" smtClean="0"/>
              <a:t>revent </a:t>
            </a:r>
            <a:r>
              <a:rPr lang="en-US" dirty="0"/>
              <a:t>M</a:t>
            </a:r>
            <a:r>
              <a:rPr lang="en-US" dirty="0" smtClean="0"/>
              <a:t>e </a:t>
            </a:r>
            <a:r>
              <a:rPr lang="en-US" dirty="0"/>
              <a:t>F</a:t>
            </a:r>
            <a:r>
              <a:rPr lang="en-US" dirty="0" smtClean="0"/>
              <a:t>rom </a:t>
            </a:r>
            <a:r>
              <a:rPr lang="en-US" dirty="0"/>
              <a:t>P</a:t>
            </a:r>
            <a:r>
              <a:rPr lang="en-US" dirty="0" smtClean="0"/>
              <a:t>ursuing Counseling: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My low salary.</a:t>
            </a:r>
          </a:p>
          <a:p>
            <a:r>
              <a:rPr lang="en-US" sz="2400" dirty="0" smtClean="0"/>
              <a:t>The location of where the jobs are. </a:t>
            </a:r>
          </a:p>
          <a:p>
            <a:r>
              <a:rPr lang="en-US" sz="2400" dirty="0" smtClean="0"/>
              <a:t>The number of available jobs.</a:t>
            </a:r>
          </a:p>
          <a:p>
            <a:r>
              <a:rPr lang="en-US" sz="2400" dirty="0" smtClean="0"/>
              <a:t>My shy, withdrawn personality.</a:t>
            </a:r>
          </a:p>
          <a:p>
            <a:r>
              <a:rPr lang="en-US" sz="2400" dirty="0" smtClean="0"/>
              <a:t>Taking risks.</a:t>
            </a:r>
          </a:p>
          <a:p>
            <a:r>
              <a:rPr lang="en-US" sz="2400" dirty="0" smtClean="0"/>
              <a:t>Selfishness.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505" y="2052918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995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62</TotalTime>
  <Words>261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Ion</vt:lpstr>
      <vt:lpstr>Randy Antigua</vt:lpstr>
      <vt:lpstr>Why Do I Want To Be A Counselor?</vt:lpstr>
      <vt:lpstr>Who/what inspires you?</vt:lpstr>
      <vt:lpstr>PowerPoint Presentation</vt:lpstr>
      <vt:lpstr>Images That Symbolize My Career</vt:lpstr>
      <vt:lpstr>What I Plan To Achieve In:</vt:lpstr>
      <vt:lpstr>Obstacles That Might Prevent Me From Pursuing Counseling:</vt:lpstr>
    </vt:vector>
  </TitlesOfParts>
  <Company>NYCCT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Randy Antigua</dc:title>
  <dc:creator>general</dc:creator>
  <cp:lastModifiedBy>general</cp:lastModifiedBy>
  <cp:revision>16</cp:revision>
  <dcterms:created xsi:type="dcterms:W3CDTF">2015-11-10T19:08:15Z</dcterms:created>
  <dcterms:modified xsi:type="dcterms:W3CDTF">2015-11-12T16:33:23Z</dcterms:modified>
</cp:coreProperties>
</file>