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112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05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088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2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87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86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7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4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23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54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9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87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B8D8F-53B1-BF45-A8FB-629F75ACB722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001A7-3881-A644-A93E-3F90BE00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23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prezi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19545" y="1062290"/>
            <a:ext cx="817418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err="1">
                <a:cs typeface="Arial"/>
              </a:rPr>
              <a:t>Prezi</a:t>
            </a:r>
            <a:endParaRPr lang="en-US" sz="3200" dirty="0">
              <a:cs typeface="Arial"/>
            </a:endParaRPr>
          </a:p>
          <a:p>
            <a:pPr algn="ctr"/>
            <a:r>
              <a:rPr lang="en-US" sz="3200" u="sng" dirty="0">
                <a:cs typeface="Arial"/>
                <a:hlinkClick r:id="rId2"/>
              </a:rPr>
              <a:t>https://prezi.com</a:t>
            </a:r>
            <a:r>
              <a:rPr lang="en-US" sz="3200" u="sng" dirty="0" smtClean="0">
                <a:cs typeface="Arial"/>
                <a:hlinkClick r:id="rId2"/>
              </a:rPr>
              <a:t>/</a:t>
            </a:r>
            <a:endParaRPr lang="en-US" sz="3200" u="sng" dirty="0" smtClean="0">
              <a:cs typeface="Arial"/>
            </a:endParaRPr>
          </a:p>
          <a:p>
            <a:pPr algn="ctr"/>
            <a:r>
              <a:rPr lang="en-US" sz="3200" u="sng" dirty="0" smtClean="0">
                <a:cs typeface="Arial"/>
              </a:rPr>
              <a:t>https://</a:t>
            </a:r>
            <a:r>
              <a:rPr lang="en-US" sz="3200" u="sng" dirty="0" err="1" smtClean="0">
                <a:cs typeface="Arial"/>
              </a:rPr>
              <a:t>blog.prezi.com</a:t>
            </a:r>
            <a:r>
              <a:rPr lang="en-US" sz="3200" u="sng" dirty="0" smtClean="0">
                <a:cs typeface="Arial"/>
              </a:rPr>
              <a:t>/presenting-5-best-prezis-2016/</a:t>
            </a:r>
          </a:p>
          <a:p>
            <a:pPr algn="ctr"/>
            <a:endParaRPr lang="en-US" sz="3200" u="sng" dirty="0">
              <a:cs typeface="Arial"/>
            </a:endParaRPr>
          </a:p>
          <a:p>
            <a:pPr algn="ctr"/>
            <a:r>
              <a:rPr lang="en-US" sz="3200" u="sng" dirty="0" smtClean="0">
                <a:cs typeface="Arial"/>
              </a:rPr>
              <a:t>PowerPoint</a:t>
            </a:r>
          </a:p>
          <a:p>
            <a:pPr algn="ctr"/>
            <a:r>
              <a:rPr lang="en-US" sz="3200" u="sng" dirty="0" smtClean="0">
                <a:cs typeface="Arial"/>
              </a:rPr>
              <a:t>https://</a:t>
            </a:r>
            <a:r>
              <a:rPr lang="en-US" sz="3200" u="sng" dirty="0" err="1" smtClean="0">
                <a:cs typeface="Arial"/>
              </a:rPr>
              <a:t>office.live.com</a:t>
            </a:r>
            <a:r>
              <a:rPr lang="en-US" sz="3200" u="sng" dirty="0" smtClean="0">
                <a:cs typeface="Arial"/>
              </a:rPr>
              <a:t>/start/</a:t>
            </a:r>
            <a:r>
              <a:rPr lang="en-US" sz="3200" u="sng" dirty="0" err="1" smtClean="0">
                <a:cs typeface="Arial"/>
              </a:rPr>
              <a:t>PowerPoint.aspx</a:t>
            </a:r>
            <a:endParaRPr lang="en-US" sz="3200" u="sng" dirty="0" smtClean="0">
              <a:cs typeface="Arial"/>
            </a:endParaRPr>
          </a:p>
          <a:p>
            <a:pPr algn="ctr"/>
            <a:endParaRPr lang="en-US" sz="3200" u="sng" dirty="0">
              <a:cs typeface="Arial"/>
            </a:endParaRPr>
          </a:p>
          <a:p>
            <a:pPr algn="ctr"/>
            <a:r>
              <a:rPr lang="en-US" sz="3200" u="sng" dirty="0" err="1" smtClean="0">
                <a:cs typeface="Arial"/>
              </a:rPr>
              <a:t>KeyNote</a:t>
            </a:r>
            <a:endParaRPr lang="en-US" sz="3200" u="sng" dirty="0" smtClean="0">
              <a:cs typeface="Arial"/>
            </a:endParaRPr>
          </a:p>
          <a:p>
            <a:pPr algn="ctr"/>
            <a:r>
              <a:rPr lang="en-US" sz="3200" u="sng" dirty="0" smtClean="0">
                <a:cs typeface="Arial"/>
              </a:rPr>
              <a:t>http://</a:t>
            </a:r>
            <a:r>
              <a:rPr lang="en-US" sz="3200" u="sng" dirty="0" err="1" smtClean="0">
                <a:cs typeface="Arial"/>
              </a:rPr>
              <a:t>www.apple.com</a:t>
            </a:r>
            <a:r>
              <a:rPr lang="en-US" sz="3200" u="sng" dirty="0" smtClean="0">
                <a:cs typeface="Arial"/>
              </a:rPr>
              <a:t>/keynote/</a:t>
            </a:r>
            <a:endParaRPr lang="en-US" sz="3200" u="sng" dirty="0">
              <a:cs typeface="Arial"/>
            </a:endParaRPr>
          </a:p>
          <a:p>
            <a:pPr algn="ctr"/>
            <a:endParaRPr lang="en-US" sz="32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2311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93455" y="1905000"/>
            <a:ext cx="5680364" cy="3059545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THE BRAND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391583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80818"/>
            <a:ext cx="9144000" cy="6938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AND THE ROOM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92262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</a:t>
            </a:r>
            <a:r>
              <a:rPr lang="en-US" dirty="0" smtClean="0"/>
              <a:t>ontent </a:t>
            </a:r>
            <a:r>
              <a:rPr lang="en-US" dirty="0"/>
              <a:t>in your presentation should </a:t>
            </a:r>
            <a:r>
              <a:rPr lang="en-US" u="sng" dirty="0" smtClean="0"/>
              <a:t>support</a:t>
            </a:r>
            <a:r>
              <a:rPr lang="en-US" dirty="0" smtClean="0"/>
              <a:t> </a:t>
            </a:r>
            <a:r>
              <a:rPr lang="en-US" dirty="0"/>
              <a:t>your overall message, </a:t>
            </a:r>
            <a:r>
              <a:rPr lang="en-US" dirty="0" smtClean="0"/>
              <a:t>not </a:t>
            </a:r>
            <a:r>
              <a:rPr lang="en-US" dirty="0"/>
              <a:t>be a substitute </a:t>
            </a:r>
            <a:r>
              <a:rPr lang="en-US"/>
              <a:t>for </a:t>
            </a:r>
            <a:r>
              <a:rPr lang="en-US" smtClean="0"/>
              <a:t>it</a:t>
            </a:r>
            <a:br>
              <a:rPr lang="en-US" smtClean="0"/>
            </a:br>
            <a:endParaRPr lang="en-US" dirty="0" smtClean="0"/>
          </a:p>
          <a:p>
            <a:r>
              <a:rPr lang="en-US" dirty="0" smtClean="0">
                <a:effectLst/>
              </a:rPr>
              <a:t>Keep it simple. Landscape formats. </a:t>
            </a:r>
          </a:p>
          <a:p>
            <a:endParaRPr lang="en-US" dirty="0"/>
          </a:p>
          <a:p>
            <a:r>
              <a:rPr lang="en-US" dirty="0" smtClean="0"/>
              <a:t>Instead of several bullets per page, try ONE message per page</a:t>
            </a:r>
          </a:p>
          <a:p>
            <a:endParaRPr lang="en-US" dirty="0"/>
          </a:p>
          <a:p>
            <a:r>
              <a:rPr lang="en-US" dirty="0" smtClean="0"/>
              <a:t>If there are more than 6 items on a page, the human brain will take 500% longer to process!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6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SAN SERIF FONTS are the most legible in presentations designed for groups</a:t>
            </a:r>
          </a:p>
          <a:p>
            <a:pPr lvl="0"/>
            <a:r>
              <a:rPr lang="en-US" sz="2400" dirty="0"/>
              <a:t>Helvetica and </a:t>
            </a:r>
            <a:r>
              <a:rPr lang="en-US" sz="2400" dirty="0" err="1"/>
              <a:t>Futura</a:t>
            </a:r>
            <a:r>
              <a:rPr lang="en-US" sz="2400" dirty="0"/>
              <a:t> are legible at most font sizes.</a:t>
            </a:r>
          </a:p>
          <a:p>
            <a:pPr lvl="0"/>
            <a:r>
              <a:rPr lang="en-US" sz="2400" dirty="0"/>
              <a:t>Rockwell is bold, suitable for a headline or point you want to hammer home to your audience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Your type should be readable to everyone in the room. Use 24 point minimum, up to 44 for headlines</a:t>
            </a:r>
          </a:p>
          <a:p>
            <a:pPr lvl="0"/>
            <a:r>
              <a:rPr lang="en-US" sz="2400" dirty="0" smtClean="0"/>
              <a:t>Test your slides in the same size room as the one where your presentation will take place</a:t>
            </a:r>
          </a:p>
          <a:p>
            <a:pPr lvl="0"/>
            <a:r>
              <a:rPr lang="en-US" sz="2400" dirty="0" smtClean="0"/>
              <a:t>Limit the amount of text per page</a:t>
            </a:r>
            <a:endParaRPr lang="en-US" sz="2400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211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2018"/>
            <a:ext cx="8229600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US" sz="4400" dirty="0" smtClean="0"/>
              <a:t>Limit the amount </a:t>
            </a:r>
            <a:br>
              <a:rPr lang="en-US" sz="4400" dirty="0" smtClean="0"/>
            </a:br>
            <a:r>
              <a:rPr lang="en-US" sz="4400" dirty="0" smtClean="0"/>
              <a:t>of text per page</a:t>
            </a:r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01788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6200"/>
            <a:ext cx="8229600" cy="4525963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en-US" sz="4400" dirty="0" smtClean="0"/>
              <a:t>Test your slides </a:t>
            </a:r>
            <a:br>
              <a:rPr lang="en-US" sz="4400" dirty="0" smtClean="0"/>
            </a:br>
            <a:r>
              <a:rPr lang="en-US" sz="4400" dirty="0" smtClean="0"/>
              <a:t>in the same size room </a:t>
            </a:r>
            <a:br>
              <a:rPr lang="en-US" sz="4400" dirty="0" smtClean="0"/>
            </a:br>
            <a:r>
              <a:rPr lang="en-US" sz="4400" dirty="0" smtClean="0"/>
              <a:t>as the one where </a:t>
            </a:r>
            <a:br>
              <a:rPr lang="en-US" sz="4400" dirty="0" smtClean="0"/>
            </a:br>
            <a:r>
              <a:rPr lang="en-US" sz="4400" dirty="0" smtClean="0"/>
              <a:t>your presentation </a:t>
            </a:r>
            <a:br>
              <a:rPr lang="en-US" sz="4400" dirty="0" smtClean="0"/>
            </a:br>
            <a:r>
              <a:rPr lang="en-US" sz="4400" dirty="0" smtClean="0"/>
              <a:t>will take place</a:t>
            </a:r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53230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US" sz="4400" dirty="0" smtClean="0"/>
              <a:t>Your type should be readable </a:t>
            </a:r>
            <a:br>
              <a:rPr lang="en-US" sz="4400" dirty="0" smtClean="0"/>
            </a:br>
            <a:r>
              <a:rPr lang="en-US" sz="4400" dirty="0" smtClean="0"/>
              <a:t>to everyone in the room. </a:t>
            </a:r>
          </a:p>
          <a:p>
            <a:pPr marL="0" lvl="0" indent="0" algn="ctr">
              <a:buNone/>
            </a:pPr>
            <a:endParaRPr lang="en-US" sz="4400" dirty="0"/>
          </a:p>
          <a:p>
            <a:pPr marL="0" lvl="0" indent="0" algn="ctr">
              <a:buNone/>
            </a:pPr>
            <a:r>
              <a:rPr lang="en-US" sz="4400" dirty="0" smtClean="0"/>
              <a:t>Use 24 point minimum, </a:t>
            </a:r>
          </a:p>
          <a:p>
            <a:pPr marL="0" lvl="0" indent="0" algn="ctr">
              <a:buNone/>
            </a:pPr>
            <a:r>
              <a:rPr lang="en-US" sz="4400" dirty="0" smtClean="0"/>
              <a:t>up to 44 for headlines</a:t>
            </a:r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129956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80818"/>
            <a:ext cx="9144000" cy="6938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COLOR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65327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80818"/>
            <a:ext cx="9144000" cy="6938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 REALLY</a:t>
            </a:r>
            <a:endParaRPr lang="en-US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902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80818"/>
            <a:ext cx="9144000" cy="6938818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DEPENDS ON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486967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167</Words>
  <Application>Microsoft Macintosh PowerPoint</Application>
  <PresentationFormat>On-screen Show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CONTENT</vt:lpstr>
      <vt:lpstr>FONTS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K</dc:creator>
  <cp:lastModifiedBy>M K</cp:lastModifiedBy>
  <cp:revision>3</cp:revision>
  <dcterms:created xsi:type="dcterms:W3CDTF">2017-03-13T17:14:49Z</dcterms:created>
  <dcterms:modified xsi:type="dcterms:W3CDTF">2017-03-13T17:33:33Z</dcterms:modified>
</cp:coreProperties>
</file>