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4" r:id="rId4"/>
    <p:sldId id="257" r:id="rId5"/>
    <p:sldId id="258" r:id="rId6"/>
    <p:sldId id="259" r:id="rId7"/>
    <p:sldId id="272" r:id="rId8"/>
    <p:sldId id="260" r:id="rId9"/>
    <p:sldId id="269" r:id="rId10"/>
    <p:sldId id="270" r:id="rId11"/>
    <p:sldId id="261" r:id="rId12"/>
    <p:sldId id="262" r:id="rId13"/>
    <p:sldId id="263" r:id="rId14"/>
    <p:sldId id="264" r:id="rId15"/>
    <p:sldId id="271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A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352" y="7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ikenzielabs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001" y="1210056"/>
            <a:ext cx="6477000" cy="1914144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000FF"/>
                </a:solidFill>
              </a:rPr>
              <a:t>MIDI Controller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82330" y="5314270"/>
            <a:ext cx="2504469" cy="916449"/>
          </a:xfrm>
        </p:spPr>
        <p:txBody>
          <a:bodyPr>
            <a:normAutofit/>
          </a:bodyPr>
          <a:lstStyle/>
          <a:p>
            <a:r>
              <a:rPr lang="en-US" b="1" dirty="0" smtClean="0"/>
              <a:t>By:  Ronal Inga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</a:t>
            </a:r>
            <a:r>
              <a:rPr lang="en-US" b="1" dirty="0" err="1" smtClean="0"/>
              <a:t>Jeyner</a:t>
            </a:r>
            <a:r>
              <a:rPr lang="en-US" b="1" dirty="0" smtClean="0"/>
              <a:t> </a:t>
            </a:r>
            <a:r>
              <a:rPr lang="en-US" b="1" dirty="0" err="1" smtClean="0"/>
              <a:t>Cespedes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0304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V7PBWGJHVD7F9.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25" y="154224"/>
            <a:ext cx="8685358" cy="643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84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7675">
            <a:off x="2574566" y="503237"/>
            <a:ext cx="6237015" cy="868362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Programming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819953"/>
            <a:ext cx="6914512" cy="48342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Upload the file code to the Arduino Uno board using Arduino IDE.</a:t>
            </a:r>
          </a:p>
          <a:p>
            <a:r>
              <a:rPr lang="en-US" dirty="0" smtClean="0"/>
              <a:t>Using the IAC driver add two new ports:</a:t>
            </a:r>
            <a:br>
              <a:rPr lang="en-US" dirty="0" smtClean="0"/>
            </a:br>
            <a:r>
              <a:rPr lang="en-US" dirty="0" smtClean="0"/>
              <a:t>	Input from Audio software</a:t>
            </a:r>
            <a:br>
              <a:rPr lang="en-US" dirty="0" smtClean="0"/>
            </a:br>
            <a:r>
              <a:rPr lang="en-US" dirty="0" smtClean="0"/>
              <a:t>	Output to Audio Software</a:t>
            </a:r>
            <a:br>
              <a:rPr lang="en-US" dirty="0" smtClean="0"/>
            </a:br>
            <a:r>
              <a:rPr lang="en-US" dirty="0" smtClean="0"/>
              <a:t>These ports will communicate from the device to the </a:t>
            </a:r>
            <a:r>
              <a:rPr lang="en-US" dirty="0"/>
              <a:t>T</a:t>
            </a:r>
            <a:r>
              <a:rPr lang="en-US" dirty="0" smtClean="0"/>
              <a:t>raktor. </a:t>
            </a:r>
          </a:p>
          <a:p>
            <a:r>
              <a:rPr lang="en-US" dirty="0" smtClean="0"/>
              <a:t>Download Serial to MIDI converter </a:t>
            </a:r>
            <a:r>
              <a:rPr lang="en-US" dirty="0"/>
              <a:t>software from</a:t>
            </a:r>
            <a:br>
              <a:rPr lang="en-US" dirty="0"/>
            </a:br>
            <a:r>
              <a:rPr lang="en-US" dirty="0" smtClean="0">
                <a:hlinkClick r:id="rId2"/>
              </a:rPr>
              <a:t>www.spikenzielabs.com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smtClean="0"/>
              <a:t>Run the software to select the </a:t>
            </a:r>
            <a:r>
              <a:rPr lang="en-US" dirty="0" err="1" smtClean="0"/>
              <a:t>Arduino’s</a:t>
            </a:r>
            <a:r>
              <a:rPr lang="en-US" dirty="0" smtClean="0"/>
              <a:t> serial port, sound rate, input and output port. </a:t>
            </a:r>
            <a:br>
              <a:rPr lang="en-US" dirty="0" smtClean="0"/>
            </a:br>
            <a:r>
              <a:rPr lang="en-US" dirty="0" smtClean="0"/>
              <a:t>This program will convert the signal from Arduino into MIDI.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88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24057">
            <a:off x="5215120" y="503239"/>
            <a:ext cx="3887042" cy="86836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Arduino Code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Screen Shot 2012-12-02 at 6.17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63" y="284368"/>
            <a:ext cx="5117152" cy="61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830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503238"/>
            <a:ext cx="2080681" cy="336416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008000"/>
                </a:solidFill>
              </a:rPr>
              <a:t>IAC Driver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0" name="Picture 9" descr="Screen Shot 2012-12-02 at 6.09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686" y="265410"/>
            <a:ext cx="5803281" cy="639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167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8870"/>
            <a:ext cx="7313613" cy="86836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Serial to MIDI converter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Screen Shot 2012-12-02 at 6.33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724" y="1087232"/>
            <a:ext cx="4851400" cy="57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32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Screen Shot 2012-12-13 at 12.21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384428"/>
            <a:ext cx="7313613" cy="497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1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1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95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they communicate?</a:t>
            </a:r>
            <a:endParaRPr lang="en-US" dirty="0"/>
          </a:p>
        </p:txBody>
      </p:sp>
      <p:pic>
        <p:nvPicPr>
          <p:cNvPr id="6" name="Picture 5" descr="Screen Shot 2012-12-02 at 9.49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86" y="1953089"/>
            <a:ext cx="1731247" cy="1564977"/>
          </a:xfrm>
          <a:prstGeom prst="rect">
            <a:avLst/>
          </a:prstGeom>
        </p:spPr>
      </p:pic>
      <p:pic>
        <p:nvPicPr>
          <p:cNvPr id="7" name="Picture 6" descr="Screen Shot 2012-12-02 at 6.33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629" y="1872842"/>
            <a:ext cx="1489170" cy="1808835"/>
          </a:xfrm>
          <a:prstGeom prst="rect">
            <a:avLst/>
          </a:prstGeom>
        </p:spPr>
      </p:pic>
      <p:pic>
        <p:nvPicPr>
          <p:cNvPr id="8" name="Picture 7" descr="Screen Shot 2012-12-02 at 9.51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022" y="1872842"/>
            <a:ext cx="1346200" cy="1587500"/>
          </a:xfrm>
          <a:prstGeom prst="rect">
            <a:avLst/>
          </a:prstGeom>
        </p:spPr>
      </p:pic>
      <p:pic>
        <p:nvPicPr>
          <p:cNvPr id="9" name="Picture 8" descr="Screen Shot 2012-12-02 at 9.51.4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629" y="4618254"/>
            <a:ext cx="2527300" cy="13335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2591495" y="2552709"/>
            <a:ext cx="769751" cy="2950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5591973" y="2405190"/>
            <a:ext cx="769751" cy="2950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ent Arrow 12"/>
          <p:cNvSpPr/>
          <p:nvPr/>
        </p:nvSpPr>
        <p:spPr>
          <a:xfrm rot="10147077">
            <a:off x="6727337" y="4180525"/>
            <a:ext cx="732790" cy="59224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821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2133"/>
            <a:ext cx="7313613" cy="8683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What is MIDI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6705"/>
            <a:ext cx="7313613" cy="205435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Musical Instrument Digital Interface is a computer language that allows communication with other devices</a:t>
            </a:r>
          </a:p>
          <a:p>
            <a:r>
              <a:rPr lang="en-US" dirty="0" smtClean="0"/>
              <a:t>Carries instructions of music describing what notes are being play, length, velocity, tempo, etc.</a:t>
            </a:r>
          </a:p>
          <a:p>
            <a:r>
              <a:rPr lang="en-US" dirty="0" smtClean="0"/>
              <a:t>Can be programmed to  save instruments information in 16 different tracks.</a:t>
            </a:r>
            <a:endParaRPr lang="en-US" dirty="0"/>
          </a:p>
        </p:txBody>
      </p:sp>
      <p:pic>
        <p:nvPicPr>
          <p:cNvPr id="4" name="Picture 3" descr="Screen Shot 2012-12-17 at 7.12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114" y="3399336"/>
            <a:ext cx="6825125" cy="312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57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2-17 at 6.30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41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299523">
            <a:off x="797716" y="1017948"/>
            <a:ext cx="3937884" cy="8683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is a MIDI controller?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Content Placeholder 3" descr="IMG_011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27" b="13027"/>
          <a:stretch>
            <a:fillRect/>
          </a:stretch>
        </p:blipFill>
        <p:spPr>
          <a:xfrm rot="917347">
            <a:off x="4962573" y="551344"/>
            <a:ext cx="3709397" cy="1988939"/>
          </a:xfrm>
        </p:spPr>
      </p:pic>
      <p:sp>
        <p:nvSpPr>
          <p:cNvPr id="7" name="Rectangle 6"/>
          <p:cNvSpPr/>
          <p:nvPr/>
        </p:nvSpPr>
        <p:spPr>
          <a:xfrm>
            <a:off x="1110667" y="3527814"/>
            <a:ext cx="6800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/>
                <a:cs typeface="Times New Roman"/>
              </a:rPr>
              <a:t>A MIDI controller can send and receive MIDI messages </a:t>
            </a:r>
            <a:r>
              <a:rPr lang="en-US" sz="2400" dirty="0" smtClean="0">
                <a:latin typeface="Times New Roman"/>
                <a:cs typeface="Times New Roman"/>
              </a:rPr>
              <a:t>from </a:t>
            </a:r>
            <a:r>
              <a:rPr lang="en-US" sz="2400" dirty="0">
                <a:latin typeface="Times New Roman"/>
                <a:cs typeface="Times New Roman"/>
              </a:rPr>
              <a:t>your PC, allowing direct control of your software. Not only that, but the controls can generally be mapped to anything your like. So what might be a volume fader for one person can be an effect filter for another </a:t>
            </a:r>
          </a:p>
        </p:txBody>
      </p:sp>
    </p:spTree>
    <p:extLst>
      <p:ext uri="{BB962C8B-B14F-4D97-AF65-F5344CB8AC3E}">
        <p14:creationId xmlns:p14="http://schemas.microsoft.com/office/powerpoint/2010/main" val="175966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2430"/>
            <a:ext cx="7313613" cy="868362"/>
          </a:xfrm>
        </p:spPr>
        <p:txBody>
          <a:bodyPr/>
          <a:lstStyle/>
          <a:p>
            <a:r>
              <a:rPr lang="en-US" dirty="0" smtClean="0"/>
              <a:t>Components/Prices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68197"/>
            <a:ext cx="7313613" cy="476565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Arduino UNO Microcontroller </a:t>
            </a:r>
          </a:p>
          <a:p>
            <a:pPr>
              <a:buFont typeface="Wingdings" charset="2"/>
              <a:buChar char="Ø"/>
            </a:pPr>
            <a:r>
              <a:rPr lang="en-US" dirty="0"/>
              <a:t>12 x </a:t>
            </a:r>
            <a:r>
              <a:rPr lang="en-US" dirty="0" smtClean="0"/>
              <a:t>Sanwa 24mm arcade buttons</a:t>
            </a:r>
            <a:r>
              <a:rPr lang="en-US" dirty="0"/>
              <a:t> $26.28 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4 </a:t>
            </a:r>
            <a:r>
              <a:rPr lang="en-US" dirty="0"/>
              <a:t>x </a:t>
            </a:r>
            <a:r>
              <a:rPr lang="en-US" dirty="0" smtClean="0"/>
              <a:t>10k linear potentiometer</a:t>
            </a:r>
            <a:r>
              <a:rPr lang="en-US" dirty="0"/>
              <a:t> $</a:t>
            </a:r>
            <a:r>
              <a:rPr lang="en-US" dirty="0" smtClean="0"/>
              <a:t>4.88</a:t>
            </a: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4 </a:t>
            </a:r>
            <a:r>
              <a:rPr lang="en-US" dirty="0"/>
              <a:t>x </a:t>
            </a:r>
            <a:r>
              <a:rPr lang="en-US" dirty="0" smtClean="0"/>
              <a:t>Pot knobs</a:t>
            </a:r>
            <a:r>
              <a:rPr lang="en-US" dirty="0"/>
              <a:t> $</a:t>
            </a:r>
            <a:r>
              <a:rPr lang="en-US" dirty="0" smtClean="0"/>
              <a:t>3.80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2 </a:t>
            </a:r>
            <a:r>
              <a:rPr lang="en-US" dirty="0"/>
              <a:t>x </a:t>
            </a:r>
            <a:r>
              <a:rPr lang="en-US" dirty="0" smtClean="0"/>
              <a:t>10k linear sliding potentiometer</a:t>
            </a:r>
            <a:r>
              <a:rPr lang="en-US" dirty="0"/>
              <a:t> $</a:t>
            </a:r>
            <a:r>
              <a:rPr lang="en-US" dirty="0" smtClean="0"/>
              <a:t>7.54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2 </a:t>
            </a:r>
            <a:r>
              <a:rPr lang="en-US" dirty="0"/>
              <a:t>x </a:t>
            </a:r>
            <a:r>
              <a:rPr lang="en-US" dirty="0" smtClean="0"/>
              <a:t>Slider knobs $2.04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1 x 4.7 </a:t>
            </a:r>
            <a:r>
              <a:rPr lang="en-US" dirty="0" err="1" smtClean="0"/>
              <a:t>kΩ</a:t>
            </a:r>
            <a:r>
              <a:rPr lang="en-US" dirty="0" smtClean="0"/>
              <a:t> resistor $0.10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50 x wires/jumpers $5.00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1 x Wood enclosure $5.00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1 x plastic sheet $3.00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7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Tools/Programs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786076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dirty="0" smtClean="0"/>
              <a:t>Soldering iron &amp; Solder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Wire stripper 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Needle Nose pliers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 Drill bits: 24mm spade, 11mm, 7mm countersinking bit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Time </a:t>
            </a:r>
            <a:r>
              <a:rPr lang="en-US" dirty="0"/>
              <a:t>&amp;</a:t>
            </a:r>
            <a:r>
              <a:rPr lang="en-US" dirty="0" smtClean="0"/>
              <a:t> patience</a:t>
            </a:r>
          </a:p>
          <a:p>
            <a:pPr>
              <a:buFont typeface="Wingdings" charset="2"/>
              <a:buChar char="v"/>
            </a:pPr>
            <a:endParaRPr lang="en-US" dirty="0" smtClean="0"/>
          </a:p>
          <a:p>
            <a:pPr>
              <a:buFont typeface="Wingdings" charset="2"/>
              <a:buChar char="v"/>
            </a:pPr>
            <a:endParaRPr lang="en-US" dirty="0" smtClean="0"/>
          </a:p>
          <a:p>
            <a:pPr>
              <a:buFont typeface="Wingdings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64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25211"/>
            <a:ext cx="7313613" cy="4056062"/>
          </a:xfrm>
        </p:spPr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err="1"/>
              <a:t>Arduino</a:t>
            </a:r>
            <a:r>
              <a:rPr lang="en-US" dirty="0"/>
              <a:t> </a:t>
            </a:r>
            <a:r>
              <a:rPr lang="en-US" dirty="0" smtClean="0"/>
              <a:t>IDE</a:t>
            </a:r>
            <a:endParaRPr lang="en-US" dirty="0"/>
          </a:p>
          <a:p>
            <a:pPr>
              <a:buFont typeface="Wingdings" charset="2"/>
              <a:buChar char="v"/>
            </a:pPr>
            <a:r>
              <a:rPr lang="en-US" dirty="0"/>
              <a:t>Audio MIDI setup/IAC </a:t>
            </a:r>
            <a:r>
              <a:rPr lang="en-US" dirty="0" smtClean="0"/>
              <a:t>driver  (MAC)</a:t>
            </a:r>
            <a:endParaRPr lang="en-US" dirty="0"/>
          </a:p>
          <a:p>
            <a:pPr>
              <a:buFont typeface="Wingdings" charset="2"/>
              <a:buChar char="v"/>
            </a:pPr>
            <a:r>
              <a:rPr lang="en-US" dirty="0"/>
              <a:t>Serial MIDI converter </a:t>
            </a:r>
          </a:p>
          <a:p>
            <a:pPr>
              <a:buFont typeface="Wingdings" charset="2"/>
              <a:buChar char="v"/>
            </a:pPr>
            <a:r>
              <a:rPr lang="en-US" dirty="0"/>
              <a:t>Traktor Pro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92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G_01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40" y="1735138"/>
            <a:ext cx="3784786" cy="4056061"/>
          </a:xfrm>
          <a:prstGeom prst="rect">
            <a:avLst/>
          </a:prstGeom>
        </p:spPr>
      </p:pic>
      <p:pic>
        <p:nvPicPr>
          <p:cNvPr id="5" name="Picture 4" descr="schematic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926" y="1735137"/>
            <a:ext cx="3834087" cy="405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06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ematic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79" y="141105"/>
            <a:ext cx="8787991" cy="654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83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504</TotalTime>
  <Words>203</Words>
  <Application>Microsoft Macintosh PowerPoint</Application>
  <PresentationFormat>On-screen Show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Inkwell</vt:lpstr>
      <vt:lpstr>MIDI Controller </vt:lpstr>
      <vt:lpstr>What is MIDI</vt:lpstr>
      <vt:lpstr>PowerPoint Presentation</vt:lpstr>
      <vt:lpstr>What is a MIDI controller?</vt:lpstr>
      <vt:lpstr>Components/Prices</vt:lpstr>
      <vt:lpstr>Tools/Programs</vt:lpstr>
      <vt:lpstr>Programs</vt:lpstr>
      <vt:lpstr>Assembling </vt:lpstr>
      <vt:lpstr>PowerPoint Presentation</vt:lpstr>
      <vt:lpstr>PowerPoint Presentation</vt:lpstr>
      <vt:lpstr>Programming</vt:lpstr>
      <vt:lpstr>Arduino Code</vt:lpstr>
      <vt:lpstr>  IAC Driver</vt:lpstr>
      <vt:lpstr>Serial to MIDI converter</vt:lpstr>
      <vt:lpstr>Mapping  </vt:lpstr>
      <vt:lpstr>PowerPoint Presentation</vt:lpstr>
      <vt:lpstr>How they communicate?</vt:lpstr>
    </vt:vector>
  </TitlesOfParts>
  <Company>house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MIDI Controller </dc:title>
  <dc:creator>RONALD INGA</dc:creator>
  <cp:lastModifiedBy>RONALD INGA</cp:lastModifiedBy>
  <cp:revision>30</cp:revision>
  <dcterms:created xsi:type="dcterms:W3CDTF">2012-12-02T22:05:04Z</dcterms:created>
  <dcterms:modified xsi:type="dcterms:W3CDTF">2012-12-18T00:17:11Z</dcterms:modified>
</cp:coreProperties>
</file>