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9" r:id="rId2"/>
    <p:sldId id="273" r:id="rId3"/>
    <p:sldId id="274" r:id="rId4"/>
    <p:sldId id="275" r:id="rId5"/>
    <p:sldId id="276" r:id="rId6"/>
    <p:sldId id="280" r:id="rId7"/>
    <p:sldId id="277" r:id="rId8"/>
    <p:sldId id="279" r:id="rId9"/>
    <p:sldId id="27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50FF7D-149A-44E2-BDD5-BBC0C981AABB}" v="758" dt="2021-10-12T17:36:05.1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E850FF7D-149A-44E2-BDD5-BBC0C981AABB}"/>
    <pc:docChg chg="undo redo custSel addSld delSld modSld">
      <pc:chgData name="Tom Smith" userId="eac52e5223bf4258" providerId="LiveId" clId="{E850FF7D-149A-44E2-BDD5-BBC0C981AABB}" dt="2021-10-13T17:34:48.987" v="2625" actId="20577"/>
      <pc:docMkLst>
        <pc:docMk/>
      </pc:docMkLst>
      <pc:sldChg chg="modSp mod">
        <pc:chgData name="Tom Smith" userId="eac52e5223bf4258" providerId="LiveId" clId="{E850FF7D-149A-44E2-BDD5-BBC0C981AABB}" dt="2021-10-12T16:11:22.989" v="303" actId="20577"/>
        <pc:sldMkLst>
          <pc:docMk/>
          <pc:sldMk cId="3355501316" sldId="259"/>
        </pc:sldMkLst>
        <pc:spChg chg="mod">
          <ac:chgData name="Tom Smith" userId="eac52e5223bf4258" providerId="LiveId" clId="{E850FF7D-149A-44E2-BDD5-BBC0C981AABB}" dt="2021-10-12T16:11:22.989" v="303" actId="20577"/>
          <ac:spMkLst>
            <pc:docMk/>
            <pc:sldMk cId="3355501316" sldId="259"/>
            <ac:spMk id="3" creationId="{00000000-0000-0000-0000-000000000000}"/>
          </ac:spMkLst>
        </pc:spChg>
      </pc:sldChg>
      <pc:sldChg chg="modSp mod">
        <pc:chgData name="Tom Smith" userId="eac52e5223bf4258" providerId="LiveId" clId="{E850FF7D-149A-44E2-BDD5-BBC0C981AABB}" dt="2021-10-12T17:42:22.254" v="2580" actId="27636"/>
        <pc:sldMkLst>
          <pc:docMk/>
          <pc:sldMk cId="1552480648" sldId="272"/>
        </pc:sldMkLst>
        <pc:spChg chg="mod">
          <ac:chgData name="Tom Smith" userId="eac52e5223bf4258" providerId="LiveId" clId="{E850FF7D-149A-44E2-BDD5-BBC0C981AABB}" dt="2021-10-12T17:42:22.254" v="2580" actId="27636"/>
          <ac:spMkLst>
            <pc:docMk/>
            <pc:sldMk cId="1552480648" sldId="272"/>
            <ac:spMk id="3" creationId="{00000000-0000-0000-0000-000000000000}"/>
          </ac:spMkLst>
        </pc:spChg>
        <pc:picChg chg="mod">
          <ac:chgData name="Tom Smith" userId="eac52e5223bf4258" providerId="LiveId" clId="{E850FF7D-149A-44E2-BDD5-BBC0C981AABB}" dt="2021-10-12T17:36:05.148" v="2294" actId="1076"/>
          <ac:picMkLst>
            <pc:docMk/>
            <pc:sldMk cId="1552480648" sldId="272"/>
            <ac:picMk id="5122" creationId="{00000000-0000-0000-0000-000000000000}"/>
          </ac:picMkLst>
        </pc:picChg>
      </pc:sldChg>
      <pc:sldChg chg="del">
        <pc:chgData name="Tom Smith" userId="eac52e5223bf4258" providerId="LiveId" clId="{E850FF7D-149A-44E2-BDD5-BBC0C981AABB}" dt="2021-10-12T16:04:34.014" v="0" actId="47"/>
        <pc:sldMkLst>
          <pc:docMk/>
          <pc:sldMk cId="1350591097" sldId="273"/>
        </pc:sldMkLst>
      </pc:sldChg>
      <pc:sldChg chg="addSp delSp modSp new mod setBg setClrOvrMap">
        <pc:chgData name="Tom Smith" userId="eac52e5223bf4258" providerId="LiveId" clId="{E850FF7D-149A-44E2-BDD5-BBC0C981AABB}" dt="2021-10-13T17:34:48.987" v="2625" actId="20577"/>
        <pc:sldMkLst>
          <pc:docMk/>
          <pc:sldMk cId="2571211522" sldId="273"/>
        </pc:sldMkLst>
        <pc:spChg chg="mod">
          <ac:chgData name="Tom Smith" userId="eac52e5223bf4258" providerId="LiveId" clId="{E850FF7D-149A-44E2-BDD5-BBC0C981AABB}" dt="2021-10-12T16:10:24.636" v="259" actId="26606"/>
          <ac:spMkLst>
            <pc:docMk/>
            <pc:sldMk cId="2571211522" sldId="273"/>
            <ac:spMk id="2" creationId="{0419A5BF-F02A-430A-A3E5-167E03B12038}"/>
          </ac:spMkLst>
        </pc:spChg>
        <pc:spChg chg="mod">
          <ac:chgData name="Tom Smith" userId="eac52e5223bf4258" providerId="LiveId" clId="{E850FF7D-149A-44E2-BDD5-BBC0C981AABB}" dt="2021-10-13T17:34:48.987" v="2625" actId="20577"/>
          <ac:spMkLst>
            <pc:docMk/>
            <pc:sldMk cId="2571211522" sldId="273"/>
            <ac:spMk id="3" creationId="{5544C5E6-E5D1-4F5F-8531-8AC7C1490513}"/>
          </ac:spMkLst>
        </pc:spChg>
        <pc:spChg chg="add del">
          <ac:chgData name="Tom Smith" userId="eac52e5223bf4258" providerId="LiveId" clId="{E850FF7D-149A-44E2-BDD5-BBC0C981AABB}" dt="2021-10-12T16:10:24.649" v="260" actId="26606"/>
          <ac:spMkLst>
            <pc:docMk/>
            <pc:sldMk cId="2571211522" sldId="273"/>
            <ac:spMk id="71" creationId="{C232B152-3720-4D3B-97ED-45CE5483F16F}"/>
          </ac:spMkLst>
        </pc:spChg>
        <pc:spChg chg="add del">
          <ac:chgData name="Tom Smith" userId="eac52e5223bf4258" providerId="LiveId" clId="{E850FF7D-149A-44E2-BDD5-BBC0C981AABB}" dt="2021-10-12T16:10:24.649" v="260" actId="26606"/>
          <ac:spMkLst>
            <pc:docMk/>
            <pc:sldMk cId="2571211522" sldId="273"/>
            <ac:spMk id="73" creationId="{11BAB570-FF10-4E96-8A3F-FA9804702B89}"/>
          </ac:spMkLst>
        </pc:spChg>
        <pc:spChg chg="add del">
          <ac:chgData name="Tom Smith" userId="eac52e5223bf4258" providerId="LiveId" clId="{E850FF7D-149A-44E2-BDD5-BBC0C981AABB}" dt="2021-10-12T16:10:24.649" v="260" actId="26606"/>
          <ac:spMkLst>
            <pc:docMk/>
            <pc:sldMk cId="2571211522" sldId="273"/>
            <ac:spMk id="75" creationId="{4B9FAFB2-BEB5-4848-8018-BCAD99E2E1AA}"/>
          </ac:spMkLst>
        </pc:spChg>
        <pc:spChg chg="add del">
          <ac:chgData name="Tom Smith" userId="eac52e5223bf4258" providerId="LiveId" clId="{E850FF7D-149A-44E2-BDD5-BBC0C981AABB}" dt="2021-10-12T16:10:24.636" v="259" actId="26606"/>
          <ac:spMkLst>
            <pc:docMk/>
            <pc:sldMk cId="2571211522" sldId="273"/>
            <ac:spMk id="135" creationId="{9AA72BD9-2C5A-4EDC-931F-5AA08EACA0F3}"/>
          </ac:spMkLst>
        </pc:spChg>
        <pc:spChg chg="add del">
          <ac:chgData name="Tom Smith" userId="eac52e5223bf4258" providerId="LiveId" clId="{E850FF7D-149A-44E2-BDD5-BBC0C981AABB}" dt="2021-10-12T16:10:24.636" v="259" actId="26606"/>
          <ac:spMkLst>
            <pc:docMk/>
            <pc:sldMk cId="2571211522" sldId="273"/>
            <ac:spMk id="137" creationId="{DD3981AC-7B61-4947-BCF3-F7AA7FA385B9}"/>
          </ac:spMkLst>
        </pc:spChg>
        <pc:spChg chg="add del">
          <ac:chgData name="Tom Smith" userId="eac52e5223bf4258" providerId="LiveId" clId="{E850FF7D-149A-44E2-BDD5-BBC0C981AABB}" dt="2021-10-12T16:10:24.636" v="259" actId="26606"/>
          <ac:spMkLst>
            <pc:docMk/>
            <pc:sldMk cId="2571211522" sldId="273"/>
            <ac:spMk id="139" creationId="{55D4142C-5077-457F-A6AD-3FECFDB39685}"/>
          </ac:spMkLst>
        </pc:spChg>
        <pc:spChg chg="add del">
          <ac:chgData name="Tom Smith" userId="eac52e5223bf4258" providerId="LiveId" clId="{E850FF7D-149A-44E2-BDD5-BBC0C981AABB}" dt="2021-10-12T16:10:24.636" v="259" actId="26606"/>
          <ac:spMkLst>
            <pc:docMk/>
            <pc:sldMk cId="2571211522" sldId="273"/>
            <ac:spMk id="141" creationId="{7A5F0580-5EE9-419F-96EE-B6529EF6E7D0}"/>
          </ac:spMkLst>
        </pc:spChg>
        <pc:spChg chg="add">
          <ac:chgData name="Tom Smith" userId="eac52e5223bf4258" providerId="LiveId" clId="{E850FF7D-149A-44E2-BDD5-BBC0C981AABB}" dt="2021-10-12T16:10:24.649" v="260" actId="26606"/>
          <ac:spMkLst>
            <pc:docMk/>
            <pc:sldMk cId="2571211522" sldId="273"/>
            <ac:spMk id="1028" creationId="{C232B152-3720-4D3B-97ED-45CE5483F16F}"/>
          </ac:spMkLst>
        </pc:spChg>
        <pc:spChg chg="add">
          <ac:chgData name="Tom Smith" userId="eac52e5223bf4258" providerId="LiveId" clId="{E850FF7D-149A-44E2-BDD5-BBC0C981AABB}" dt="2021-10-12T16:10:24.649" v="260" actId="26606"/>
          <ac:spMkLst>
            <pc:docMk/>
            <pc:sldMk cId="2571211522" sldId="273"/>
            <ac:spMk id="1029" creationId="{11BAB570-FF10-4E96-8A3F-FA9804702B89}"/>
          </ac:spMkLst>
        </pc:spChg>
        <pc:spChg chg="add">
          <ac:chgData name="Tom Smith" userId="eac52e5223bf4258" providerId="LiveId" clId="{E850FF7D-149A-44E2-BDD5-BBC0C981AABB}" dt="2021-10-12T16:10:24.649" v="260" actId="26606"/>
          <ac:spMkLst>
            <pc:docMk/>
            <pc:sldMk cId="2571211522" sldId="273"/>
            <ac:spMk id="1030" creationId="{4B9FAFB2-BEB5-4848-8018-BCAD99E2E1AA}"/>
          </ac:spMkLst>
        </pc:spChg>
        <pc:picChg chg="add mod ord">
          <ac:chgData name="Tom Smith" userId="eac52e5223bf4258" providerId="LiveId" clId="{E850FF7D-149A-44E2-BDD5-BBC0C981AABB}" dt="2021-10-12T16:10:24.636" v="259" actId="26606"/>
          <ac:picMkLst>
            <pc:docMk/>
            <pc:sldMk cId="2571211522" sldId="273"/>
            <ac:picMk id="1026" creationId="{20FCB3B5-880F-4F83-AA2F-68A46FB437BD}"/>
          </ac:picMkLst>
        </pc:picChg>
      </pc:sldChg>
      <pc:sldChg chg="addSp modSp new mod setBg">
        <pc:chgData name="Tom Smith" userId="eac52e5223bf4258" providerId="LiveId" clId="{E850FF7D-149A-44E2-BDD5-BBC0C981AABB}" dt="2021-10-12T16:17:03.085" v="445" actId="20577"/>
        <pc:sldMkLst>
          <pc:docMk/>
          <pc:sldMk cId="3945445497" sldId="274"/>
        </pc:sldMkLst>
        <pc:spChg chg="mod">
          <ac:chgData name="Tom Smith" userId="eac52e5223bf4258" providerId="LiveId" clId="{E850FF7D-149A-44E2-BDD5-BBC0C981AABB}" dt="2021-10-12T16:16:28.110" v="420" actId="26606"/>
          <ac:spMkLst>
            <pc:docMk/>
            <pc:sldMk cId="3945445497" sldId="274"/>
            <ac:spMk id="2" creationId="{613E310A-2895-4A63-9A40-B044DFA2941D}"/>
          </ac:spMkLst>
        </pc:spChg>
        <pc:spChg chg="mod">
          <ac:chgData name="Tom Smith" userId="eac52e5223bf4258" providerId="LiveId" clId="{E850FF7D-149A-44E2-BDD5-BBC0C981AABB}" dt="2021-10-12T16:17:03.085" v="445" actId="20577"/>
          <ac:spMkLst>
            <pc:docMk/>
            <pc:sldMk cId="3945445497" sldId="274"/>
            <ac:spMk id="3" creationId="{6D650517-85F8-4065-9B1D-EE752B15094B}"/>
          </ac:spMkLst>
        </pc:spChg>
        <pc:spChg chg="add">
          <ac:chgData name="Tom Smith" userId="eac52e5223bf4258" providerId="LiveId" clId="{E850FF7D-149A-44E2-BDD5-BBC0C981AABB}" dt="2021-10-12T16:16:28.110" v="420" actId="26606"/>
          <ac:spMkLst>
            <pc:docMk/>
            <pc:sldMk cId="3945445497" sldId="274"/>
            <ac:spMk id="10" creationId="{C232B152-3720-4D3B-97ED-45CE5483F16F}"/>
          </ac:spMkLst>
        </pc:spChg>
        <pc:spChg chg="add">
          <ac:chgData name="Tom Smith" userId="eac52e5223bf4258" providerId="LiveId" clId="{E850FF7D-149A-44E2-BDD5-BBC0C981AABB}" dt="2021-10-12T16:16:28.110" v="420" actId="26606"/>
          <ac:spMkLst>
            <pc:docMk/>
            <pc:sldMk cId="3945445497" sldId="274"/>
            <ac:spMk id="12" creationId="{11BAB570-FF10-4E96-8A3F-FA9804702B89}"/>
          </ac:spMkLst>
        </pc:spChg>
        <pc:spChg chg="add">
          <ac:chgData name="Tom Smith" userId="eac52e5223bf4258" providerId="LiveId" clId="{E850FF7D-149A-44E2-BDD5-BBC0C981AABB}" dt="2021-10-12T16:16:28.110" v="420" actId="26606"/>
          <ac:spMkLst>
            <pc:docMk/>
            <pc:sldMk cId="3945445497" sldId="274"/>
            <ac:spMk id="14" creationId="{4B9FAFB2-BEB5-4848-8018-BCAD99E2E1AA}"/>
          </ac:spMkLst>
        </pc:spChg>
        <pc:picChg chg="add mod">
          <ac:chgData name="Tom Smith" userId="eac52e5223bf4258" providerId="LiveId" clId="{E850FF7D-149A-44E2-BDD5-BBC0C981AABB}" dt="2021-10-12T16:16:28.110" v="420" actId="26606"/>
          <ac:picMkLst>
            <pc:docMk/>
            <pc:sldMk cId="3945445497" sldId="274"/>
            <ac:picMk id="5" creationId="{8BF24EDC-162A-4F58-87F2-18271EFBBF71}"/>
          </ac:picMkLst>
        </pc:picChg>
      </pc:sldChg>
      <pc:sldChg chg="addSp delSp modSp new mod setBg modAnim setClrOvrMap">
        <pc:chgData name="Tom Smith" userId="eac52e5223bf4258" providerId="LiveId" clId="{E850FF7D-149A-44E2-BDD5-BBC0C981AABB}" dt="2021-10-12T16:46:18.970" v="727" actId="26606"/>
        <pc:sldMkLst>
          <pc:docMk/>
          <pc:sldMk cId="3357874692" sldId="275"/>
        </pc:sldMkLst>
        <pc:spChg chg="mod ord">
          <ac:chgData name="Tom Smith" userId="eac52e5223bf4258" providerId="LiveId" clId="{E850FF7D-149A-44E2-BDD5-BBC0C981AABB}" dt="2021-10-12T16:46:18.966" v="726" actId="26606"/>
          <ac:spMkLst>
            <pc:docMk/>
            <pc:sldMk cId="3357874692" sldId="275"/>
            <ac:spMk id="2" creationId="{E3D2C43F-0CA6-4EB6-A02F-E94E745DC147}"/>
          </ac:spMkLst>
        </pc:spChg>
        <pc:spChg chg="mod ord">
          <ac:chgData name="Tom Smith" userId="eac52e5223bf4258" providerId="LiveId" clId="{E850FF7D-149A-44E2-BDD5-BBC0C981AABB}" dt="2021-10-12T16:46:18.970" v="727" actId="26606"/>
          <ac:spMkLst>
            <pc:docMk/>
            <pc:sldMk cId="3357874692" sldId="275"/>
            <ac:spMk id="3" creationId="{EB7AFF32-F49F-4A0B-9E32-C1D28C053F49}"/>
          </ac:spMkLst>
        </pc:spChg>
        <pc:spChg chg="add del">
          <ac:chgData name="Tom Smith" userId="eac52e5223bf4258" providerId="LiveId" clId="{E850FF7D-149A-44E2-BDD5-BBC0C981AABB}" dt="2021-10-12T16:29:24.221" v="503" actId="26606"/>
          <ac:spMkLst>
            <pc:docMk/>
            <pc:sldMk cId="3357874692" sldId="275"/>
            <ac:spMk id="71" creationId="{5E8D2E83-FB3A-40E7-A9E5-7AB389D612B4}"/>
          </ac:spMkLst>
        </pc:spChg>
        <pc:spChg chg="add del">
          <ac:chgData name="Tom Smith" userId="eac52e5223bf4258" providerId="LiveId" clId="{E850FF7D-149A-44E2-BDD5-BBC0C981AABB}" dt="2021-10-12T16:46:11.644" v="724" actId="26606"/>
          <ac:spMkLst>
            <pc:docMk/>
            <pc:sldMk cId="3357874692" sldId="275"/>
            <ac:spMk id="73" creationId="{A27B6159-7734-4564-9E0F-C4BC43C36E52}"/>
          </ac:spMkLst>
        </pc:spChg>
        <pc:spChg chg="add del">
          <ac:chgData name="Tom Smith" userId="eac52e5223bf4258" providerId="LiveId" clId="{E850FF7D-149A-44E2-BDD5-BBC0C981AABB}" dt="2021-10-12T16:46:11.644" v="724" actId="26606"/>
          <ac:spMkLst>
            <pc:docMk/>
            <pc:sldMk cId="3357874692" sldId="275"/>
            <ac:spMk id="2052" creationId="{9B76D444-2756-434F-AE61-96D69830C13E}"/>
          </ac:spMkLst>
        </pc:spChg>
        <pc:spChg chg="add del">
          <ac:chgData name="Tom Smith" userId="eac52e5223bf4258" providerId="LiveId" clId="{E850FF7D-149A-44E2-BDD5-BBC0C981AABB}" dt="2021-10-12T16:46:18.966" v="726" actId="26606"/>
          <ac:spMkLst>
            <pc:docMk/>
            <pc:sldMk cId="3357874692" sldId="275"/>
            <ac:spMk id="2054" creationId="{4038CB10-1F5C-4D54-9DF7-12586DE5B007}"/>
          </ac:spMkLst>
        </pc:spChg>
        <pc:spChg chg="add del">
          <ac:chgData name="Tom Smith" userId="eac52e5223bf4258" providerId="LiveId" clId="{E850FF7D-149A-44E2-BDD5-BBC0C981AABB}" dt="2021-10-12T16:46:18.966" v="726" actId="26606"/>
          <ac:spMkLst>
            <pc:docMk/>
            <pc:sldMk cId="3357874692" sldId="275"/>
            <ac:spMk id="2055" creationId="{73ED6512-6858-4552-B699-9A97FE9A4EA2}"/>
          </ac:spMkLst>
        </pc:spChg>
        <pc:picChg chg="add mod ord">
          <ac:chgData name="Tom Smith" userId="eac52e5223bf4258" providerId="LiveId" clId="{E850FF7D-149A-44E2-BDD5-BBC0C981AABB}" dt="2021-10-12T16:46:18.966" v="726" actId="26606"/>
          <ac:picMkLst>
            <pc:docMk/>
            <pc:sldMk cId="3357874692" sldId="275"/>
            <ac:picMk id="2050" creationId="{4E79D531-ECE3-4D27-95A0-DFAE86C68DCE}"/>
          </ac:picMkLst>
        </pc:picChg>
        <pc:cxnChg chg="add del">
          <ac:chgData name="Tom Smith" userId="eac52e5223bf4258" providerId="LiveId" clId="{E850FF7D-149A-44E2-BDD5-BBC0C981AABB}" dt="2021-10-12T16:46:11.644" v="724" actId="26606"/>
          <ac:cxnSpMkLst>
            <pc:docMk/>
            <pc:sldMk cId="3357874692" sldId="275"/>
            <ac:cxnSpMk id="75" creationId="{E2FFB46B-05BC-4950-B18A-9593FDAE6ED7}"/>
          </ac:cxnSpMkLst>
        </pc:cxnChg>
      </pc:sldChg>
      <pc:sldChg chg="del">
        <pc:chgData name="Tom Smith" userId="eac52e5223bf4258" providerId="LiveId" clId="{E850FF7D-149A-44E2-BDD5-BBC0C981AABB}" dt="2021-10-12T16:04:34.753" v="1" actId="47"/>
        <pc:sldMkLst>
          <pc:docMk/>
          <pc:sldMk cId="1744060139" sldId="276"/>
        </pc:sldMkLst>
      </pc:sldChg>
      <pc:sldChg chg="addSp delSp modSp new mod setBg modAnim">
        <pc:chgData name="Tom Smith" userId="eac52e5223bf4258" providerId="LiveId" clId="{E850FF7D-149A-44E2-BDD5-BBC0C981AABB}" dt="2021-10-12T17:34:43.724" v="2293" actId="20577"/>
        <pc:sldMkLst>
          <pc:docMk/>
          <pc:sldMk cId="1933995431" sldId="276"/>
        </pc:sldMkLst>
        <pc:spChg chg="mod ord">
          <ac:chgData name="Tom Smith" userId="eac52e5223bf4258" providerId="LiveId" clId="{E850FF7D-149A-44E2-BDD5-BBC0C981AABB}" dt="2021-10-12T17:34:43.724" v="2293" actId="20577"/>
          <ac:spMkLst>
            <pc:docMk/>
            <pc:sldMk cId="1933995431" sldId="276"/>
            <ac:spMk id="2" creationId="{46FEA6B4-6368-45E4-A463-3D2E23070445}"/>
          </ac:spMkLst>
        </pc:spChg>
        <pc:spChg chg="del mod">
          <ac:chgData name="Tom Smith" userId="eac52e5223bf4258" providerId="LiveId" clId="{E850FF7D-149A-44E2-BDD5-BBC0C981AABB}" dt="2021-10-12T16:39:48.604" v="720" actId="478"/>
          <ac:spMkLst>
            <pc:docMk/>
            <pc:sldMk cId="1933995431" sldId="276"/>
            <ac:spMk id="3" creationId="{2AB73E9F-3F9C-4201-8BA2-39F932FA84FD}"/>
          </ac:spMkLst>
        </pc:spChg>
        <pc:spChg chg="add del mod">
          <ac:chgData name="Tom Smith" userId="eac52e5223bf4258" providerId="LiveId" clId="{E850FF7D-149A-44E2-BDD5-BBC0C981AABB}" dt="2021-10-12T16:42:05.807" v="722" actId="26606"/>
          <ac:spMkLst>
            <pc:docMk/>
            <pc:sldMk cId="1933995431" sldId="276"/>
            <ac:spMk id="4" creationId="{0C015513-1821-468F-B683-FDC47E1C7FBE}"/>
          </ac:spMkLst>
        </pc:spChg>
        <pc:spChg chg="add del">
          <ac:chgData name="Tom Smith" userId="eac52e5223bf4258" providerId="LiveId" clId="{E850FF7D-149A-44E2-BDD5-BBC0C981AABB}" dt="2021-10-12T16:47:47.465" v="728" actId="26606"/>
          <ac:spMkLst>
            <pc:docMk/>
            <pc:sldMk cId="1933995431" sldId="276"/>
            <ac:spMk id="73" creationId="{37C89E4B-3C9F-44B9-8B86-D9E3D112D8EC}"/>
          </ac:spMkLst>
        </pc:spChg>
        <pc:spChg chg="add del">
          <ac:chgData name="Tom Smith" userId="eac52e5223bf4258" providerId="LiveId" clId="{E850FF7D-149A-44E2-BDD5-BBC0C981AABB}" dt="2021-10-12T16:49:01.200" v="847" actId="26606"/>
          <ac:spMkLst>
            <pc:docMk/>
            <pc:sldMk cId="1933995431" sldId="276"/>
            <ac:spMk id="139" creationId="{3BA513B0-82FF-4F41-8178-885375D1CFB5}"/>
          </ac:spMkLst>
        </pc:spChg>
        <pc:spChg chg="add del">
          <ac:chgData name="Tom Smith" userId="eac52e5223bf4258" providerId="LiveId" clId="{E850FF7D-149A-44E2-BDD5-BBC0C981AABB}" dt="2021-10-12T16:50:59.531" v="1034" actId="26606"/>
          <ac:spMkLst>
            <pc:docMk/>
            <pc:sldMk cId="1933995431" sldId="276"/>
            <ac:spMk id="192" creationId="{2B1D4F77-A17C-43D7-B7FA-545148E4E93D}"/>
          </ac:spMkLst>
        </pc:spChg>
        <pc:spChg chg="add mod">
          <ac:chgData name="Tom Smith" userId="eac52e5223bf4258" providerId="LiveId" clId="{E850FF7D-149A-44E2-BDD5-BBC0C981AABB}" dt="2021-10-12T17:34:10.525" v="2280" actId="20577"/>
          <ac:spMkLst>
            <pc:docMk/>
            <pc:sldMk cId="1933995431" sldId="276"/>
            <ac:spMk id="3080" creationId="{3830CCA3-88E6-4C6D-8977-FE90970EA902}"/>
          </ac:spMkLst>
        </pc:spChg>
        <pc:grpChg chg="add del">
          <ac:chgData name="Tom Smith" userId="eac52e5223bf4258" providerId="LiveId" clId="{E850FF7D-149A-44E2-BDD5-BBC0C981AABB}" dt="2021-10-12T16:49:01.200" v="847" actId="26606"/>
          <ac:grpSpMkLst>
            <pc:docMk/>
            <pc:sldMk cId="1933995431" sldId="276"/>
            <ac:grpSpMk id="141" creationId="{93DB8501-F9F2-4ACD-B56A-9019CD5006D6}"/>
          </ac:grpSpMkLst>
        </pc:grpChg>
        <pc:picChg chg="add del">
          <ac:chgData name="Tom Smith" userId="eac52e5223bf4258" providerId="LiveId" clId="{E850FF7D-149A-44E2-BDD5-BBC0C981AABB}" dt="2021-10-12T16:39:48.604" v="720" actId="478"/>
          <ac:picMkLst>
            <pc:docMk/>
            <pc:sldMk cId="1933995431" sldId="276"/>
            <ac:picMk id="3074" creationId="{4784CC57-F61C-4DE3-AAC5-FF08B519564D}"/>
          </ac:picMkLst>
        </pc:picChg>
        <pc:picChg chg="add mod ord">
          <ac:chgData name="Tom Smith" userId="eac52e5223bf4258" providerId="LiveId" clId="{E850FF7D-149A-44E2-BDD5-BBC0C981AABB}" dt="2021-10-12T16:50:59.531" v="1034" actId="26606"/>
          <ac:picMkLst>
            <pc:docMk/>
            <pc:sldMk cId="1933995431" sldId="276"/>
            <ac:picMk id="3076" creationId="{C7ACED26-58DE-4FA0-8530-A47C3E773CA0}"/>
          </ac:picMkLst>
        </pc:picChg>
        <pc:cxnChg chg="add del">
          <ac:chgData name="Tom Smith" userId="eac52e5223bf4258" providerId="LiveId" clId="{E850FF7D-149A-44E2-BDD5-BBC0C981AABB}" dt="2021-10-12T16:47:47.465" v="728" actId="26606"/>
          <ac:cxnSpMkLst>
            <pc:docMk/>
            <pc:sldMk cId="1933995431" sldId="276"/>
            <ac:cxnSpMk id="75" creationId="{AA2EAA10-076F-46BD-8F0F-B9A2FB77A85C}"/>
          </ac:cxnSpMkLst>
        </pc:cxnChg>
        <pc:cxnChg chg="add del">
          <ac:chgData name="Tom Smith" userId="eac52e5223bf4258" providerId="LiveId" clId="{E850FF7D-149A-44E2-BDD5-BBC0C981AABB}" dt="2021-10-12T16:47:47.465" v="728" actId="26606"/>
          <ac:cxnSpMkLst>
            <pc:docMk/>
            <pc:sldMk cId="1933995431" sldId="276"/>
            <ac:cxnSpMk id="77" creationId="{D891E407-403B-4764-86C9-33A56D3BCAA3}"/>
          </ac:cxnSpMkLst>
        </pc:cxnChg>
        <pc:cxnChg chg="add">
          <ac:chgData name="Tom Smith" userId="eac52e5223bf4258" providerId="LiveId" clId="{E850FF7D-149A-44E2-BDD5-BBC0C981AABB}" dt="2021-10-12T16:50:59.531" v="1034" actId="26606"/>
          <ac:cxnSpMkLst>
            <pc:docMk/>
            <pc:sldMk cId="1933995431" sldId="276"/>
            <ac:cxnSpMk id="3082" creationId="{A7F400EE-A8A5-48AF-B4D6-291B52C6F0B0}"/>
          </ac:cxnSpMkLst>
        </pc:cxnChg>
      </pc:sldChg>
      <pc:sldChg chg="del">
        <pc:chgData name="Tom Smith" userId="eac52e5223bf4258" providerId="LiveId" clId="{E850FF7D-149A-44E2-BDD5-BBC0C981AABB}" dt="2021-10-12T16:04:35.525" v="2" actId="47"/>
        <pc:sldMkLst>
          <pc:docMk/>
          <pc:sldMk cId="620594982" sldId="277"/>
        </pc:sldMkLst>
      </pc:sldChg>
      <pc:sldChg chg="addSp delSp modSp new mod setBg">
        <pc:chgData name="Tom Smith" userId="eac52e5223bf4258" providerId="LiveId" clId="{E850FF7D-149A-44E2-BDD5-BBC0C981AABB}" dt="2021-10-12T17:28:00.605" v="2155" actId="20577"/>
        <pc:sldMkLst>
          <pc:docMk/>
          <pc:sldMk cId="3206934969" sldId="277"/>
        </pc:sldMkLst>
        <pc:spChg chg="mod">
          <ac:chgData name="Tom Smith" userId="eac52e5223bf4258" providerId="LiveId" clId="{E850FF7D-149A-44E2-BDD5-BBC0C981AABB}" dt="2021-10-12T17:01:53.011" v="1155" actId="26606"/>
          <ac:spMkLst>
            <pc:docMk/>
            <pc:sldMk cId="3206934969" sldId="277"/>
            <ac:spMk id="2" creationId="{895E9993-9DD6-45C4-B70B-EB485EED88B0}"/>
          </ac:spMkLst>
        </pc:spChg>
        <pc:spChg chg="mod ord">
          <ac:chgData name="Tom Smith" userId="eac52e5223bf4258" providerId="LiveId" clId="{E850FF7D-149A-44E2-BDD5-BBC0C981AABB}" dt="2021-10-12T17:28:00.605" v="2155" actId="20577"/>
          <ac:spMkLst>
            <pc:docMk/>
            <pc:sldMk cId="3206934969" sldId="277"/>
            <ac:spMk id="3" creationId="{E5227B87-5C52-46CB-B4AF-9CF545676ADB}"/>
          </ac:spMkLst>
        </pc:spChg>
        <pc:spChg chg="add del">
          <ac:chgData name="Tom Smith" userId="eac52e5223bf4258" providerId="LiveId" clId="{E850FF7D-149A-44E2-BDD5-BBC0C981AABB}" dt="2021-10-12T17:01:53.011" v="1155" actId="26606"/>
          <ac:spMkLst>
            <pc:docMk/>
            <pc:sldMk cId="3206934969" sldId="277"/>
            <ac:spMk id="71" creationId="{2C61293E-6EBE-43EF-A52C-9BEBFD7679D4}"/>
          </ac:spMkLst>
        </pc:spChg>
        <pc:spChg chg="add del">
          <ac:chgData name="Tom Smith" userId="eac52e5223bf4258" providerId="LiveId" clId="{E850FF7D-149A-44E2-BDD5-BBC0C981AABB}" dt="2021-10-12T17:01:53.011" v="1155" actId="26606"/>
          <ac:spMkLst>
            <pc:docMk/>
            <pc:sldMk cId="3206934969" sldId="277"/>
            <ac:spMk id="73" creationId="{21540236-BFD5-4A9D-8840-4703E7F76825}"/>
          </ac:spMkLst>
        </pc:spChg>
        <pc:spChg chg="add">
          <ac:chgData name="Tom Smith" userId="eac52e5223bf4258" providerId="LiveId" clId="{E850FF7D-149A-44E2-BDD5-BBC0C981AABB}" dt="2021-10-12T17:01:53.011" v="1155" actId="26606"/>
          <ac:spMkLst>
            <pc:docMk/>
            <pc:sldMk cId="3206934969" sldId="277"/>
            <ac:spMk id="78" creationId="{100EDD19-6802-4EC3-95CE-CFFAB042CFD6}"/>
          </ac:spMkLst>
        </pc:spChg>
        <pc:spChg chg="add">
          <ac:chgData name="Tom Smith" userId="eac52e5223bf4258" providerId="LiveId" clId="{E850FF7D-149A-44E2-BDD5-BBC0C981AABB}" dt="2021-10-12T17:01:53.011" v="1155" actId="26606"/>
          <ac:spMkLst>
            <pc:docMk/>
            <pc:sldMk cId="3206934969" sldId="277"/>
            <ac:spMk id="80" creationId="{DB17E863-922E-4C26-BD64-E8FD41D28661}"/>
          </ac:spMkLst>
        </pc:spChg>
        <pc:picChg chg="add del mod">
          <ac:chgData name="Tom Smith" userId="eac52e5223bf4258" providerId="LiveId" clId="{E850FF7D-149A-44E2-BDD5-BBC0C981AABB}" dt="2021-10-12T17:01:39.887" v="1154" actId="478"/>
          <ac:picMkLst>
            <pc:docMk/>
            <pc:sldMk cId="3206934969" sldId="277"/>
            <ac:picMk id="4098" creationId="{F6DCF82E-4764-4F24-93F1-01980FFD23F0}"/>
          </ac:picMkLst>
        </pc:picChg>
      </pc:sldChg>
      <pc:sldChg chg="del">
        <pc:chgData name="Tom Smith" userId="eac52e5223bf4258" providerId="LiveId" clId="{E850FF7D-149A-44E2-BDD5-BBC0C981AABB}" dt="2021-10-12T16:04:37.558" v="3" actId="47"/>
        <pc:sldMkLst>
          <pc:docMk/>
          <pc:sldMk cId="455418371" sldId="278"/>
        </pc:sldMkLst>
      </pc:sldChg>
      <pc:sldChg chg="new del">
        <pc:chgData name="Tom Smith" userId="eac52e5223bf4258" providerId="LiveId" clId="{E850FF7D-149A-44E2-BDD5-BBC0C981AABB}" dt="2021-10-12T17:26:19.714" v="2100" actId="47"/>
        <pc:sldMkLst>
          <pc:docMk/>
          <pc:sldMk cId="1772943234" sldId="278"/>
        </pc:sldMkLst>
      </pc:sldChg>
      <pc:sldChg chg="modSp add mod">
        <pc:chgData name="Tom Smith" userId="eac52e5223bf4258" providerId="LiveId" clId="{E850FF7D-149A-44E2-BDD5-BBC0C981AABB}" dt="2021-10-12T17:28:13.748" v="2158" actId="20577"/>
        <pc:sldMkLst>
          <pc:docMk/>
          <pc:sldMk cId="797265869" sldId="279"/>
        </pc:sldMkLst>
        <pc:spChg chg="mod">
          <ac:chgData name="Tom Smith" userId="eac52e5223bf4258" providerId="LiveId" clId="{E850FF7D-149A-44E2-BDD5-BBC0C981AABB}" dt="2021-10-12T17:04:21.190" v="1170" actId="20577"/>
          <ac:spMkLst>
            <pc:docMk/>
            <pc:sldMk cId="797265869" sldId="279"/>
            <ac:spMk id="2" creationId="{895E9993-9DD6-45C4-B70B-EB485EED88B0}"/>
          </ac:spMkLst>
        </pc:spChg>
        <pc:spChg chg="mod">
          <ac:chgData name="Tom Smith" userId="eac52e5223bf4258" providerId="LiveId" clId="{E850FF7D-149A-44E2-BDD5-BBC0C981AABB}" dt="2021-10-12T17:28:13.748" v="2158" actId="20577"/>
          <ac:spMkLst>
            <pc:docMk/>
            <pc:sldMk cId="797265869" sldId="279"/>
            <ac:spMk id="3" creationId="{E5227B87-5C52-46CB-B4AF-9CF545676ADB}"/>
          </ac:spMkLst>
        </pc:spChg>
      </pc:sldChg>
      <pc:sldChg chg="modSp add mod modAnim">
        <pc:chgData name="Tom Smith" userId="eac52e5223bf4258" providerId="LiveId" clId="{E850FF7D-149A-44E2-BDD5-BBC0C981AABB}" dt="2021-10-12T17:34:31.449" v="2282" actId="27636"/>
        <pc:sldMkLst>
          <pc:docMk/>
          <pc:sldMk cId="212637306" sldId="280"/>
        </pc:sldMkLst>
        <pc:spChg chg="mod">
          <ac:chgData name="Tom Smith" userId="eac52e5223bf4258" providerId="LiveId" clId="{E850FF7D-149A-44E2-BDD5-BBC0C981AABB}" dt="2021-10-12T17:34:31.449" v="2282" actId="27636"/>
          <ac:spMkLst>
            <pc:docMk/>
            <pc:sldMk cId="212637306" sldId="280"/>
            <ac:spMk id="3080" creationId="{3830CCA3-88E6-4C6D-8977-FE90970EA90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9</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10/13/2021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file:///C:\Users\pileo\OneDrive\Documents\Jessica\City%20Tech\ENG1121\Handouts%20for%20ENG1121\Unit%201%20Upload%20Instructions.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Unit 1 writing assignment debrief</a:t>
            </a:r>
          </a:p>
          <a:p>
            <a:r>
              <a:rPr lang="en-US" sz="4100" dirty="0">
                <a:cs typeface="Times New Roman" panose="02020603050405020304" pitchFamily="18" charset="0"/>
              </a:rPr>
              <a:t>Review how to upload U1 onto OpenLab</a:t>
            </a:r>
          </a:p>
          <a:p>
            <a:r>
              <a:rPr lang="en-US" sz="4100" dirty="0">
                <a:cs typeface="Times New Roman" panose="02020603050405020304" pitchFamily="18" charset="0"/>
              </a:rPr>
              <a:t>Introduction to Unit 2 writing assignment</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8" name="Rectangle 134">
            <a:extLst>
              <a:ext uri="{FF2B5EF4-FFF2-40B4-BE49-F238E27FC236}">
                <a16:creationId xmlns:a16="http://schemas.microsoft.com/office/drawing/2014/main" id="{C232B152-3720-4D3B-97ED-45CE5483F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9" name="Freeform: Shape 136">
            <a:extLst>
              <a:ext uri="{FF2B5EF4-FFF2-40B4-BE49-F238E27FC236}">
                <a16:creationId xmlns:a16="http://schemas.microsoft.com/office/drawing/2014/main" id="{11BAB570-FF10-4E96-8A3F-FA980470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endParaRPr lang="en-US" dirty="0"/>
          </a:p>
        </p:txBody>
      </p:sp>
      <p:sp>
        <p:nvSpPr>
          <p:cNvPr id="1030" name="Freeform: Shape 138">
            <a:extLst>
              <a:ext uri="{FF2B5EF4-FFF2-40B4-BE49-F238E27FC236}">
                <a16:creationId xmlns:a16="http://schemas.microsoft.com/office/drawing/2014/main" id="{4B9FAFB2-BEB5-4848-8018-BCAD99E2E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0419A5BF-F02A-430A-A3E5-167E03B12038}"/>
              </a:ext>
            </a:extLst>
          </p:cNvPr>
          <p:cNvSpPr>
            <a:spLocks noGrp="1"/>
          </p:cNvSpPr>
          <p:nvPr>
            <p:ph type="title"/>
          </p:nvPr>
        </p:nvSpPr>
        <p:spPr>
          <a:xfrm>
            <a:off x="765051" y="662400"/>
            <a:ext cx="3384000" cy="1492132"/>
          </a:xfrm>
        </p:spPr>
        <p:txBody>
          <a:bodyPr anchor="t">
            <a:normAutofit/>
          </a:bodyPr>
          <a:lstStyle/>
          <a:p>
            <a:r>
              <a:rPr lang="en-US">
                <a:solidFill>
                  <a:schemeClr val="bg1"/>
                </a:solidFill>
              </a:rPr>
              <a:t>Unit 1 Debrief</a:t>
            </a:r>
          </a:p>
        </p:txBody>
      </p:sp>
      <p:sp>
        <p:nvSpPr>
          <p:cNvPr id="3" name="Content Placeholder 2">
            <a:extLst>
              <a:ext uri="{FF2B5EF4-FFF2-40B4-BE49-F238E27FC236}">
                <a16:creationId xmlns:a16="http://schemas.microsoft.com/office/drawing/2014/main" id="{5544C5E6-E5D1-4F5F-8531-8AC7C1490513}"/>
              </a:ext>
            </a:extLst>
          </p:cNvPr>
          <p:cNvSpPr>
            <a:spLocks noGrp="1"/>
          </p:cNvSpPr>
          <p:nvPr>
            <p:ph idx="1"/>
          </p:nvPr>
        </p:nvSpPr>
        <p:spPr>
          <a:xfrm>
            <a:off x="765051" y="2286000"/>
            <a:ext cx="3384000" cy="3844800"/>
          </a:xfrm>
        </p:spPr>
        <p:txBody>
          <a:bodyPr>
            <a:normAutofit/>
          </a:bodyPr>
          <a:lstStyle/>
          <a:p>
            <a:pPr marL="0" indent="0">
              <a:buNone/>
            </a:pPr>
            <a:r>
              <a:rPr lang="en-US" sz="2000" b="0" i="0" dirty="0">
                <a:solidFill>
                  <a:schemeClr val="bg1">
                    <a:alpha val="60000"/>
                  </a:schemeClr>
                </a:solidFill>
                <a:effectLst/>
                <a:latin typeface="Lato" panose="020F0502020204030203" pitchFamily="34" charset="0"/>
              </a:rPr>
              <a:t>Take time to consider the following questions and respond out loud or in the chat box:</a:t>
            </a:r>
          </a:p>
          <a:p>
            <a:pPr>
              <a:buFont typeface="Arial" panose="020B0604020202020204" pitchFamily="34" charset="0"/>
              <a:buChar char="•"/>
            </a:pPr>
            <a:r>
              <a:rPr lang="en-US" sz="2000" b="0" i="0" dirty="0">
                <a:solidFill>
                  <a:schemeClr val="bg1">
                    <a:alpha val="60000"/>
                  </a:schemeClr>
                </a:solidFill>
                <a:effectLst/>
                <a:latin typeface="Lato" panose="020F0502020204030203" pitchFamily="34" charset="0"/>
              </a:rPr>
              <a:t>What worked? Why?</a:t>
            </a:r>
          </a:p>
          <a:p>
            <a:pPr>
              <a:buFont typeface="Arial" panose="020B0604020202020204" pitchFamily="34" charset="0"/>
              <a:buChar char="•"/>
            </a:pPr>
            <a:r>
              <a:rPr lang="en-US" sz="2000" b="0" i="0" dirty="0">
                <a:solidFill>
                  <a:schemeClr val="bg1">
                    <a:alpha val="60000"/>
                  </a:schemeClr>
                </a:solidFill>
                <a:effectLst/>
                <a:latin typeface="Lato" panose="020F0502020204030203" pitchFamily="34" charset="0"/>
              </a:rPr>
              <a:t>What didn’t? Why?</a:t>
            </a:r>
          </a:p>
          <a:p>
            <a:pPr>
              <a:buFont typeface="Arial" panose="020B0604020202020204" pitchFamily="34" charset="0"/>
              <a:buChar char="•"/>
            </a:pPr>
            <a:r>
              <a:rPr lang="en-US" sz="2000" b="0" i="0" dirty="0">
                <a:solidFill>
                  <a:schemeClr val="bg1">
                    <a:alpha val="60000"/>
                  </a:schemeClr>
                </a:solidFill>
                <a:effectLst/>
                <a:latin typeface="Lato" panose="020F0502020204030203" pitchFamily="34" charset="0"/>
              </a:rPr>
              <a:t>What would you do differently, if you had the chance? Why?</a:t>
            </a:r>
          </a:p>
          <a:p>
            <a:endParaRPr lang="en-US" sz="2000" dirty="0">
              <a:solidFill>
                <a:schemeClr val="bg1">
                  <a:alpha val="60000"/>
                </a:schemeClr>
              </a:solidFill>
            </a:endParaRPr>
          </a:p>
        </p:txBody>
      </p:sp>
      <p:pic>
        <p:nvPicPr>
          <p:cNvPr id="1026" name="Picture 2" descr="Debrief2Learn Podcast - Education Podcast | Podchaser">
            <a:extLst>
              <a:ext uri="{FF2B5EF4-FFF2-40B4-BE49-F238E27FC236}">
                <a16:creationId xmlns:a16="http://schemas.microsoft.com/office/drawing/2014/main" id="{20FCB3B5-880F-4F83-AA2F-68A46FB437B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32614" y="643469"/>
            <a:ext cx="5571062" cy="5571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1211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232B152-3720-4D3B-97ED-45CE5483F1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1BAB570-FF10-4E96-8A3F-FA9804702B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693698" cy="6858000"/>
          </a:xfrm>
          <a:custGeom>
            <a:avLst/>
            <a:gdLst>
              <a:gd name="connsiteX0" fmla="*/ 0 w 4693698"/>
              <a:gd name="connsiteY0" fmla="*/ 0 h 6858000"/>
              <a:gd name="connsiteX1" fmla="*/ 420914 w 4693698"/>
              <a:gd name="connsiteY1" fmla="*/ 0 h 6858000"/>
              <a:gd name="connsiteX2" fmla="*/ 1582057 w 4693698"/>
              <a:gd name="connsiteY2" fmla="*/ 0 h 6858000"/>
              <a:gd name="connsiteX3" fmla="*/ 4503903 w 4693698"/>
              <a:gd name="connsiteY3" fmla="*/ 0 h 6858000"/>
              <a:gd name="connsiteX4" fmla="*/ 4508943 w 4693698"/>
              <a:gd name="connsiteY4" fmla="*/ 66675 h 6858000"/>
              <a:gd name="connsiteX5" fmla="*/ 4517340 w 4693698"/>
              <a:gd name="connsiteY5" fmla="*/ 122237 h 6858000"/>
              <a:gd name="connsiteX6" fmla="*/ 4527418 w 4693698"/>
              <a:gd name="connsiteY6" fmla="*/ 174625 h 6858000"/>
              <a:gd name="connsiteX7" fmla="*/ 4544214 w 4693698"/>
              <a:gd name="connsiteY7" fmla="*/ 217487 h 6858000"/>
              <a:gd name="connsiteX8" fmla="*/ 4561010 w 4693698"/>
              <a:gd name="connsiteY8" fmla="*/ 260350 h 6858000"/>
              <a:gd name="connsiteX9" fmla="*/ 4581165 w 4693698"/>
              <a:gd name="connsiteY9" fmla="*/ 296862 h 6858000"/>
              <a:gd name="connsiteX10" fmla="*/ 4601320 w 4693698"/>
              <a:gd name="connsiteY10" fmla="*/ 334962 h 6858000"/>
              <a:gd name="connsiteX11" fmla="*/ 4619796 w 4693698"/>
              <a:gd name="connsiteY11" fmla="*/ 369887 h 6858000"/>
              <a:gd name="connsiteX12" fmla="*/ 4638271 w 4693698"/>
              <a:gd name="connsiteY12" fmla="*/ 409575 h 6858000"/>
              <a:gd name="connsiteX13" fmla="*/ 4655067 w 4693698"/>
              <a:gd name="connsiteY13" fmla="*/ 450850 h 6858000"/>
              <a:gd name="connsiteX14" fmla="*/ 4670184 w 4693698"/>
              <a:gd name="connsiteY14" fmla="*/ 496887 h 6858000"/>
              <a:gd name="connsiteX15" fmla="*/ 4681941 w 4693698"/>
              <a:gd name="connsiteY15" fmla="*/ 546100 h 6858000"/>
              <a:gd name="connsiteX16" fmla="*/ 4690339 w 4693698"/>
              <a:gd name="connsiteY16" fmla="*/ 606425 h 6858000"/>
              <a:gd name="connsiteX17" fmla="*/ 4693698 w 4693698"/>
              <a:gd name="connsiteY17" fmla="*/ 673100 h 6858000"/>
              <a:gd name="connsiteX18" fmla="*/ 4690339 w 4693698"/>
              <a:gd name="connsiteY18" fmla="*/ 744537 h 6858000"/>
              <a:gd name="connsiteX19" fmla="*/ 4681941 w 4693698"/>
              <a:gd name="connsiteY19" fmla="*/ 801687 h 6858000"/>
              <a:gd name="connsiteX20" fmla="*/ 4670184 w 4693698"/>
              <a:gd name="connsiteY20" fmla="*/ 854075 h 6858000"/>
              <a:gd name="connsiteX21" fmla="*/ 4655067 w 4693698"/>
              <a:gd name="connsiteY21" fmla="*/ 901700 h 6858000"/>
              <a:gd name="connsiteX22" fmla="*/ 4638271 w 4693698"/>
              <a:gd name="connsiteY22" fmla="*/ 942975 h 6858000"/>
              <a:gd name="connsiteX23" fmla="*/ 4618116 w 4693698"/>
              <a:gd name="connsiteY23" fmla="*/ 981075 h 6858000"/>
              <a:gd name="connsiteX24" fmla="*/ 4597961 w 4693698"/>
              <a:gd name="connsiteY24" fmla="*/ 1017587 h 6858000"/>
              <a:gd name="connsiteX25" fmla="*/ 4577806 w 4693698"/>
              <a:gd name="connsiteY25" fmla="*/ 1055687 h 6858000"/>
              <a:gd name="connsiteX26" fmla="*/ 4559330 w 4693698"/>
              <a:gd name="connsiteY26" fmla="*/ 1095375 h 6858000"/>
              <a:gd name="connsiteX27" fmla="*/ 4540854 w 4693698"/>
              <a:gd name="connsiteY27" fmla="*/ 1136650 h 6858000"/>
              <a:gd name="connsiteX28" fmla="*/ 4525739 w 4693698"/>
              <a:gd name="connsiteY28" fmla="*/ 1182687 h 6858000"/>
              <a:gd name="connsiteX29" fmla="*/ 4515661 w 4693698"/>
              <a:gd name="connsiteY29" fmla="*/ 1235075 h 6858000"/>
              <a:gd name="connsiteX30" fmla="*/ 4505583 w 4693698"/>
              <a:gd name="connsiteY30" fmla="*/ 1295400 h 6858000"/>
              <a:gd name="connsiteX31" fmla="*/ 4503903 w 4693698"/>
              <a:gd name="connsiteY31" fmla="*/ 1363662 h 6858000"/>
              <a:gd name="connsiteX32" fmla="*/ 4505583 w 4693698"/>
              <a:gd name="connsiteY32" fmla="*/ 1431925 h 6858000"/>
              <a:gd name="connsiteX33" fmla="*/ 4515661 w 4693698"/>
              <a:gd name="connsiteY33" fmla="*/ 1492250 h 6858000"/>
              <a:gd name="connsiteX34" fmla="*/ 4525739 w 4693698"/>
              <a:gd name="connsiteY34" fmla="*/ 1544637 h 6858000"/>
              <a:gd name="connsiteX35" fmla="*/ 4540854 w 4693698"/>
              <a:gd name="connsiteY35" fmla="*/ 1589087 h 6858000"/>
              <a:gd name="connsiteX36" fmla="*/ 4559330 w 4693698"/>
              <a:gd name="connsiteY36" fmla="*/ 1631950 h 6858000"/>
              <a:gd name="connsiteX37" fmla="*/ 4577806 w 4693698"/>
              <a:gd name="connsiteY37" fmla="*/ 1671637 h 6858000"/>
              <a:gd name="connsiteX38" fmla="*/ 4597961 w 4693698"/>
              <a:gd name="connsiteY38" fmla="*/ 1708150 h 6858000"/>
              <a:gd name="connsiteX39" fmla="*/ 4618116 w 4693698"/>
              <a:gd name="connsiteY39" fmla="*/ 1743075 h 6858000"/>
              <a:gd name="connsiteX40" fmla="*/ 4638271 w 4693698"/>
              <a:gd name="connsiteY40" fmla="*/ 1782762 h 6858000"/>
              <a:gd name="connsiteX41" fmla="*/ 4655067 w 4693698"/>
              <a:gd name="connsiteY41" fmla="*/ 1824037 h 6858000"/>
              <a:gd name="connsiteX42" fmla="*/ 4670184 w 4693698"/>
              <a:gd name="connsiteY42" fmla="*/ 1870075 h 6858000"/>
              <a:gd name="connsiteX43" fmla="*/ 4681941 w 4693698"/>
              <a:gd name="connsiteY43" fmla="*/ 1922462 h 6858000"/>
              <a:gd name="connsiteX44" fmla="*/ 4690339 w 4693698"/>
              <a:gd name="connsiteY44" fmla="*/ 1982787 h 6858000"/>
              <a:gd name="connsiteX45" fmla="*/ 4693698 w 4693698"/>
              <a:gd name="connsiteY45" fmla="*/ 2051050 h 6858000"/>
              <a:gd name="connsiteX46" fmla="*/ 4690339 w 4693698"/>
              <a:gd name="connsiteY46" fmla="*/ 2119312 h 6858000"/>
              <a:gd name="connsiteX47" fmla="*/ 4681941 w 4693698"/>
              <a:gd name="connsiteY47" fmla="*/ 2179637 h 6858000"/>
              <a:gd name="connsiteX48" fmla="*/ 4670184 w 4693698"/>
              <a:gd name="connsiteY48" fmla="*/ 2232025 h 6858000"/>
              <a:gd name="connsiteX49" fmla="*/ 4655067 w 4693698"/>
              <a:gd name="connsiteY49" fmla="*/ 2278062 h 6858000"/>
              <a:gd name="connsiteX50" fmla="*/ 4638271 w 4693698"/>
              <a:gd name="connsiteY50" fmla="*/ 2319337 h 6858000"/>
              <a:gd name="connsiteX51" fmla="*/ 4618116 w 4693698"/>
              <a:gd name="connsiteY51" fmla="*/ 2359025 h 6858000"/>
              <a:gd name="connsiteX52" fmla="*/ 4597961 w 4693698"/>
              <a:gd name="connsiteY52" fmla="*/ 2395537 h 6858000"/>
              <a:gd name="connsiteX53" fmla="*/ 4577806 w 4693698"/>
              <a:gd name="connsiteY53" fmla="*/ 2433637 h 6858000"/>
              <a:gd name="connsiteX54" fmla="*/ 4559330 w 4693698"/>
              <a:gd name="connsiteY54" fmla="*/ 2471737 h 6858000"/>
              <a:gd name="connsiteX55" fmla="*/ 4540854 w 4693698"/>
              <a:gd name="connsiteY55" fmla="*/ 2513012 h 6858000"/>
              <a:gd name="connsiteX56" fmla="*/ 4525739 w 4693698"/>
              <a:gd name="connsiteY56" fmla="*/ 2560637 h 6858000"/>
              <a:gd name="connsiteX57" fmla="*/ 4515661 w 4693698"/>
              <a:gd name="connsiteY57" fmla="*/ 2613025 h 6858000"/>
              <a:gd name="connsiteX58" fmla="*/ 4505583 w 4693698"/>
              <a:gd name="connsiteY58" fmla="*/ 2671762 h 6858000"/>
              <a:gd name="connsiteX59" fmla="*/ 4503903 w 4693698"/>
              <a:gd name="connsiteY59" fmla="*/ 2741612 h 6858000"/>
              <a:gd name="connsiteX60" fmla="*/ 4505583 w 4693698"/>
              <a:gd name="connsiteY60" fmla="*/ 2809875 h 6858000"/>
              <a:gd name="connsiteX61" fmla="*/ 4515661 w 4693698"/>
              <a:gd name="connsiteY61" fmla="*/ 2868612 h 6858000"/>
              <a:gd name="connsiteX62" fmla="*/ 4525739 w 4693698"/>
              <a:gd name="connsiteY62" fmla="*/ 2922587 h 6858000"/>
              <a:gd name="connsiteX63" fmla="*/ 4540854 w 4693698"/>
              <a:gd name="connsiteY63" fmla="*/ 2967037 h 6858000"/>
              <a:gd name="connsiteX64" fmla="*/ 4559330 w 4693698"/>
              <a:gd name="connsiteY64" fmla="*/ 3009900 h 6858000"/>
              <a:gd name="connsiteX65" fmla="*/ 4577806 w 4693698"/>
              <a:gd name="connsiteY65" fmla="*/ 3046412 h 6858000"/>
              <a:gd name="connsiteX66" fmla="*/ 4597961 w 4693698"/>
              <a:gd name="connsiteY66" fmla="*/ 3084512 h 6858000"/>
              <a:gd name="connsiteX67" fmla="*/ 4618116 w 4693698"/>
              <a:gd name="connsiteY67" fmla="*/ 3121025 h 6858000"/>
              <a:gd name="connsiteX68" fmla="*/ 4638271 w 4693698"/>
              <a:gd name="connsiteY68" fmla="*/ 3160712 h 6858000"/>
              <a:gd name="connsiteX69" fmla="*/ 4655067 w 4693698"/>
              <a:gd name="connsiteY69" fmla="*/ 3201987 h 6858000"/>
              <a:gd name="connsiteX70" fmla="*/ 4670184 w 4693698"/>
              <a:gd name="connsiteY70" fmla="*/ 3248025 h 6858000"/>
              <a:gd name="connsiteX71" fmla="*/ 4681941 w 4693698"/>
              <a:gd name="connsiteY71" fmla="*/ 3300412 h 6858000"/>
              <a:gd name="connsiteX72" fmla="*/ 4690339 w 4693698"/>
              <a:gd name="connsiteY72" fmla="*/ 3360737 h 6858000"/>
              <a:gd name="connsiteX73" fmla="*/ 4693698 w 4693698"/>
              <a:gd name="connsiteY73" fmla="*/ 3427412 h 6858000"/>
              <a:gd name="connsiteX74" fmla="*/ 4690339 w 4693698"/>
              <a:gd name="connsiteY74" fmla="*/ 3497262 h 6858000"/>
              <a:gd name="connsiteX75" fmla="*/ 4681941 w 4693698"/>
              <a:gd name="connsiteY75" fmla="*/ 3557587 h 6858000"/>
              <a:gd name="connsiteX76" fmla="*/ 4670184 w 4693698"/>
              <a:gd name="connsiteY76" fmla="*/ 3609975 h 6858000"/>
              <a:gd name="connsiteX77" fmla="*/ 4655067 w 4693698"/>
              <a:gd name="connsiteY77" fmla="*/ 3656012 h 6858000"/>
              <a:gd name="connsiteX78" fmla="*/ 4638271 w 4693698"/>
              <a:gd name="connsiteY78" fmla="*/ 3697287 h 6858000"/>
              <a:gd name="connsiteX79" fmla="*/ 4618116 w 4693698"/>
              <a:gd name="connsiteY79" fmla="*/ 3736975 h 6858000"/>
              <a:gd name="connsiteX80" fmla="*/ 4577806 w 4693698"/>
              <a:gd name="connsiteY80" fmla="*/ 3811587 h 6858000"/>
              <a:gd name="connsiteX81" fmla="*/ 4559330 w 4693698"/>
              <a:gd name="connsiteY81" fmla="*/ 3848100 h 6858000"/>
              <a:gd name="connsiteX82" fmla="*/ 4540854 w 4693698"/>
              <a:gd name="connsiteY82" fmla="*/ 3890962 h 6858000"/>
              <a:gd name="connsiteX83" fmla="*/ 4525739 w 4693698"/>
              <a:gd name="connsiteY83" fmla="*/ 3935412 h 6858000"/>
              <a:gd name="connsiteX84" fmla="*/ 4515661 w 4693698"/>
              <a:gd name="connsiteY84" fmla="*/ 3987800 h 6858000"/>
              <a:gd name="connsiteX85" fmla="*/ 4505583 w 4693698"/>
              <a:gd name="connsiteY85" fmla="*/ 4048125 h 6858000"/>
              <a:gd name="connsiteX86" fmla="*/ 4503903 w 4693698"/>
              <a:gd name="connsiteY86" fmla="*/ 4116387 h 6858000"/>
              <a:gd name="connsiteX87" fmla="*/ 4505583 w 4693698"/>
              <a:gd name="connsiteY87" fmla="*/ 4186237 h 6858000"/>
              <a:gd name="connsiteX88" fmla="*/ 4515661 w 4693698"/>
              <a:gd name="connsiteY88" fmla="*/ 4244975 h 6858000"/>
              <a:gd name="connsiteX89" fmla="*/ 4525739 w 4693698"/>
              <a:gd name="connsiteY89" fmla="*/ 4297362 h 6858000"/>
              <a:gd name="connsiteX90" fmla="*/ 4540854 w 4693698"/>
              <a:gd name="connsiteY90" fmla="*/ 4343400 h 6858000"/>
              <a:gd name="connsiteX91" fmla="*/ 4559330 w 4693698"/>
              <a:gd name="connsiteY91" fmla="*/ 4386262 h 6858000"/>
              <a:gd name="connsiteX92" fmla="*/ 4577806 w 4693698"/>
              <a:gd name="connsiteY92" fmla="*/ 4424362 h 6858000"/>
              <a:gd name="connsiteX93" fmla="*/ 4618116 w 4693698"/>
              <a:gd name="connsiteY93" fmla="*/ 4498975 h 6858000"/>
              <a:gd name="connsiteX94" fmla="*/ 4638271 w 4693698"/>
              <a:gd name="connsiteY94" fmla="*/ 4537075 h 6858000"/>
              <a:gd name="connsiteX95" fmla="*/ 4655067 w 4693698"/>
              <a:gd name="connsiteY95" fmla="*/ 4579937 h 6858000"/>
              <a:gd name="connsiteX96" fmla="*/ 4670184 w 4693698"/>
              <a:gd name="connsiteY96" fmla="*/ 4625975 h 6858000"/>
              <a:gd name="connsiteX97" fmla="*/ 4681941 w 4693698"/>
              <a:gd name="connsiteY97" fmla="*/ 4678362 h 6858000"/>
              <a:gd name="connsiteX98" fmla="*/ 4690339 w 4693698"/>
              <a:gd name="connsiteY98" fmla="*/ 4738687 h 6858000"/>
              <a:gd name="connsiteX99" fmla="*/ 4693698 w 4693698"/>
              <a:gd name="connsiteY99" fmla="*/ 4806950 h 6858000"/>
              <a:gd name="connsiteX100" fmla="*/ 4690339 w 4693698"/>
              <a:gd name="connsiteY100" fmla="*/ 4875212 h 6858000"/>
              <a:gd name="connsiteX101" fmla="*/ 4681941 w 4693698"/>
              <a:gd name="connsiteY101" fmla="*/ 4935537 h 6858000"/>
              <a:gd name="connsiteX102" fmla="*/ 4670184 w 4693698"/>
              <a:gd name="connsiteY102" fmla="*/ 4987925 h 6858000"/>
              <a:gd name="connsiteX103" fmla="*/ 4655067 w 4693698"/>
              <a:gd name="connsiteY103" fmla="*/ 5033962 h 6858000"/>
              <a:gd name="connsiteX104" fmla="*/ 4638271 w 4693698"/>
              <a:gd name="connsiteY104" fmla="*/ 5075237 h 6858000"/>
              <a:gd name="connsiteX105" fmla="*/ 4618116 w 4693698"/>
              <a:gd name="connsiteY105" fmla="*/ 5114925 h 6858000"/>
              <a:gd name="connsiteX106" fmla="*/ 4597961 w 4693698"/>
              <a:gd name="connsiteY106" fmla="*/ 5149850 h 6858000"/>
              <a:gd name="connsiteX107" fmla="*/ 4577806 w 4693698"/>
              <a:gd name="connsiteY107" fmla="*/ 5186362 h 6858000"/>
              <a:gd name="connsiteX108" fmla="*/ 4559330 w 4693698"/>
              <a:gd name="connsiteY108" fmla="*/ 5226050 h 6858000"/>
              <a:gd name="connsiteX109" fmla="*/ 4540854 w 4693698"/>
              <a:gd name="connsiteY109" fmla="*/ 5268912 h 6858000"/>
              <a:gd name="connsiteX110" fmla="*/ 4525739 w 4693698"/>
              <a:gd name="connsiteY110" fmla="*/ 5313362 h 6858000"/>
              <a:gd name="connsiteX111" fmla="*/ 4515661 w 4693698"/>
              <a:gd name="connsiteY111" fmla="*/ 5365750 h 6858000"/>
              <a:gd name="connsiteX112" fmla="*/ 4505583 w 4693698"/>
              <a:gd name="connsiteY112" fmla="*/ 5426075 h 6858000"/>
              <a:gd name="connsiteX113" fmla="*/ 4503903 w 4693698"/>
              <a:gd name="connsiteY113" fmla="*/ 5494337 h 6858000"/>
              <a:gd name="connsiteX114" fmla="*/ 4505583 w 4693698"/>
              <a:gd name="connsiteY114" fmla="*/ 5562600 h 6858000"/>
              <a:gd name="connsiteX115" fmla="*/ 4515661 w 4693698"/>
              <a:gd name="connsiteY115" fmla="*/ 5622925 h 6858000"/>
              <a:gd name="connsiteX116" fmla="*/ 4525739 w 4693698"/>
              <a:gd name="connsiteY116" fmla="*/ 5675312 h 6858000"/>
              <a:gd name="connsiteX117" fmla="*/ 4540854 w 4693698"/>
              <a:gd name="connsiteY117" fmla="*/ 5721350 h 6858000"/>
              <a:gd name="connsiteX118" fmla="*/ 4559330 w 4693698"/>
              <a:gd name="connsiteY118" fmla="*/ 5762625 h 6858000"/>
              <a:gd name="connsiteX119" fmla="*/ 4577806 w 4693698"/>
              <a:gd name="connsiteY119" fmla="*/ 5802312 h 6858000"/>
              <a:gd name="connsiteX120" fmla="*/ 4597961 w 4693698"/>
              <a:gd name="connsiteY120" fmla="*/ 5840412 h 6858000"/>
              <a:gd name="connsiteX121" fmla="*/ 4618116 w 4693698"/>
              <a:gd name="connsiteY121" fmla="*/ 5876925 h 6858000"/>
              <a:gd name="connsiteX122" fmla="*/ 4638271 w 4693698"/>
              <a:gd name="connsiteY122" fmla="*/ 5915025 h 6858000"/>
              <a:gd name="connsiteX123" fmla="*/ 4655067 w 4693698"/>
              <a:gd name="connsiteY123" fmla="*/ 5956300 h 6858000"/>
              <a:gd name="connsiteX124" fmla="*/ 4670184 w 4693698"/>
              <a:gd name="connsiteY124" fmla="*/ 6003925 h 6858000"/>
              <a:gd name="connsiteX125" fmla="*/ 4681941 w 4693698"/>
              <a:gd name="connsiteY125" fmla="*/ 6056312 h 6858000"/>
              <a:gd name="connsiteX126" fmla="*/ 4690339 w 4693698"/>
              <a:gd name="connsiteY126" fmla="*/ 6113462 h 6858000"/>
              <a:gd name="connsiteX127" fmla="*/ 4693698 w 4693698"/>
              <a:gd name="connsiteY127" fmla="*/ 6183312 h 6858000"/>
              <a:gd name="connsiteX128" fmla="*/ 4690339 w 4693698"/>
              <a:gd name="connsiteY128" fmla="*/ 6251575 h 6858000"/>
              <a:gd name="connsiteX129" fmla="*/ 4681941 w 4693698"/>
              <a:gd name="connsiteY129" fmla="*/ 6311900 h 6858000"/>
              <a:gd name="connsiteX130" fmla="*/ 4670184 w 4693698"/>
              <a:gd name="connsiteY130" fmla="*/ 6361112 h 6858000"/>
              <a:gd name="connsiteX131" fmla="*/ 4655067 w 4693698"/>
              <a:gd name="connsiteY131" fmla="*/ 6407150 h 6858000"/>
              <a:gd name="connsiteX132" fmla="*/ 4638271 w 4693698"/>
              <a:gd name="connsiteY132" fmla="*/ 6448425 h 6858000"/>
              <a:gd name="connsiteX133" fmla="*/ 4619796 w 4693698"/>
              <a:gd name="connsiteY133" fmla="*/ 6488112 h 6858000"/>
              <a:gd name="connsiteX134" fmla="*/ 4601320 w 4693698"/>
              <a:gd name="connsiteY134" fmla="*/ 6523037 h 6858000"/>
              <a:gd name="connsiteX135" fmla="*/ 4581165 w 4693698"/>
              <a:gd name="connsiteY135" fmla="*/ 6561137 h 6858000"/>
              <a:gd name="connsiteX136" fmla="*/ 4561010 w 4693698"/>
              <a:gd name="connsiteY136" fmla="*/ 6597650 h 6858000"/>
              <a:gd name="connsiteX137" fmla="*/ 4544214 w 4693698"/>
              <a:gd name="connsiteY137" fmla="*/ 6640512 h 6858000"/>
              <a:gd name="connsiteX138" fmla="*/ 4527418 w 4693698"/>
              <a:gd name="connsiteY138" fmla="*/ 6683375 h 6858000"/>
              <a:gd name="connsiteX139" fmla="*/ 4517340 w 4693698"/>
              <a:gd name="connsiteY139" fmla="*/ 6735762 h 6858000"/>
              <a:gd name="connsiteX140" fmla="*/ 4508943 w 4693698"/>
              <a:gd name="connsiteY140" fmla="*/ 6791325 h 6858000"/>
              <a:gd name="connsiteX141" fmla="*/ 4503903 w 4693698"/>
              <a:gd name="connsiteY141" fmla="*/ 6858000 h 6858000"/>
              <a:gd name="connsiteX142" fmla="*/ 1582057 w 4693698"/>
              <a:gd name="connsiteY142" fmla="*/ 6858000 h 6858000"/>
              <a:gd name="connsiteX143" fmla="*/ 420914 w 4693698"/>
              <a:gd name="connsiteY143" fmla="*/ 6858000 h 6858000"/>
              <a:gd name="connsiteX144" fmla="*/ 0 w 4693698"/>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93698" h="6858000">
                <a:moveTo>
                  <a:pt x="0" y="0"/>
                </a:moveTo>
                <a:lnTo>
                  <a:pt x="420914" y="0"/>
                </a:lnTo>
                <a:lnTo>
                  <a:pt x="1582057" y="0"/>
                </a:lnTo>
                <a:lnTo>
                  <a:pt x="4503903" y="0"/>
                </a:lnTo>
                <a:lnTo>
                  <a:pt x="4508943" y="66675"/>
                </a:lnTo>
                <a:lnTo>
                  <a:pt x="4517340" y="122237"/>
                </a:lnTo>
                <a:lnTo>
                  <a:pt x="4527418" y="174625"/>
                </a:lnTo>
                <a:lnTo>
                  <a:pt x="4544214" y="217487"/>
                </a:lnTo>
                <a:lnTo>
                  <a:pt x="4561010" y="260350"/>
                </a:lnTo>
                <a:lnTo>
                  <a:pt x="4581165" y="296862"/>
                </a:lnTo>
                <a:lnTo>
                  <a:pt x="4601320" y="334962"/>
                </a:lnTo>
                <a:lnTo>
                  <a:pt x="4619796" y="369887"/>
                </a:lnTo>
                <a:lnTo>
                  <a:pt x="4638271" y="409575"/>
                </a:lnTo>
                <a:lnTo>
                  <a:pt x="4655067" y="450850"/>
                </a:lnTo>
                <a:lnTo>
                  <a:pt x="4670184" y="496887"/>
                </a:lnTo>
                <a:lnTo>
                  <a:pt x="4681941" y="546100"/>
                </a:lnTo>
                <a:lnTo>
                  <a:pt x="4690339" y="606425"/>
                </a:lnTo>
                <a:lnTo>
                  <a:pt x="4693698" y="673100"/>
                </a:lnTo>
                <a:lnTo>
                  <a:pt x="4690339" y="744537"/>
                </a:lnTo>
                <a:lnTo>
                  <a:pt x="4681941" y="801687"/>
                </a:lnTo>
                <a:lnTo>
                  <a:pt x="4670184" y="854075"/>
                </a:lnTo>
                <a:lnTo>
                  <a:pt x="4655067" y="901700"/>
                </a:lnTo>
                <a:lnTo>
                  <a:pt x="4638271" y="942975"/>
                </a:lnTo>
                <a:lnTo>
                  <a:pt x="4618116" y="981075"/>
                </a:lnTo>
                <a:lnTo>
                  <a:pt x="4597961" y="1017587"/>
                </a:lnTo>
                <a:lnTo>
                  <a:pt x="4577806" y="1055687"/>
                </a:lnTo>
                <a:lnTo>
                  <a:pt x="4559330" y="1095375"/>
                </a:lnTo>
                <a:lnTo>
                  <a:pt x="4540854" y="1136650"/>
                </a:lnTo>
                <a:lnTo>
                  <a:pt x="4525739" y="1182687"/>
                </a:lnTo>
                <a:lnTo>
                  <a:pt x="4515661" y="1235075"/>
                </a:lnTo>
                <a:lnTo>
                  <a:pt x="4505583" y="1295400"/>
                </a:lnTo>
                <a:lnTo>
                  <a:pt x="4503903" y="1363662"/>
                </a:lnTo>
                <a:lnTo>
                  <a:pt x="4505583" y="1431925"/>
                </a:lnTo>
                <a:lnTo>
                  <a:pt x="4515661" y="1492250"/>
                </a:lnTo>
                <a:lnTo>
                  <a:pt x="4525739" y="1544637"/>
                </a:lnTo>
                <a:lnTo>
                  <a:pt x="4540854" y="1589087"/>
                </a:lnTo>
                <a:lnTo>
                  <a:pt x="4559330" y="1631950"/>
                </a:lnTo>
                <a:lnTo>
                  <a:pt x="4577806" y="1671637"/>
                </a:lnTo>
                <a:lnTo>
                  <a:pt x="4597961" y="1708150"/>
                </a:lnTo>
                <a:lnTo>
                  <a:pt x="4618116" y="1743075"/>
                </a:lnTo>
                <a:lnTo>
                  <a:pt x="4638271" y="1782762"/>
                </a:lnTo>
                <a:lnTo>
                  <a:pt x="4655067" y="1824037"/>
                </a:lnTo>
                <a:lnTo>
                  <a:pt x="4670184" y="1870075"/>
                </a:lnTo>
                <a:lnTo>
                  <a:pt x="4681941" y="1922462"/>
                </a:lnTo>
                <a:lnTo>
                  <a:pt x="4690339" y="1982787"/>
                </a:lnTo>
                <a:lnTo>
                  <a:pt x="4693698" y="2051050"/>
                </a:lnTo>
                <a:lnTo>
                  <a:pt x="4690339" y="2119312"/>
                </a:lnTo>
                <a:lnTo>
                  <a:pt x="4681941" y="2179637"/>
                </a:lnTo>
                <a:lnTo>
                  <a:pt x="4670184" y="2232025"/>
                </a:lnTo>
                <a:lnTo>
                  <a:pt x="4655067" y="2278062"/>
                </a:lnTo>
                <a:lnTo>
                  <a:pt x="4638271" y="2319337"/>
                </a:lnTo>
                <a:lnTo>
                  <a:pt x="4618116" y="2359025"/>
                </a:lnTo>
                <a:lnTo>
                  <a:pt x="4597961" y="2395537"/>
                </a:lnTo>
                <a:lnTo>
                  <a:pt x="4577806" y="2433637"/>
                </a:lnTo>
                <a:lnTo>
                  <a:pt x="4559330" y="2471737"/>
                </a:lnTo>
                <a:lnTo>
                  <a:pt x="4540854" y="2513012"/>
                </a:lnTo>
                <a:lnTo>
                  <a:pt x="4525739" y="2560637"/>
                </a:lnTo>
                <a:lnTo>
                  <a:pt x="4515661" y="2613025"/>
                </a:lnTo>
                <a:lnTo>
                  <a:pt x="4505583" y="2671762"/>
                </a:lnTo>
                <a:lnTo>
                  <a:pt x="4503903" y="2741612"/>
                </a:lnTo>
                <a:lnTo>
                  <a:pt x="4505583" y="2809875"/>
                </a:lnTo>
                <a:lnTo>
                  <a:pt x="4515661" y="2868612"/>
                </a:lnTo>
                <a:lnTo>
                  <a:pt x="4525739" y="2922587"/>
                </a:lnTo>
                <a:lnTo>
                  <a:pt x="4540854" y="2967037"/>
                </a:lnTo>
                <a:lnTo>
                  <a:pt x="4559330" y="3009900"/>
                </a:lnTo>
                <a:lnTo>
                  <a:pt x="4577806" y="3046412"/>
                </a:lnTo>
                <a:lnTo>
                  <a:pt x="4597961" y="3084512"/>
                </a:lnTo>
                <a:lnTo>
                  <a:pt x="4618116" y="3121025"/>
                </a:lnTo>
                <a:lnTo>
                  <a:pt x="4638271" y="3160712"/>
                </a:lnTo>
                <a:lnTo>
                  <a:pt x="4655067" y="3201987"/>
                </a:lnTo>
                <a:lnTo>
                  <a:pt x="4670184" y="3248025"/>
                </a:lnTo>
                <a:lnTo>
                  <a:pt x="4681941" y="3300412"/>
                </a:lnTo>
                <a:lnTo>
                  <a:pt x="4690339" y="3360737"/>
                </a:lnTo>
                <a:lnTo>
                  <a:pt x="4693698" y="3427412"/>
                </a:lnTo>
                <a:lnTo>
                  <a:pt x="4690339" y="3497262"/>
                </a:lnTo>
                <a:lnTo>
                  <a:pt x="4681941" y="3557587"/>
                </a:lnTo>
                <a:lnTo>
                  <a:pt x="4670184" y="3609975"/>
                </a:lnTo>
                <a:lnTo>
                  <a:pt x="4655067" y="3656012"/>
                </a:lnTo>
                <a:lnTo>
                  <a:pt x="4638271" y="3697287"/>
                </a:lnTo>
                <a:lnTo>
                  <a:pt x="4618116" y="3736975"/>
                </a:lnTo>
                <a:lnTo>
                  <a:pt x="4577806" y="3811587"/>
                </a:lnTo>
                <a:lnTo>
                  <a:pt x="4559330" y="3848100"/>
                </a:lnTo>
                <a:lnTo>
                  <a:pt x="4540854" y="3890962"/>
                </a:lnTo>
                <a:lnTo>
                  <a:pt x="4525739" y="3935412"/>
                </a:lnTo>
                <a:lnTo>
                  <a:pt x="4515661" y="3987800"/>
                </a:lnTo>
                <a:lnTo>
                  <a:pt x="4505583" y="4048125"/>
                </a:lnTo>
                <a:lnTo>
                  <a:pt x="4503903" y="4116387"/>
                </a:lnTo>
                <a:lnTo>
                  <a:pt x="4505583" y="4186237"/>
                </a:lnTo>
                <a:lnTo>
                  <a:pt x="4515661" y="4244975"/>
                </a:lnTo>
                <a:lnTo>
                  <a:pt x="4525739" y="4297362"/>
                </a:lnTo>
                <a:lnTo>
                  <a:pt x="4540854" y="4343400"/>
                </a:lnTo>
                <a:lnTo>
                  <a:pt x="4559330" y="4386262"/>
                </a:lnTo>
                <a:lnTo>
                  <a:pt x="4577806" y="4424362"/>
                </a:lnTo>
                <a:lnTo>
                  <a:pt x="4618116" y="4498975"/>
                </a:lnTo>
                <a:lnTo>
                  <a:pt x="4638271" y="4537075"/>
                </a:lnTo>
                <a:lnTo>
                  <a:pt x="4655067" y="4579937"/>
                </a:lnTo>
                <a:lnTo>
                  <a:pt x="4670184" y="4625975"/>
                </a:lnTo>
                <a:lnTo>
                  <a:pt x="4681941" y="4678362"/>
                </a:lnTo>
                <a:lnTo>
                  <a:pt x="4690339" y="4738687"/>
                </a:lnTo>
                <a:lnTo>
                  <a:pt x="4693698" y="4806950"/>
                </a:lnTo>
                <a:lnTo>
                  <a:pt x="4690339" y="4875212"/>
                </a:lnTo>
                <a:lnTo>
                  <a:pt x="4681941" y="4935537"/>
                </a:lnTo>
                <a:lnTo>
                  <a:pt x="4670184" y="4987925"/>
                </a:lnTo>
                <a:lnTo>
                  <a:pt x="4655067" y="5033962"/>
                </a:lnTo>
                <a:lnTo>
                  <a:pt x="4638271" y="5075237"/>
                </a:lnTo>
                <a:lnTo>
                  <a:pt x="4618116" y="5114925"/>
                </a:lnTo>
                <a:lnTo>
                  <a:pt x="4597961" y="5149850"/>
                </a:lnTo>
                <a:lnTo>
                  <a:pt x="4577806" y="5186362"/>
                </a:lnTo>
                <a:lnTo>
                  <a:pt x="4559330" y="5226050"/>
                </a:lnTo>
                <a:lnTo>
                  <a:pt x="4540854" y="5268912"/>
                </a:lnTo>
                <a:lnTo>
                  <a:pt x="4525739" y="5313362"/>
                </a:lnTo>
                <a:lnTo>
                  <a:pt x="4515661" y="5365750"/>
                </a:lnTo>
                <a:lnTo>
                  <a:pt x="4505583" y="5426075"/>
                </a:lnTo>
                <a:lnTo>
                  <a:pt x="4503903" y="5494337"/>
                </a:lnTo>
                <a:lnTo>
                  <a:pt x="4505583" y="5562600"/>
                </a:lnTo>
                <a:lnTo>
                  <a:pt x="4515661" y="5622925"/>
                </a:lnTo>
                <a:lnTo>
                  <a:pt x="4525739" y="5675312"/>
                </a:lnTo>
                <a:lnTo>
                  <a:pt x="4540854" y="5721350"/>
                </a:lnTo>
                <a:lnTo>
                  <a:pt x="4559330" y="5762625"/>
                </a:lnTo>
                <a:lnTo>
                  <a:pt x="4577806" y="5802312"/>
                </a:lnTo>
                <a:lnTo>
                  <a:pt x="4597961" y="5840412"/>
                </a:lnTo>
                <a:lnTo>
                  <a:pt x="4618116" y="5876925"/>
                </a:lnTo>
                <a:lnTo>
                  <a:pt x="4638271" y="5915025"/>
                </a:lnTo>
                <a:lnTo>
                  <a:pt x="4655067" y="5956300"/>
                </a:lnTo>
                <a:lnTo>
                  <a:pt x="4670184" y="6003925"/>
                </a:lnTo>
                <a:lnTo>
                  <a:pt x="4681941" y="6056312"/>
                </a:lnTo>
                <a:lnTo>
                  <a:pt x="4690339" y="6113462"/>
                </a:lnTo>
                <a:lnTo>
                  <a:pt x="4693698" y="6183312"/>
                </a:lnTo>
                <a:lnTo>
                  <a:pt x="4690339" y="6251575"/>
                </a:lnTo>
                <a:lnTo>
                  <a:pt x="4681941" y="6311900"/>
                </a:lnTo>
                <a:lnTo>
                  <a:pt x="4670184" y="6361112"/>
                </a:lnTo>
                <a:lnTo>
                  <a:pt x="4655067" y="6407150"/>
                </a:lnTo>
                <a:lnTo>
                  <a:pt x="4638271" y="6448425"/>
                </a:lnTo>
                <a:lnTo>
                  <a:pt x="4619796" y="6488112"/>
                </a:lnTo>
                <a:lnTo>
                  <a:pt x="4601320" y="6523037"/>
                </a:lnTo>
                <a:lnTo>
                  <a:pt x="4581165" y="6561137"/>
                </a:lnTo>
                <a:lnTo>
                  <a:pt x="4561010" y="6597650"/>
                </a:lnTo>
                <a:lnTo>
                  <a:pt x="4544214" y="6640512"/>
                </a:lnTo>
                <a:lnTo>
                  <a:pt x="4527418" y="6683375"/>
                </a:lnTo>
                <a:lnTo>
                  <a:pt x="4517340" y="6735762"/>
                </a:lnTo>
                <a:lnTo>
                  <a:pt x="4508943" y="6791325"/>
                </a:lnTo>
                <a:lnTo>
                  <a:pt x="4503903" y="6858000"/>
                </a:lnTo>
                <a:lnTo>
                  <a:pt x="1582057" y="6858000"/>
                </a:lnTo>
                <a:lnTo>
                  <a:pt x="420914" y="6858000"/>
                </a:lnTo>
                <a:lnTo>
                  <a:pt x="0" y="6858000"/>
                </a:lnTo>
                <a:close/>
              </a:path>
            </a:pathLst>
          </a:custGeom>
          <a:solidFill>
            <a:schemeClr val="tx1"/>
          </a:solidFill>
          <a:ln w="0">
            <a:noFill/>
            <a:prstDash val="solid"/>
            <a:round/>
            <a:headEnd/>
            <a:tailEnd/>
          </a:ln>
        </p:spPr>
        <p:txBody>
          <a:bodyPr wrap="square">
            <a:noAutofit/>
          </a:bodyPr>
          <a:lstStyle/>
          <a:p>
            <a:endParaRPr lang="en-US" dirty="0"/>
          </a:p>
        </p:txBody>
      </p:sp>
      <p:sp>
        <p:nvSpPr>
          <p:cNvPr id="14" name="Freeform: Shape 13">
            <a:extLst>
              <a:ext uri="{FF2B5EF4-FFF2-40B4-BE49-F238E27FC236}">
                <a16:creationId xmlns:a16="http://schemas.microsoft.com/office/drawing/2014/main" id="{4B9FAFB2-BEB5-4848-8018-BCAD99E2E1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838076" cy="6858000"/>
          </a:xfrm>
          <a:custGeom>
            <a:avLst/>
            <a:gdLst>
              <a:gd name="connsiteX0" fmla="*/ 4838076 w 4838076"/>
              <a:gd name="connsiteY0" fmla="*/ 0 h 6858000"/>
              <a:gd name="connsiteX1" fmla="*/ 4417162 w 4838076"/>
              <a:gd name="connsiteY1" fmla="*/ 0 h 6858000"/>
              <a:gd name="connsiteX2" fmla="*/ 3459219 w 4838076"/>
              <a:gd name="connsiteY2" fmla="*/ 0 h 6858000"/>
              <a:gd name="connsiteX3" fmla="*/ 334174 w 4838076"/>
              <a:gd name="connsiteY3" fmla="*/ 0 h 6858000"/>
              <a:gd name="connsiteX4" fmla="*/ 334173 w 4838076"/>
              <a:gd name="connsiteY4" fmla="*/ 0 h 6858000"/>
              <a:gd name="connsiteX5" fmla="*/ 189795 w 4838076"/>
              <a:gd name="connsiteY5" fmla="*/ 0 h 6858000"/>
              <a:gd name="connsiteX6" fmla="*/ 184756 w 4838076"/>
              <a:gd name="connsiteY6" fmla="*/ 66675 h 6858000"/>
              <a:gd name="connsiteX7" fmla="*/ 176358 w 4838076"/>
              <a:gd name="connsiteY7" fmla="*/ 122237 h 6858000"/>
              <a:gd name="connsiteX8" fmla="*/ 166281 w 4838076"/>
              <a:gd name="connsiteY8" fmla="*/ 174625 h 6858000"/>
              <a:gd name="connsiteX9" fmla="*/ 149485 w 4838076"/>
              <a:gd name="connsiteY9" fmla="*/ 217487 h 6858000"/>
              <a:gd name="connsiteX10" fmla="*/ 132689 w 4838076"/>
              <a:gd name="connsiteY10" fmla="*/ 260350 h 6858000"/>
              <a:gd name="connsiteX11" fmla="*/ 112534 w 4838076"/>
              <a:gd name="connsiteY11" fmla="*/ 296862 h 6858000"/>
              <a:gd name="connsiteX12" fmla="*/ 92379 w 4838076"/>
              <a:gd name="connsiteY12" fmla="*/ 334962 h 6858000"/>
              <a:gd name="connsiteX13" fmla="*/ 73903 w 4838076"/>
              <a:gd name="connsiteY13" fmla="*/ 369887 h 6858000"/>
              <a:gd name="connsiteX14" fmla="*/ 55427 w 4838076"/>
              <a:gd name="connsiteY14" fmla="*/ 409575 h 6858000"/>
              <a:gd name="connsiteX15" fmla="*/ 38632 w 4838076"/>
              <a:gd name="connsiteY15" fmla="*/ 450850 h 6858000"/>
              <a:gd name="connsiteX16" fmla="*/ 23515 w 4838076"/>
              <a:gd name="connsiteY16" fmla="*/ 496887 h 6858000"/>
              <a:gd name="connsiteX17" fmla="*/ 11758 w 4838076"/>
              <a:gd name="connsiteY17" fmla="*/ 546100 h 6858000"/>
              <a:gd name="connsiteX18" fmla="*/ 3359 w 4838076"/>
              <a:gd name="connsiteY18" fmla="*/ 606425 h 6858000"/>
              <a:gd name="connsiteX19" fmla="*/ 0 w 4838076"/>
              <a:gd name="connsiteY19" fmla="*/ 673100 h 6858000"/>
              <a:gd name="connsiteX20" fmla="*/ 3359 w 4838076"/>
              <a:gd name="connsiteY20" fmla="*/ 744537 h 6858000"/>
              <a:gd name="connsiteX21" fmla="*/ 11758 w 4838076"/>
              <a:gd name="connsiteY21" fmla="*/ 801687 h 6858000"/>
              <a:gd name="connsiteX22" fmla="*/ 23515 w 4838076"/>
              <a:gd name="connsiteY22" fmla="*/ 854075 h 6858000"/>
              <a:gd name="connsiteX23" fmla="*/ 38632 w 4838076"/>
              <a:gd name="connsiteY23" fmla="*/ 901700 h 6858000"/>
              <a:gd name="connsiteX24" fmla="*/ 55427 w 4838076"/>
              <a:gd name="connsiteY24" fmla="*/ 942975 h 6858000"/>
              <a:gd name="connsiteX25" fmla="*/ 75583 w 4838076"/>
              <a:gd name="connsiteY25" fmla="*/ 981075 h 6858000"/>
              <a:gd name="connsiteX26" fmla="*/ 95738 w 4838076"/>
              <a:gd name="connsiteY26" fmla="*/ 1017587 h 6858000"/>
              <a:gd name="connsiteX27" fmla="*/ 115893 w 4838076"/>
              <a:gd name="connsiteY27" fmla="*/ 1055687 h 6858000"/>
              <a:gd name="connsiteX28" fmla="*/ 134368 w 4838076"/>
              <a:gd name="connsiteY28" fmla="*/ 1095375 h 6858000"/>
              <a:gd name="connsiteX29" fmla="*/ 152844 w 4838076"/>
              <a:gd name="connsiteY29" fmla="*/ 1136650 h 6858000"/>
              <a:gd name="connsiteX30" fmla="*/ 167960 w 4838076"/>
              <a:gd name="connsiteY30" fmla="*/ 1182687 h 6858000"/>
              <a:gd name="connsiteX31" fmla="*/ 178038 w 4838076"/>
              <a:gd name="connsiteY31" fmla="*/ 1235075 h 6858000"/>
              <a:gd name="connsiteX32" fmla="*/ 188115 w 4838076"/>
              <a:gd name="connsiteY32" fmla="*/ 1295400 h 6858000"/>
              <a:gd name="connsiteX33" fmla="*/ 189795 w 4838076"/>
              <a:gd name="connsiteY33" fmla="*/ 1363662 h 6858000"/>
              <a:gd name="connsiteX34" fmla="*/ 188115 w 4838076"/>
              <a:gd name="connsiteY34" fmla="*/ 1431925 h 6858000"/>
              <a:gd name="connsiteX35" fmla="*/ 178038 w 4838076"/>
              <a:gd name="connsiteY35" fmla="*/ 1492250 h 6858000"/>
              <a:gd name="connsiteX36" fmla="*/ 167960 w 4838076"/>
              <a:gd name="connsiteY36" fmla="*/ 1544637 h 6858000"/>
              <a:gd name="connsiteX37" fmla="*/ 152844 w 4838076"/>
              <a:gd name="connsiteY37" fmla="*/ 1589087 h 6858000"/>
              <a:gd name="connsiteX38" fmla="*/ 134368 w 4838076"/>
              <a:gd name="connsiteY38" fmla="*/ 1631950 h 6858000"/>
              <a:gd name="connsiteX39" fmla="*/ 115893 w 4838076"/>
              <a:gd name="connsiteY39" fmla="*/ 1671637 h 6858000"/>
              <a:gd name="connsiteX40" fmla="*/ 95738 w 4838076"/>
              <a:gd name="connsiteY40" fmla="*/ 1708150 h 6858000"/>
              <a:gd name="connsiteX41" fmla="*/ 75583 w 4838076"/>
              <a:gd name="connsiteY41" fmla="*/ 1743075 h 6858000"/>
              <a:gd name="connsiteX42" fmla="*/ 55427 w 4838076"/>
              <a:gd name="connsiteY42" fmla="*/ 1782762 h 6858000"/>
              <a:gd name="connsiteX43" fmla="*/ 38632 w 4838076"/>
              <a:gd name="connsiteY43" fmla="*/ 1824037 h 6858000"/>
              <a:gd name="connsiteX44" fmla="*/ 23515 w 4838076"/>
              <a:gd name="connsiteY44" fmla="*/ 1870075 h 6858000"/>
              <a:gd name="connsiteX45" fmla="*/ 11758 w 4838076"/>
              <a:gd name="connsiteY45" fmla="*/ 1922462 h 6858000"/>
              <a:gd name="connsiteX46" fmla="*/ 3359 w 4838076"/>
              <a:gd name="connsiteY46" fmla="*/ 1982787 h 6858000"/>
              <a:gd name="connsiteX47" fmla="*/ 0 w 4838076"/>
              <a:gd name="connsiteY47" fmla="*/ 2051050 h 6858000"/>
              <a:gd name="connsiteX48" fmla="*/ 3359 w 4838076"/>
              <a:gd name="connsiteY48" fmla="*/ 2119312 h 6858000"/>
              <a:gd name="connsiteX49" fmla="*/ 11758 w 4838076"/>
              <a:gd name="connsiteY49" fmla="*/ 2179637 h 6858000"/>
              <a:gd name="connsiteX50" fmla="*/ 23515 w 4838076"/>
              <a:gd name="connsiteY50" fmla="*/ 2232025 h 6858000"/>
              <a:gd name="connsiteX51" fmla="*/ 38632 w 4838076"/>
              <a:gd name="connsiteY51" fmla="*/ 2278062 h 6858000"/>
              <a:gd name="connsiteX52" fmla="*/ 55427 w 4838076"/>
              <a:gd name="connsiteY52" fmla="*/ 2319337 h 6858000"/>
              <a:gd name="connsiteX53" fmla="*/ 75583 w 4838076"/>
              <a:gd name="connsiteY53" fmla="*/ 2359025 h 6858000"/>
              <a:gd name="connsiteX54" fmla="*/ 95738 w 4838076"/>
              <a:gd name="connsiteY54" fmla="*/ 2395537 h 6858000"/>
              <a:gd name="connsiteX55" fmla="*/ 115893 w 4838076"/>
              <a:gd name="connsiteY55" fmla="*/ 2433637 h 6858000"/>
              <a:gd name="connsiteX56" fmla="*/ 134368 w 4838076"/>
              <a:gd name="connsiteY56" fmla="*/ 2471737 h 6858000"/>
              <a:gd name="connsiteX57" fmla="*/ 152844 w 4838076"/>
              <a:gd name="connsiteY57" fmla="*/ 2513012 h 6858000"/>
              <a:gd name="connsiteX58" fmla="*/ 167960 w 4838076"/>
              <a:gd name="connsiteY58" fmla="*/ 2560637 h 6858000"/>
              <a:gd name="connsiteX59" fmla="*/ 178038 w 4838076"/>
              <a:gd name="connsiteY59" fmla="*/ 2613025 h 6858000"/>
              <a:gd name="connsiteX60" fmla="*/ 188115 w 4838076"/>
              <a:gd name="connsiteY60" fmla="*/ 2671762 h 6858000"/>
              <a:gd name="connsiteX61" fmla="*/ 189795 w 4838076"/>
              <a:gd name="connsiteY61" fmla="*/ 2741612 h 6858000"/>
              <a:gd name="connsiteX62" fmla="*/ 188115 w 4838076"/>
              <a:gd name="connsiteY62" fmla="*/ 2809875 h 6858000"/>
              <a:gd name="connsiteX63" fmla="*/ 178038 w 4838076"/>
              <a:gd name="connsiteY63" fmla="*/ 2868612 h 6858000"/>
              <a:gd name="connsiteX64" fmla="*/ 167960 w 4838076"/>
              <a:gd name="connsiteY64" fmla="*/ 2922587 h 6858000"/>
              <a:gd name="connsiteX65" fmla="*/ 152844 w 4838076"/>
              <a:gd name="connsiteY65" fmla="*/ 2967037 h 6858000"/>
              <a:gd name="connsiteX66" fmla="*/ 134368 w 4838076"/>
              <a:gd name="connsiteY66" fmla="*/ 3009900 h 6858000"/>
              <a:gd name="connsiteX67" fmla="*/ 115893 w 4838076"/>
              <a:gd name="connsiteY67" fmla="*/ 3046412 h 6858000"/>
              <a:gd name="connsiteX68" fmla="*/ 95738 w 4838076"/>
              <a:gd name="connsiteY68" fmla="*/ 3084512 h 6858000"/>
              <a:gd name="connsiteX69" fmla="*/ 75583 w 4838076"/>
              <a:gd name="connsiteY69" fmla="*/ 3121025 h 6858000"/>
              <a:gd name="connsiteX70" fmla="*/ 55427 w 4838076"/>
              <a:gd name="connsiteY70" fmla="*/ 3160712 h 6858000"/>
              <a:gd name="connsiteX71" fmla="*/ 38632 w 4838076"/>
              <a:gd name="connsiteY71" fmla="*/ 3201987 h 6858000"/>
              <a:gd name="connsiteX72" fmla="*/ 23515 w 4838076"/>
              <a:gd name="connsiteY72" fmla="*/ 3248025 h 6858000"/>
              <a:gd name="connsiteX73" fmla="*/ 11758 w 4838076"/>
              <a:gd name="connsiteY73" fmla="*/ 3300412 h 6858000"/>
              <a:gd name="connsiteX74" fmla="*/ 3359 w 4838076"/>
              <a:gd name="connsiteY74" fmla="*/ 3360737 h 6858000"/>
              <a:gd name="connsiteX75" fmla="*/ 0 w 4838076"/>
              <a:gd name="connsiteY75" fmla="*/ 3427412 h 6858000"/>
              <a:gd name="connsiteX76" fmla="*/ 3359 w 4838076"/>
              <a:gd name="connsiteY76" fmla="*/ 3497262 h 6858000"/>
              <a:gd name="connsiteX77" fmla="*/ 11758 w 4838076"/>
              <a:gd name="connsiteY77" fmla="*/ 3557587 h 6858000"/>
              <a:gd name="connsiteX78" fmla="*/ 23515 w 4838076"/>
              <a:gd name="connsiteY78" fmla="*/ 3609975 h 6858000"/>
              <a:gd name="connsiteX79" fmla="*/ 38632 w 4838076"/>
              <a:gd name="connsiteY79" fmla="*/ 3656012 h 6858000"/>
              <a:gd name="connsiteX80" fmla="*/ 55427 w 4838076"/>
              <a:gd name="connsiteY80" fmla="*/ 3697287 h 6858000"/>
              <a:gd name="connsiteX81" fmla="*/ 75583 w 4838076"/>
              <a:gd name="connsiteY81" fmla="*/ 3736975 h 6858000"/>
              <a:gd name="connsiteX82" fmla="*/ 115893 w 4838076"/>
              <a:gd name="connsiteY82" fmla="*/ 3811587 h 6858000"/>
              <a:gd name="connsiteX83" fmla="*/ 134368 w 4838076"/>
              <a:gd name="connsiteY83" fmla="*/ 3848100 h 6858000"/>
              <a:gd name="connsiteX84" fmla="*/ 152844 w 4838076"/>
              <a:gd name="connsiteY84" fmla="*/ 3890962 h 6858000"/>
              <a:gd name="connsiteX85" fmla="*/ 167960 w 4838076"/>
              <a:gd name="connsiteY85" fmla="*/ 3935412 h 6858000"/>
              <a:gd name="connsiteX86" fmla="*/ 178038 w 4838076"/>
              <a:gd name="connsiteY86" fmla="*/ 3987800 h 6858000"/>
              <a:gd name="connsiteX87" fmla="*/ 188115 w 4838076"/>
              <a:gd name="connsiteY87" fmla="*/ 4048125 h 6858000"/>
              <a:gd name="connsiteX88" fmla="*/ 189795 w 4838076"/>
              <a:gd name="connsiteY88" fmla="*/ 4116387 h 6858000"/>
              <a:gd name="connsiteX89" fmla="*/ 188115 w 4838076"/>
              <a:gd name="connsiteY89" fmla="*/ 4186237 h 6858000"/>
              <a:gd name="connsiteX90" fmla="*/ 178038 w 4838076"/>
              <a:gd name="connsiteY90" fmla="*/ 4244975 h 6858000"/>
              <a:gd name="connsiteX91" fmla="*/ 167960 w 4838076"/>
              <a:gd name="connsiteY91" fmla="*/ 4297362 h 6858000"/>
              <a:gd name="connsiteX92" fmla="*/ 152844 w 4838076"/>
              <a:gd name="connsiteY92" fmla="*/ 4343400 h 6858000"/>
              <a:gd name="connsiteX93" fmla="*/ 134368 w 4838076"/>
              <a:gd name="connsiteY93" fmla="*/ 4386262 h 6858000"/>
              <a:gd name="connsiteX94" fmla="*/ 115893 w 4838076"/>
              <a:gd name="connsiteY94" fmla="*/ 4424362 h 6858000"/>
              <a:gd name="connsiteX95" fmla="*/ 75583 w 4838076"/>
              <a:gd name="connsiteY95" fmla="*/ 4498975 h 6858000"/>
              <a:gd name="connsiteX96" fmla="*/ 55427 w 4838076"/>
              <a:gd name="connsiteY96" fmla="*/ 4537075 h 6858000"/>
              <a:gd name="connsiteX97" fmla="*/ 38632 w 4838076"/>
              <a:gd name="connsiteY97" fmla="*/ 4579937 h 6858000"/>
              <a:gd name="connsiteX98" fmla="*/ 23515 w 4838076"/>
              <a:gd name="connsiteY98" fmla="*/ 4625975 h 6858000"/>
              <a:gd name="connsiteX99" fmla="*/ 11758 w 4838076"/>
              <a:gd name="connsiteY99" fmla="*/ 4678362 h 6858000"/>
              <a:gd name="connsiteX100" fmla="*/ 3359 w 4838076"/>
              <a:gd name="connsiteY100" fmla="*/ 4738687 h 6858000"/>
              <a:gd name="connsiteX101" fmla="*/ 0 w 4838076"/>
              <a:gd name="connsiteY101" fmla="*/ 4806950 h 6858000"/>
              <a:gd name="connsiteX102" fmla="*/ 3359 w 4838076"/>
              <a:gd name="connsiteY102" fmla="*/ 4875212 h 6858000"/>
              <a:gd name="connsiteX103" fmla="*/ 11758 w 4838076"/>
              <a:gd name="connsiteY103" fmla="*/ 4935537 h 6858000"/>
              <a:gd name="connsiteX104" fmla="*/ 23515 w 4838076"/>
              <a:gd name="connsiteY104" fmla="*/ 4987925 h 6858000"/>
              <a:gd name="connsiteX105" fmla="*/ 38632 w 4838076"/>
              <a:gd name="connsiteY105" fmla="*/ 5033962 h 6858000"/>
              <a:gd name="connsiteX106" fmla="*/ 55427 w 4838076"/>
              <a:gd name="connsiteY106" fmla="*/ 5075237 h 6858000"/>
              <a:gd name="connsiteX107" fmla="*/ 75583 w 4838076"/>
              <a:gd name="connsiteY107" fmla="*/ 5114925 h 6858000"/>
              <a:gd name="connsiteX108" fmla="*/ 95738 w 4838076"/>
              <a:gd name="connsiteY108" fmla="*/ 5149850 h 6858000"/>
              <a:gd name="connsiteX109" fmla="*/ 115893 w 4838076"/>
              <a:gd name="connsiteY109" fmla="*/ 5186362 h 6858000"/>
              <a:gd name="connsiteX110" fmla="*/ 134368 w 4838076"/>
              <a:gd name="connsiteY110" fmla="*/ 5226050 h 6858000"/>
              <a:gd name="connsiteX111" fmla="*/ 152844 w 4838076"/>
              <a:gd name="connsiteY111" fmla="*/ 5268912 h 6858000"/>
              <a:gd name="connsiteX112" fmla="*/ 167960 w 4838076"/>
              <a:gd name="connsiteY112" fmla="*/ 5313362 h 6858000"/>
              <a:gd name="connsiteX113" fmla="*/ 178038 w 4838076"/>
              <a:gd name="connsiteY113" fmla="*/ 5365750 h 6858000"/>
              <a:gd name="connsiteX114" fmla="*/ 188115 w 4838076"/>
              <a:gd name="connsiteY114" fmla="*/ 5426075 h 6858000"/>
              <a:gd name="connsiteX115" fmla="*/ 189795 w 4838076"/>
              <a:gd name="connsiteY115" fmla="*/ 5494337 h 6858000"/>
              <a:gd name="connsiteX116" fmla="*/ 188115 w 4838076"/>
              <a:gd name="connsiteY116" fmla="*/ 5562600 h 6858000"/>
              <a:gd name="connsiteX117" fmla="*/ 178038 w 4838076"/>
              <a:gd name="connsiteY117" fmla="*/ 5622925 h 6858000"/>
              <a:gd name="connsiteX118" fmla="*/ 167960 w 4838076"/>
              <a:gd name="connsiteY118" fmla="*/ 5675312 h 6858000"/>
              <a:gd name="connsiteX119" fmla="*/ 152844 w 4838076"/>
              <a:gd name="connsiteY119" fmla="*/ 5721350 h 6858000"/>
              <a:gd name="connsiteX120" fmla="*/ 134368 w 4838076"/>
              <a:gd name="connsiteY120" fmla="*/ 5762625 h 6858000"/>
              <a:gd name="connsiteX121" fmla="*/ 115893 w 4838076"/>
              <a:gd name="connsiteY121" fmla="*/ 5802312 h 6858000"/>
              <a:gd name="connsiteX122" fmla="*/ 95738 w 4838076"/>
              <a:gd name="connsiteY122" fmla="*/ 5840412 h 6858000"/>
              <a:gd name="connsiteX123" fmla="*/ 75583 w 4838076"/>
              <a:gd name="connsiteY123" fmla="*/ 5876925 h 6858000"/>
              <a:gd name="connsiteX124" fmla="*/ 55427 w 4838076"/>
              <a:gd name="connsiteY124" fmla="*/ 5915025 h 6858000"/>
              <a:gd name="connsiteX125" fmla="*/ 38632 w 4838076"/>
              <a:gd name="connsiteY125" fmla="*/ 5956300 h 6858000"/>
              <a:gd name="connsiteX126" fmla="*/ 23515 w 4838076"/>
              <a:gd name="connsiteY126" fmla="*/ 6003925 h 6858000"/>
              <a:gd name="connsiteX127" fmla="*/ 11758 w 4838076"/>
              <a:gd name="connsiteY127" fmla="*/ 6056312 h 6858000"/>
              <a:gd name="connsiteX128" fmla="*/ 3359 w 4838076"/>
              <a:gd name="connsiteY128" fmla="*/ 6113462 h 6858000"/>
              <a:gd name="connsiteX129" fmla="*/ 0 w 4838076"/>
              <a:gd name="connsiteY129" fmla="*/ 6183312 h 6858000"/>
              <a:gd name="connsiteX130" fmla="*/ 3359 w 4838076"/>
              <a:gd name="connsiteY130" fmla="*/ 6251575 h 6858000"/>
              <a:gd name="connsiteX131" fmla="*/ 11758 w 4838076"/>
              <a:gd name="connsiteY131" fmla="*/ 6311900 h 6858000"/>
              <a:gd name="connsiteX132" fmla="*/ 23515 w 4838076"/>
              <a:gd name="connsiteY132" fmla="*/ 6361112 h 6858000"/>
              <a:gd name="connsiteX133" fmla="*/ 38632 w 4838076"/>
              <a:gd name="connsiteY133" fmla="*/ 6407150 h 6858000"/>
              <a:gd name="connsiteX134" fmla="*/ 55427 w 4838076"/>
              <a:gd name="connsiteY134" fmla="*/ 6448425 h 6858000"/>
              <a:gd name="connsiteX135" fmla="*/ 73903 w 4838076"/>
              <a:gd name="connsiteY135" fmla="*/ 6488112 h 6858000"/>
              <a:gd name="connsiteX136" fmla="*/ 92379 w 4838076"/>
              <a:gd name="connsiteY136" fmla="*/ 6523037 h 6858000"/>
              <a:gd name="connsiteX137" fmla="*/ 112534 w 4838076"/>
              <a:gd name="connsiteY137" fmla="*/ 6561137 h 6858000"/>
              <a:gd name="connsiteX138" fmla="*/ 132689 w 4838076"/>
              <a:gd name="connsiteY138" fmla="*/ 6597650 h 6858000"/>
              <a:gd name="connsiteX139" fmla="*/ 149485 w 4838076"/>
              <a:gd name="connsiteY139" fmla="*/ 6640512 h 6858000"/>
              <a:gd name="connsiteX140" fmla="*/ 166281 w 4838076"/>
              <a:gd name="connsiteY140" fmla="*/ 6683375 h 6858000"/>
              <a:gd name="connsiteX141" fmla="*/ 176358 w 4838076"/>
              <a:gd name="connsiteY141" fmla="*/ 6735762 h 6858000"/>
              <a:gd name="connsiteX142" fmla="*/ 184756 w 4838076"/>
              <a:gd name="connsiteY142" fmla="*/ 6791325 h 6858000"/>
              <a:gd name="connsiteX143" fmla="*/ 189795 w 4838076"/>
              <a:gd name="connsiteY143" fmla="*/ 6858000 h 6858000"/>
              <a:gd name="connsiteX144" fmla="*/ 334173 w 4838076"/>
              <a:gd name="connsiteY144" fmla="*/ 6858000 h 6858000"/>
              <a:gd name="connsiteX145" fmla="*/ 334174 w 4838076"/>
              <a:gd name="connsiteY145" fmla="*/ 6858000 h 6858000"/>
              <a:gd name="connsiteX146" fmla="*/ 3459219 w 4838076"/>
              <a:gd name="connsiteY146" fmla="*/ 6858000 h 6858000"/>
              <a:gd name="connsiteX147" fmla="*/ 4417162 w 4838076"/>
              <a:gd name="connsiteY147" fmla="*/ 6858000 h 6858000"/>
              <a:gd name="connsiteX148" fmla="*/ 4838076 w 4838076"/>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4838076" h="6858000">
                <a:moveTo>
                  <a:pt x="4838076" y="0"/>
                </a:moveTo>
                <a:lnTo>
                  <a:pt x="4417162"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4417162" y="6858000"/>
                </a:lnTo>
                <a:lnTo>
                  <a:pt x="4838076" y="6858000"/>
                </a:lnTo>
                <a:close/>
              </a:path>
            </a:pathLst>
          </a:custGeom>
          <a:solidFill>
            <a:schemeClr val="accent1">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613E310A-2895-4A63-9A40-B044DFA2941D}"/>
              </a:ext>
            </a:extLst>
          </p:cNvPr>
          <p:cNvSpPr>
            <a:spLocks noGrp="1"/>
          </p:cNvSpPr>
          <p:nvPr>
            <p:ph type="title"/>
          </p:nvPr>
        </p:nvSpPr>
        <p:spPr>
          <a:xfrm>
            <a:off x="765051" y="662400"/>
            <a:ext cx="3384000" cy="1492132"/>
          </a:xfrm>
        </p:spPr>
        <p:txBody>
          <a:bodyPr anchor="t">
            <a:normAutofit/>
          </a:bodyPr>
          <a:lstStyle/>
          <a:p>
            <a:r>
              <a:rPr lang="en-US">
                <a:solidFill>
                  <a:schemeClr val="bg1"/>
                </a:solidFill>
              </a:rPr>
              <a:t>Upload!</a:t>
            </a:r>
          </a:p>
        </p:txBody>
      </p:sp>
      <p:sp>
        <p:nvSpPr>
          <p:cNvPr id="3" name="Content Placeholder 2">
            <a:extLst>
              <a:ext uri="{FF2B5EF4-FFF2-40B4-BE49-F238E27FC236}">
                <a16:creationId xmlns:a16="http://schemas.microsoft.com/office/drawing/2014/main" id="{6D650517-85F8-4065-9B1D-EE752B15094B}"/>
              </a:ext>
            </a:extLst>
          </p:cNvPr>
          <p:cNvSpPr>
            <a:spLocks noGrp="1"/>
          </p:cNvSpPr>
          <p:nvPr>
            <p:ph idx="1"/>
          </p:nvPr>
        </p:nvSpPr>
        <p:spPr>
          <a:xfrm>
            <a:off x="765051" y="2286000"/>
            <a:ext cx="3384000" cy="3844800"/>
          </a:xfrm>
        </p:spPr>
        <p:txBody>
          <a:bodyPr>
            <a:normAutofit/>
          </a:bodyPr>
          <a:lstStyle/>
          <a:p>
            <a:pPr marL="0" indent="0">
              <a:buNone/>
            </a:pPr>
            <a:r>
              <a:rPr lang="en-US" sz="2000" dirty="0">
                <a:solidFill>
                  <a:schemeClr val="bg1">
                    <a:alpha val="60000"/>
                  </a:schemeClr>
                </a:solidFill>
              </a:rPr>
              <a:t>I’ve made a step-by-step guide on how to upload your U1 writing assignment: </a:t>
            </a:r>
          </a:p>
          <a:p>
            <a:pPr marL="0" indent="0">
              <a:buNone/>
            </a:pPr>
            <a:r>
              <a:rPr lang="en-US" sz="2000" dirty="0">
                <a:solidFill>
                  <a:schemeClr val="bg1">
                    <a:alpha val="60000"/>
                  </a:schemeClr>
                </a:solidFill>
                <a:hlinkClick r:id="rId2"/>
              </a:rPr>
              <a:t>Unit 1 Upload Instructions.pdf</a:t>
            </a:r>
            <a:endParaRPr lang="en-US" sz="2000" dirty="0">
              <a:solidFill>
                <a:schemeClr val="bg1">
                  <a:alpha val="60000"/>
                </a:schemeClr>
              </a:solidFill>
            </a:endParaRPr>
          </a:p>
          <a:p>
            <a:pPr marL="0" indent="0">
              <a:buNone/>
            </a:pPr>
            <a:endParaRPr lang="en-US" sz="2000" dirty="0">
              <a:solidFill>
                <a:schemeClr val="bg1">
                  <a:alpha val="60000"/>
                </a:schemeClr>
              </a:solidFill>
            </a:endParaRPr>
          </a:p>
          <a:p>
            <a:pPr marL="0" indent="0">
              <a:buNone/>
            </a:pPr>
            <a:r>
              <a:rPr lang="en-US" sz="2000" dirty="0">
                <a:solidFill>
                  <a:schemeClr val="bg1">
                    <a:alpha val="60000"/>
                  </a:schemeClr>
                </a:solidFill>
              </a:rPr>
              <a:t>Let’s go to it now!</a:t>
            </a:r>
          </a:p>
        </p:txBody>
      </p:sp>
      <p:pic>
        <p:nvPicPr>
          <p:cNvPr id="5" name="Picture 4" descr="A picture containing text&#10;&#10;Description automatically generated">
            <a:extLst>
              <a:ext uri="{FF2B5EF4-FFF2-40B4-BE49-F238E27FC236}">
                <a16:creationId xmlns:a16="http://schemas.microsoft.com/office/drawing/2014/main" id="{8BF24EDC-162A-4F58-87F2-18271EFBBF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11053" y="2451695"/>
            <a:ext cx="6014185" cy="1954610"/>
          </a:xfrm>
          <a:prstGeom prst="rect">
            <a:avLst/>
          </a:prstGeom>
        </p:spPr>
      </p:pic>
    </p:spTree>
    <p:extLst>
      <p:ext uri="{BB962C8B-B14F-4D97-AF65-F5344CB8AC3E}">
        <p14:creationId xmlns:p14="http://schemas.microsoft.com/office/powerpoint/2010/main" val="3945445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2C43F-0CA6-4EB6-A02F-E94E745DC147}"/>
              </a:ext>
            </a:extLst>
          </p:cNvPr>
          <p:cNvSpPr>
            <a:spLocks noGrp="1"/>
          </p:cNvSpPr>
          <p:nvPr>
            <p:ph type="title"/>
          </p:nvPr>
        </p:nvSpPr>
        <p:spPr>
          <a:xfrm>
            <a:off x="481013" y="3752849"/>
            <a:ext cx="3290887" cy="2452687"/>
          </a:xfrm>
        </p:spPr>
        <p:txBody>
          <a:bodyPr anchor="ctr">
            <a:normAutofit/>
          </a:bodyPr>
          <a:lstStyle/>
          <a:p>
            <a:r>
              <a:rPr lang="en-US" sz="3600"/>
              <a:t>Unit 2 Writing Assignment</a:t>
            </a:r>
          </a:p>
        </p:txBody>
      </p:sp>
      <p:pic>
        <p:nvPicPr>
          <p:cNvPr id="2050" name="Picture 2" descr="How to create your own Question-Answering system easily with python | by  André Macedo Farias | Towards Data Science">
            <a:extLst>
              <a:ext uri="{FF2B5EF4-FFF2-40B4-BE49-F238E27FC236}">
                <a16:creationId xmlns:a16="http://schemas.microsoft.com/office/drawing/2014/main" id="{4E79D531-ECE3-4D27-95A0-DFAE86C68D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897" b="38575"/>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B7AFF32-F49F-4A0B-9E32-C1D28C053F49}"/>
              </a:ext>
            </a:extLst>
          </p:cNvPr>
          <p:cNvSpPr>
            <a:spLocks noGrp="1"/>
          </p:cNvSpPr>
          <p:nvPr>
            <p:ph idx="1"/>
          </p:nvPr>
        </p:nvSpPr>
        <p:spPr>
          <a:xfrm>
            <a:off x="4223982" y="3752850"/>
            <a:ext cx="7485413" cy="2452687"/>
          </a:xfrm>
        </p:spPr>
        <p:txBody>
          <a:bodyPr anchor="ctr">
            <a:normAutofit/>
          </a:bodyPr>
          <a:lstStyle/>
          <a:p>
            <a:pPr marL="0" indent="0">
              <a:buNone/>
            </a:pPr>
            <a:r>
              <a:rPr lang="en-US" sz="1800" dirty="0"/>
              <a:t>For this assignment, you will compile a 1500-word </a:t>
            </a:r>
            <a:r>
              <a:rPr lang="en-US" sz="1800" b="1" dirty="0"/>
              <a:t>annotated bibliography</a:t>
            </a:r>
            <a:r>
              <a:rPr lang="en-US" sz="1800" dirty="0"/>
              <a:t>. This document will include three sources exploring the research question you developed regarding a </a:t>
            </a:r>
            <a:r>
              <a:rPr lang="en-US" sz="1800" b="1" dirty="0"/>
              <a:t>social justice issue</a:t>
            </a:r>
            <a:r>
              <a:rPr lang="en-US" sz="1800" dirty="0"/>
              <a:t>. </a:t>
            </a:r>
          </a:p>
          <a:p>
            <a:pPr marL="0" indent="0">
              <a:buNone/>
            </a:pPr>
            <a:r>
              <a:rPr lang="en-US" sz="1800" dirty="0"/>
              <a:t>This is </a:t>
            </a:r>
            <a:r>
              <a:rPr lang="en-US" sz="1800" b="1" i="1" dirty="0"/>
              <a:t>not</a:t>
            </a:r>
            <a:r>
              <a:rPr lang="en-US" sz="1800" dirty="0"/>
              <a:t> a traditional research essay. It does </a:t>
            </a:r>
            <a:r>
              <a:rPr lang="en-US" sz="1800" b="1" i="1" dirty="0"/>
              <a:t>not</a:t>
            </a:r>
            <a:r>
              <a:rPr lang="en-US" sz="1800" dirty="0"/>
              <a:t> begin with a thesis. Instead, you begin with a </a:t>
            </a:r>
            <a:r>
              <a:rPr lang="en-US" sz="1800" b="1" dirty="0"/>
              <a:t>question</a:t>
            </a:r>
            <a:r>
              <a:rPr lang="en-US" sz="1800" dirty="0"/>
              <a:t> and do research to seek </a:t>
            </a:r>
            <a:r>
              <a:rPr lang="en-US" sz="1800" b="1" dirty="0"/>
              <a:t>answers</a:t>
            </a:r>
            <a:r>
              <a:rPr lang="en-US" sz="1800" dirty="0"/>
              <a:t>.</a:t>
            </a:r>
          </a:p>
          <a:p>
            <a:pPr marL="0" indent="0">
              <a:buNone/>
            </a:pPr>
            <a:r>
              <a:rPr lang="en-US" sz="1800" b="1" dirty="0"/>
              <a:t>A quick note: </a:t>
            </a:r>
            <a:r>
              <a:rPr lang="en-US" sz="1800" dirty="0"/>
              <a:t>You will use the research from this assignment for a later assignment, so be sure you truly are interested in your topic.</a:t>
            </a:r>
          </a:p>
        </p:txBody>
      </p:sp>
    </p:spTree>
    <p:extLst>
      <p:ext uri="{BB962C8B-B14F-4D97-AF65-F5344CB8AC3E}">
        <p14:creationId xmlns:p14="http://schemas.microsoft.com/office/powerpoint/2010/main" val="335787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EA6B4-6368-45E4-A463-3D2E23070445}"/>
              </a:ext>
            </a:extLst>
          </p:cNvPr>
          <p:cNvSpPr>
            <a:spLocks noGrp="1"/>
          </p:cNvSpPr>
          <p:nvPr>
            <p:ph type="title"/>
          </p:nvPr>
        </p:nvSpPr>
        <p:spPr>
          <a:xfrm>
            <a:off x="4965430" y="629268"/>
            <a:ext cx="6586491" cy="1286160"/>
          </a:xfrm>
        </p:spPr>
        <p:txBody>
          <a:bodyPr vert="horz" lIns="91440" tIns="45720" rIns="91440" bIns="45720" rtlCol="0" anchor="b">
            <a:normAutofit/>
          </a:bodyPr>
          <a:lstStyle/>
          <a:p>
            <a:r>
              <a:rPr lang="en-US" dirty="0"/>
              <a:t>Social Justice</a:t>
            </a:r>
          </a:p>
        </p:txBody>
      </p:sp>
      <p:sp>
        <p:nvSpPr>
          <p:cNvPr id="3080" name="Content Placeholder 3079">
            <a:extLst>
              <a:ext uri="{FF2B5EF4-FFF2-40B4-BE49-F238E27FC236}">
                <a16:creationId xmlns:a16="http://schemas.microsoft.com/office/drawing/2014/main" id="{3830CCA3-88E6-4C6D-8977-FE90970EA902}"/>
              </a:ext>
            </a:extLst>
          </p:cNvPr>
          <p:cNvSpPr>
            <a:spLocks noGrp="1"/>
          </p:cNvSpPr>
          <p:nvPr>
            <p:ph idx="1"/>
          </p:nvPr>
        </p:nvSpPr>
        <p:spPr>
          <a:xfrm>
            <a:off x="4965431" y="2438400"/>
            <a:ext cx="6586489" cy="3785419"/>
          </a:xfrm>
        </p:spPr>
        <p:txBody>
          <a:bodyPr>
            <a:normAutofit/>
          </a:bodyPr>
          <a:lstStyle/>
          <a:p>
            <a:pPr marL="0" indent="0">
              <a:buNone/>
            </a:pPr>
            <a:r>
              <a:rPr lang="en-US" sz="2000" dirty="0"/>
              <a:t>What does “social justice” </a:t>
            </a:r>
            <a:r>
              <a:rPr lang="en-US" sz="2000" b="1" dirty="0"/>
              <a:t>mean</a:t>
            </a:r>
            <a:r>
              <a:rPr lang="en-US" sz="2000" dirty="0"/>
              <a:t>?</a:t>
            </a:r>
          </a:p>
          <a:p>
            <a:r>
              <a:rPr lang="en-US" sz="2000" dirty="0"/>
              <a:t>Dictionary.com says social justice is “fair treatment of all people in a society, including respect for the rights of minorities and equitable distribution of resources among members of a community.”</a:t>
            </a:r>
          </a:p>
        </p:txBody>
      </p:sp>
      <p:pic>
        <p:nvPicPr>
          <p:cNvPr id="3076" name="Picture 4" descr="Attend presentation on an upcoming social justice art collaborative project  – SALVEtoday">
            <a:extLst>
              <a:ext uri="{FF2B5EF4-FFF2-40B4-BE49-F238E27FC236}">
                <a16:creationId xmlns:a16="http://schemas.microsoft.com/office/drawing/2014/main" id="{C7ACED26-58DE-4FA0-8530-A47C3E773C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456" r="44424"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3082" name="Straight Connector 14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EA95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995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0">
                                            <p:txEl>
                                              <p:pRg st="0" end="0"/>
                                            </p:txEl>
                                          </p:spTgt>
                                        </p:tgtEl>
                                        <p:attrNameLst>
                                          <p:attrName>style.visibility</p:attrName>
                                        </p:attrNameLst>
                                      </p:cBhvr>
                                      <p:to>
                                        <p:strVal val="visible"/>
                                      </p:to>
                                    </p:set>
                                    <p:animEffect transition="in" filter="fade">
                                      <p:cBhvr>
                                        <p:cTn id="7" dur="500"/>
                                        <p:tgtEl>
                                          <p:spTgt spid="30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80">
                                            <p:txEl>
                                              <p:pRg st="1" end="1"/>
                                            </p:txEl>
                                          </p:spTgt>
                                        </p:tgtEl>
                                        <p:attrNameLst>
                                          <p:attrName>style.visibility</p:attrName>
                                        </p:attrNameLst>
                                      </p:cBhvr>
                                      <p:to>
                                        <p:strVal val="visible"/>
                                      </p:to>
                                    </p:set>
                                    <p:animEffect transition="in" filter="fade">
                                      <p:cBhvr>
                                        <p:cTn id="12" dur="500"/>
                                        <p:tgtEl>
                                          <p:spTgt spid="30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EA6B4-6368-45E4-A463-3D2E23070445}"/>
              </a:ext>
            </a:extLst>
          </p:cNvPr>
          <p:cNvSpPr>
            <a:spLocks noGrp="1"/>
          </p:cNvSpPr>
          <p:nvPr>
            <p:ph type="title"/>
          </p:nvPr>
        </p:nvSpPr>
        <p:spPr>
          <a:xfrm>
            <a:off x="4965430" y="629268"/>
            <a:ext cx="6586491" cy="1286160"/>
          </a:xfrm>
        </p:spPr>
        <p:txBody>
          <a:bodyPr vert="horz" lIns="91440" tIns="45720" rIns="91440" bIns="45720" rtlCol="0" anchor="b">
            <a:normAutofit/>
          </a:bodyPr>
          <a:lstStyle/>
          <a:p>
            <a:r>
              <a:rPr lang="en-US" dirty="0"/>
              <a:t>Social Justice Brainstorm</a:t>
            </a:r>
          </a:p>
        </p:txBody>
      </p:sp>
      <p:sp>
        <p:nvSpPr>
          <p:cNvPr id="3080" name="Content Placeholder 3079">
            <a:extLst>
              <a:ext uri="{FF2B5EF4-FFF2-40B4-BE49-F238E27FC236}">
                <a16:creationId xmlns:a16="http://schemas.microsoft.com/office/drawing/2014/main" id="{3830CCA3-88E6-4C6D-8977-FE90970EA902}"/>
              </a:ext>
            </a:extLst>
          </p:cNvPr>
          <p:cNvSpPr>
            <a:spLocks noGrp="1"/>
          </p:cNvSpPr>
          <p:nvPr>
            <p:ph idx="1"/>
          </p:nvPr>
        </p:nvSpPr>
        <p:spPr>
          <a:xfrm>
            <a:off x="4965431" y="2438400"/>
            <a:ext cx="6586489" cy="3785419"/>
          </a:xfrm>
        </p:spPr>
        <p:txBody>
          <a:bodyPr>
            <a:normAutofit/>
          </a:bodyPr>
          <a:lstStyle/>
          <a:p>
            <a:r>
              <a:rPr lang="en-US" sz="2000" dirty="0"/>
              <a:t>What are some </a:t>
            </a:r>
            <a:r>
              <a:rPr lang="en-US" sz="2000" b="1" dirty="0"/>
              <a:t>examples</a:t>
            </a:r>
            <a:r>
              <a:rPr lang="en-US" sz="2000" dirty="0"/>
              <a:t> of social justice issues? </a:t>
            </a:r>
          </a:p>
          <a:p>
            <a:r>
              <a:rPr lang="en-US" sz="2000" dirty="0"/>
              <a:t>What social justice </a:t>
            </a:r>
            <a:r>
              <a:rPr lang="en-US" sz="2000" b="1" dirty="0"/>
              <a:t>issues</a:t>
            </a:r>
            <a:r>
              <a:rPr lang="en-US" sz="2000" dirty="0"/>
              <a:t> are you interested in researching? </a:t>
            </a:r>
          </a:p>
          <a:p>
            <a:r>
              <a:rPr lang="en-US" sz="2000" dirty="0"/>
              <a:t>What </a:t>
            </a:r>
            <a:r>
              <a:rPr lang="en-US" sz="2000" b="1" dirty="0"/>
              <a:t>questions</a:t>
            </a:r>
            <a:r>
              <a:rPr lang="en-US" sz="2000" dirty="0"/>
              <a:t> would you like to research about this issue?</a:t>
            </a:r>
          </a:p>
          <a:p>
            <a:r>
              <a:rPr lang="en-US" sz="2000" dirty="0"/>
              <a:t>For example, if an issue you are passionate about is homelessness, you could research one of the following questions:</a:t>
            </a:r>
          </a:p>
          <a:p>
            <a:pPr lvl="1"/>
            <a:r>
              <a:rPr lang="en-US" sz="1600" dirty="0"/>
              <a:t>How does homelessness affect elementary school-age children?</a:t>
            </a:r>
          </a:p>
          <a:p>
            <a:pPr lvl="1"/>
            <a:r>
              <a:rPr lang="en-US" sz="1600" dirty="0"/>
              <a:t>How does capitalism attribute to homelessness in the United States?</a:t>
            </a:r>
          </a:p>
          <a:p>
            <a:pPr lvl="1"/>
            <a:r>
              <a:rPr lang="en-US" sz="1600" dirty="0"/>
              <a:t>How did the COVID pandemic affect homeless people in New York City?</a:t>
            </a:r>
          </a:p>
        </p:txBody>
      </p:sp>
      <p:pic>
        <p:nvPicPr>
          <p:cNvPr id="3076" name="Picture 4" descr="Attend presentation on an upcoming social justice art collaborative project  – SALVEtoday">
            <a:extLst>
              <a:ext uri="{FF2B5EF4-FFF2-40B4-BE49-F238E27FC236}">
                <a16:creationId xmlns:a16="http://schemas.microsoft.com/office/drawing/2014/main" id="{C7ACED26-58DE-4FA0-8530-A47C3E773CA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456" r="44424"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3082" name="Straight Connector 14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EA95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63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80">
                                            <p:txEl>
                                              <p:pRg st="0" end="0"/>
                                            </p:txEl>
                                          </p:spTgt>
                                        </p:tgtEl>
                                        <p:attrNameLst>
                                          <p:attrName>style.visibility</p:attrName>
                                        </p:attrNameLst>
                                      </p:cBhvr>
                                      <p:to>
                                        <p:strVal val="visible"/>
                                      </p:to>
                                    </p:set>
                                    <p:animEffect transition="in" filter="fade">
                                      <p:cBhvr>
                                        <p:cTn id="7" dur="500"/>
                                        <p:tgtEl>
                                          <p:spTgt spid="308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80">
                                            <p:txEl>
                                              <p:pRg st="1" end="1"/>
                                            </p:txEl>
                                          </p:spTgt>
                                        </p:tgtEl>
                                        <p:attrNameLst>
                                          <p:attrName>style.visibility</p:attrName>
                                        </p:attrNameLst>
                                      </p:cBhvr>
                                      <p:to>
                                        <p:strVal val="visible"/>
                                      </p:to>
                                    </p:set>
                                    <p:animEffect transition="in" filter="fade">
                                      <p:cBhvr>
                                        <p:cTn id="12" dur="500"/>
                                        <p:tgtEl>
                                          <p:spTgt spid="308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80">
                                            <p:txEl>
                                              <p:pRg st="2" end="2"/>
                                            </p:txEl>
                                          </p:spTgt>
                                        </p:tgtEl>
                                        <p:attrNameLst>
                                          <p:attrName>style.visibility</p:attrName>
                                        </p:attrNameLst>
                                      </p:cBhvr>
                                      <p:to>
                                        <p:strVal val="visible"/>
                                      </p:to>
                                    </p:set>
                                    <p:animEffect transition="in" filter="fade">
                                      <p:cBhvr>
                                        <p:cTn id="17" dur="500"/>
                                        <p:tgtEl>
                                          <p:spTgt spid="308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80">
                                            <p:txEl>
                                              <p:pRg st="3" end="3"/>
                                            </p:txEl>
                                          </p:spTgt>
                                        </p:tgtEl>
                                        <p:attrNameLst>
                                          <p:attrName>style.visibility</p:attrName>
                                        </p:attrNameLst>
                                      </p:cBhvr>
                                      <p:to>
                                        <p:strVal val="visible"/>
                                      </p:to>
                                    </p:set>
                                    <p:animEffect transition="in" filter="fade">
                                      <p:cBhvr>
                                        <p:cTn id="22" dur="500"/>
                                        <p:tgtEl>
                                          <p:spTgt spid="308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80">
                                            <p:txEl>
                                              <p:pRg st="4" end="4"/>
                                            </p:txEl>
                                          </p:spTgt>
                                        </p:tgtEl>
                                        <p:attrNameLst>
                                          <p:attrName>style.visibility</p:attrName>
                                        </p:attrNameLst>
                                      </p:cBhvr>
                                      <p:to>
                                        <p:strVal val="visible"/>
                                      </p:to>
                                    </p:set>
                                    <p:animEffect transition="in" filter="fade">
                                      <p:cBhvr>
                                        <p:cTn id="27" dur="500"/>
                                        <p:tgtEl>
                                          <p:spTgt spid="308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80">
                                            <p:txEl>
                                              <p:pRg st="5" end="5"/>
                                            </p:txEl>
                                          </p:spTgt>
                                        </p:tgtEl>
                                        <p:attrNameLst>
                                          <p:attrName>style.visibility</p:attrName>
                                        </p:attrNameLst>
                                      </p:cBhvr>
                                      <p:to>
                                        <p:strVal val="visible"/>
                                      </p:to>
                                    </p:set>
                                    <p:animEffect transition="in" filter="fade">
                                      <p:cBhvr>
                                        <p:cTn id="32" dur="500"/>
                                        <p:tgtEl>
                                          <p:spTgt spid="308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80">
                                            <p:txEl>
                                              <p:pRg st="6" end="6"/>
                                            </p:txEl>
                                          </p:spTgt>
                                        </p:tgtEl>
                                        <p:attrNameLst>
                                          <p:attrName>style.visibility</p:attrName>
                                        </p:attrNameLst>
                                      </p:cBhvr>
                                      <p:to>
                                        <p:strVal val="visible"/>
                                      </p:to>
                                    </p:set>
                                    <p:animEffect transition="in" filter="fade">
                                      <p:cBhvr>
                                        <p:cTn id="37" dur="500"/>
                                        <p:tgtEl>
                                          <p:spTgt spid="308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5E9993-9DD6-45C4-B70B-EB485EED88B0}"/>
              </a:ext>
            </a:extLst>
          </p:cNvPr>
          <p:cNvSpPr>
            <a:spLocks noGrp="1"/>
          </p:cNvSpPr>
          <p:nvPr>
            <p:ph type="title"/>
          </p:nvPr>
        </p:nvSpPr>
        <p:spPr>
          <a:xfrm>
            <a:off x="838200" y="365125"/>
            <a:ext cx="10515600" cy="1325563"/>
          </a:xfrm>
        </p:spPr>
        <p:txBody>
          <a:bodyPr>
            <a:normAutofit/>
          </a:bodyPr>
          <a:lstStyle/>
          <a:p>
            <a:r>
              <a:rPr lang="en-US" sz="4200"/>
              <a:t>Discussion Question: “Annotated Bibliography Project”</a:t>
            </a:r>
          </a:p>
        </p:txBody>
      </p:sp>
      <p:sp>
        <p:nvSpPr>
          <p:cNvPr id="8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5227B87-5C52-46CB-B4AF-9CF545676ADB}"/>
              </a:ext>
            </a:extLst>
          </p:cNvPr>
          <p:cNvSpPr>
            <a:spLocks noGrp="1"/>
          </p:cNvSpPr>
          <p:nvPr>
            <p:ph idx="1"/>
          </p:nvPr>
        </p:nvSpPr>
        <p:spPr>
          <a:xfrm>
            <a:off x="838200" y="1929384"/>
            <a:ext cx="10515600" cy="4251960"/>
          </a:xfrm>
        </p:spPr>
        <p:txBody>
          <a:bodyPr>
            <a:normAutofit/>
          </a:bodyPr>
          <a:lstStyle/>
          <a:p>
            <a:r>
              <a:rPr lang="en-US" sz="2200" dirty="0"/>
              <a:t>Go to this Discussion on OpenLab. </a:t>
            </a:r>
          </a:p>
          <a:p>
            <a:pPr lvl="1"/>
            <a:r>
              <a:rPr lang="en-US" sz="2200" dirty="0"/>
              <a:t>Take a few minutes to think about the words used to identify this assignment (“annotated” and “bibliography”), and free write what those words mean to you.</a:t>
            </a:r>
          </a:p>
          <a:p>
            <a:pPr lvl="1"/>
            <a:r>
              <a:rPr lang="en-US" sz="2200" dirty="0"/>
              <a:t>If you did an annotated bibliography in a previous class (such as English 1101), briefly mention your experience with the assignment.</a:t>
            </a:r>
          </a:p>
          <a:p>
            <a:pPr lvl="1"/>
            <a:r>
              <a:rPr lang="en-US" sz="2200" dirty="0"/>
              <a:t>As you look through the guidelines of this project, write down questions you have about this project.</a:t>
            </a:r>
          </a:p>
          <a:p>
            <a:r>
              <a:rPr lang="en-US" sz="2200" dirty="0"/>
              <a:t>Just hit “reply.” You don’t have to make a post! </a:t>
            </a:r>
          </a:p>
          <a:p>
            <a:pPr marL="0" indent="0">
              <a:buNone/>
            </a:pPr>
            <a:endParaRPr lang="en-US" sz="2200" dirty="0"/>
          </a:p>
          <a:p>
            <a:pPr marL="0" indent="0" algn="ctr">
              <a:buNone/>
            </a:pPr>
            <a:r>
              <a:rPr lang="en-US" sz="2200" dirty="0"/>
              <a:t>You have 10 minutes.</a:t>
            </a:r>
          </a:p>
          <a:p>
            <a:pPr marL="0" indent="0" algn="ctr">
              <a:buNone/>
            </a:pPr>
            <a:r>
              <a:rPr lang="en-US" sz="2200" dirty="0"/>
              <a:t>We’ll briefly discuss this after the time’s up.</a:t>
            </a:r>
          </a:p>
        </p:txBody>
      </p:sp>
    </p:spTree>
    <p:extLst>
      <p:ext uri="{BB962C8B-B14F-4D97-AF65-F5344CB8AC3E}">
        <p14:creationId xmlns:p14="http://schemas.microsoft.com/office/powerpoint/2010/main" val="32069349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5E9993-9DD6-45C4-B70B-EB485EED88B0}"/>
              </a:ext>
            </a:extLst>
          </p:cNvPr>
          <p:cNvSpPr>
            <a:spLocks noGrp="1"/>
          </p:cNvSpPr>
          <p:nvPr>
            <p:ph type="title"/>
          </p:nvPr>
        </p:nvSpPr>
        <p:spPr>
          <a:xfrm>
            <a:off x="838200" y="365125"/>
            <a:ext cx="10515600" cy="1325563"/>
          </a:xfrm>
        </p:spPr>
        <p:txBody>
          <a:bodyPr>
            <a:normAutofit/>
          </a:bodyPr>
          <a:lstStyle/>
          <a:p>
            <a:r>
              <a:rPr lang="en-US" sz="4200" dirty="0"/>
              <a:t>Discussion Question: </a:t>
            </a:r>
            <a:r>
              <a:rPr lang="en-US" sz="4400" dirty="0"/>
              <a:t>“Student Samples — Annotated Bibliography Project”</a:t>
            </a:r>
            <a:endParaRPr lang="en-US" sz="4200" b="1" dirty="0"/>
          </a:p>
        </p:txBody>
      </p:sp>
      <p:sp>
        <p:nvSpPr>
          <p:cNvPr id="8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5227B87-5C52-46CB-B4AF-9CF545676ADB}"/>
              </a:ext>
            </a:extLst>
          </p:cNvPr>
          <p:cNvSpPr>
            <a:spLocks noGrp="1"/>
          </p:cNvSpPr>
          <p:nvPr>
            <p:ph idx="1"/>
          </p:nvPr>
        </p:nvSpPr>
        <p:spPr>
          <a:xfrm>
            <a:off x="838200" y="1929384"/>
            <a:ext cx="10515600" cy="4251960"/>
          </a:xfrm>
        </p:spPr>
        <p:txBody>
          <a:bodyPr>
            <a:normAutofit/>
          </a:bodyPr>
          <a:lstStyle/>
          <a:p>
            <a:r>
              <a:rPr lang="en-US" sz="2200" dirty="0"/>
              <a:t>Go to this Discussion on OpenLab.</a:t>
            </a:r>
          </a:p>
          <a:p>
            <a:r>
              <a:rPr lang="en-US" sz="2200" dirty="0"/>
              <a:t>Skim the student samples again.</a:t>
            </a:r>
          </a:p>
          <a:p>
            <a:pPr lvl="1"/>
            <a:r>
              <a:rPr lang="en-US" sz="1800" dirty="0"/>
              <a:t>Notice the formatting and technical elements. What makes the pieces look finished and professional? What might need improvement?</a:t>
            </a:r>
          </a:p>
          <a:p>
            <a:pPr lvl="1"/>
            <a:r>
              <a:rPr lang="en-US" sz="1800" dirty="0"/>
              <a:t>What does this tell you about the work you’ll need to be doing over the next few weeks?</a:t>
            </a:r>
          </a:p>
          <a:p>
            <a:r>
              <a:rPr lang="en-US" sz="2200" dirty="0"/>
              <a:t>Just hit “reply.” You don’t need to make a post!</a:t>
            </a:r>
          </a:p>
          <a:p>
            <a:endParaRPr lang="en-US" sz="2200" dirty="0"/>
          </a:p>
          <a:p>
            <a:pPr marL="0" indent="0" algn="ctr">
              <a:buNone/>
            </a:pPr>
            <a:r>
              <a:rPr lang="en-US" sz="2200" dirty="0"/>
              <a:t>You have 10 minutes!</a:t>
            </a:r>
          </a:p>
          <a:p>
            <a:pPr marL="0" indent="0" algn="ctr">
              <a:buNone/>
            </a:pPr>
            <a:r>
              <a:rPr lang="en-US" sz="2200" dirty="0"/>
              <a:t>We’ll briefly discuss this after the time’s up.</a:t>
            </a:r>
          </a:p>
          <a:p>
            <a:endParaRPr lang="en-US" sz="2200" dirty="0"/>
          </a:p>
        </p:txBody>
      </p:sp>
    </p:spTree>
    <p:extLst>
      <p:ext uri="{BB962C8B-B14F-4D97-AF65-F5344CB8AC3E}">
        <p14:creationId xmlns:p14="http://schemas.microsoft.com/office/powerpoint/2010/main" val="797265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10055944" cy="5426763"/>
          </a:xfrm>
        </p:spPr>
        <p:txBody>
          <a:bodyPr>
            <a:normAutofit fontScale="85000" lnSpcReduction="10000"/>
          </a:bodyPr>
          <a:lstStyle/>
          <a:p>
            <a:pPr algn="l">
              <a:buFont typeface="Arial" panose="020B0604020202020204" pitchFamily="34" charset="0"/>
              <a:buChar char="•"/>
            </a:pPr>
            <a:r>
              <a:rPr lang="en-US" b="0" i="0" dirty="0">
                <a:solidFill>
                  <a:srgbClr val="444444"/>
                </a:solidFill>
                <a:effectLst/>
                <a:latin typeface="Lato" panose="020F0502020204030203" pitchFamily="34" charset="0"/>
              </a:rPr>
              <a:t>Finish answering the </a:t>
            </a:r>
            <a:r>
              <a:rPr lang="en-US" b="1" i="0" dirty="0">
                <a:solidFill>
                  <a:srgbClr val="444444"/>
                </a:solidFill>
                <a:effectLst/>
                <a:latin typeface="Lato" panose="020F0502020204030203" pitchFamily="34" charset="0"/>
              </a:rPr>
              <a:t>Discussion Questions</a:t>
            </a:r>
            <a:r>
              <a:rPr lang="en-US" b="0" i="0" dirty="0">
                <a:solidFill>
                  <a:srgbClr val="444444"/>
                </a:solidFill>
                <a:effectLst/>
                <a:latin typeface="Lato" panose="020F0502020204030203" pitchFamily="34" charset="0"/>
              </a:rPr>
              <a:t>.</a:t>
            </a:r>
          </a:p>
          <a:p>
            <a:pPr algn="l">
              <a:buFont typeface="Arial" panose="020B0604020202020204" pitchFamily="34" charset="0"/>
              <a:buChar char="•"/>
            </a:pPr>
            <a:r>
              <a:rPr lang="en-US" b="0" i="0" dirty="0">
                <a:solidFill>
                  <a:srgbClr val="444444"/>
                </a:solidFill>
                <a:effectLst/>
                <a:latin typeface="Lato" panose="020F0502020204030203" pitchFamily="34" charset="0"/>
              </a:rPr>
              <a:t>Submit </a:t>
            </a:r>
            <a:r>
              <a:rPr lang="en-US" b="1" i="0" dirty="0">
                <a:solidFill>
                  <a:srgbClr val="444444"/>
                </a:solidFill>
                <a:effectLst/>
                <a:latin typeface="Lato" panose="020F0502020204030203" pitchFamily="34" charset="0"/>
              </a:rPr>
              <a:t>U1 Writing Assignment </a:t>
            </a:r>
            <a:r>
              <a:rPr lang="en-US" b="0" i="0" dirty="0">
                <a:solidFill>
                  <a:srgbClr val="444444"/>
                </a:solidFill>
                <a:effectLst/>
                <a:latin typeface="Lato" panose="020F0502020204030203" pitchFamily="34" charset="0"/>
              </a:rPr>
              <a:t>to OpenLab by 11:59 PM TONIGHT. </a:t>
            </a:r>
          </a:p>
          <a:p>
            <a:pPr algn="l">
              <a:buFont typeface="Arial" panose="020B0604020202020204" pitchFamily="34" charset="0"/>
              <a:buChar char="•"/>
            </a:pPr>
            <a:r>
              <a:rPr lang="en-US" b="1" i="0" dirty="0">
                <a:solidFill>
                  <a:srgbClr val="444444"/>
                </a:solidFill>
                <a:effectLst/>
                <a:latin typeface="Lato" panose="020F0502020204030203" pitchFamily="34" charset="0"/>
              </a:rPr>
              <a:t>Write a Post</a:t>
            </a:r>
            <a:r>
              <a:rPr lang="en-US" b="0" i="0" dirty="0">
                <a:solidFill>
                  <a:srgbClr val="444444"/>
                </a:solidFill>
                <a:effectLst/>
                <a:latin typeface="Lato" panose="020F0502020204030203" pitchFamily="34" charset="0"/>
              </a:rPr>
              <a:t> that includes the following:</a:t>
            </a:r>
          </a:p>
          <a:p>
            <a:pPr marL="457200" lvl="1" indent="0" algn="l">
              <a:buNone/>
            </a:pPr>
            <a:r>
              <a:rPr lang="en-US" b="0" i="0" dirty="0">
                <a:solidFill>
                  <a:srgbClr val="444444"/>
                </a:solidFill>
                <a:effectLst/>
                <a:latin typeface="Lato" panose="020F0502020204030203" pitchFamily="34" charset="0"/>
              </a:rPr>
              <a:t>A short letter to me explaining your thoughts on writing in the genre you chose. Answer the following prompts:</a:t>
            </a:r>
          </a:p>
          <a:p>
            <a:pPr marL="914400" lvl="2" indent="0" algn="l">
              <a:buNone/>
            </a:pPr>
            <a:r>
              <a:rPr lang="en-US" b="0" i="0" dirty="0">
                <a:solidFill>
                  <a:srgbClr val="444444"/>
                </a:solidFill>
                <a:effectLst/>
                <a:latin typeface="Lato" panose="020F0502020204030203" pitchFamily="34" charset="0"/>
              </a:rPr>
              <a:t>Did you find it easier to express your thoughts through a letter or speech writing a traditional academic essay? Why or why not?</a:t>
            </a:r>
          </a:p>
          <a:p>
            <a:pPr marL="914400" lvl="2" indent="0" algn="l">
              <a:buNone/>
            </a:pPr>
            <a:r>
              <a:rPr lang="en-US" b="0" i="0" dirty="0">
                <a:solidFill>
                  <a:srgbClr val="444444"/>
                </a:solidFill>
                <a:effectLst/>
                <a:latin typeface="Lato" panose="020F0502020204030203" pitchFamily="34" charset="0"/>
              </a:rPr>
              <a:t>Reflect on how the pieces we reviewed by A.O.C., Young, Douglass, and Wollstonecraft helped you create your piece.</a:t>
            </a:r>
          </a:p>
          <a:p>
            <a:pPr marL="914400" lvl="2" indent="0" algn="l">
              <a:buNone/>
            </a:pPr>
            <a:r>
              <a:rPr lang="en-US" b="0" i="0" dirty="0">
                <a:solidFill>
                  <a:srgbClr val="444444"/>
                </a:solidFill>
                <a:effectLst/>
                <a:latin typeface="Lato" panose="020F0502020204030203" pitchFamily="34" charset="0"/>
              </a:rPr>
              <a:t>Reflect on what you’ve learned about yourself as a writer during this project. Respond to any (or all) of the following questions: What didn’t you know at the beginning that you know now? Has anything surprised you? If so, what is it? How do you see using the skills you’ve developed in other classes or your chosen field?</a:t>
            </a:r>
          </a:p>
          <a:p>
            <a:pPr algn="l">
              <a:buFont typeface="Arial" panose="020B0604020202020204" pitchFamily="34" charset="0"/>
              <a:buChar char="•"/>
            </a:pPr>
            <a:r>
              <a:rPr lang="en-US" b="0" i="0" dirty="0">
                <a:solidFill>
                  <a:srgbClr val="444444"/>
                </a:solidFill>
                <a:effectLst/>
                <a:latin typeface="Lato" panose="020F0502020204030203" pitchFamily="34" charset="0"/>
              </a:rPr>
              <a:t>Title the post </a:t>
            </a:r>
            <a:r>
              <a:rPr lang="en-US" b="1" i="0" dirty="0">
                <a:solidFill>
                  <a:srgbClr val="444444"/>
                </a:solidFill>
                <a:effectLst/>
                <a:latin typeface="Lato" panose="020F0502020204030203" pitchFamily="34" charset="0"/>
              </a:rPr>
              <a:t>Full Name, Reflection on Unit 1 </a:t>
            </a:r>
            <a:r>
              <a:rPr lang="en-US" b="0" i="0" dirty="0">
                <a:solidFill>
                  <a:srgbClr val="444444"/>
                </a:solidFill>
                <a:effectLst/>
                <a:latin typeface="Lato" panose="020F0502020204030203" pitchFamily="34" charset="0"/>
              </a:rPr>
              <a:t>and save it under the category </a:t>
            </a:r>
            <a:r>
              <a:rPr lang="en-US" b="1" i="0" dirty="0">
                <a:solidFill>
                  <a:srgbClr val="444444"/>
                </a:solidFill>
                <a:effectLst/>
                <a:latin typeface="Lato" panose="020F0502020204030203" pitchFamily="34" charset="0"/>
              </a:rPr>
              <a:t>Unit 1 Work</a:t>
            </a:r>
            <a:r>
              <a:rPr lang="en-US" b="0" i="0" dirty="0">
                <a:solidFill>
                  <a:srgbClr val="444444"/>
                </a:solidFill>
                <a:effectLst/>
                <a:latin typeface="Lato" panose="020F0502020204030203" pitchFamily="34" charset="0"/>
              </a:rPr>
              <a:t>. This post is due by </a:t>
            </a:r>
            <a:r>
              <a:rPr lang="en-US" b="1" i="0" dirty="0">
                <a:solidFill>
                  <a:srgbClr val="444444"/>
                </a:solidFill>
                <a:effectLst/>
                <a:latin typeface="Lato" panose="020F0502020204030203" pitchFamily="34" charset="0"/>
              </a:rPr>
              <a:t>11:59 PM on Friday, October 15!</a:t>
            </a:r>
            <a:endParaRPr lang="en-US" b="0" i="0" dirty="0">
              <a:solidFill>
                <a:srgbClr val="444444"/>
              </a:solidFill>
              <a:effectLst/>
              <a:latin typeface="Lato" panose="020F0502020204030203" pitchFamily="34" charset="0"/>
            </a:endParaRPr>
          </a:p>
          <a:p>
            <a:pPr algn="l">
              <a:buFont typeface="Arial" panose="020B0604020202020204" pitchFamily="34" charset="0"/>
              <a:buChar char="•"/>
            </a:pPr>
            <a:r>
              <a:rPr lang="en-US" i="0" dirty="0">
                <a:solidFill>
                  <a:srgbClr val="444444"/>
                </a:solidFill>
                <a:effectLst/>
                <a:latin typeface="Lato" panose="020F0502020204030203" pitchFamily="34" charset="0"/>
              </a:rPr>
              <a:t>Start brainstorming your social justice issue and questions that surround it for your U2 project now! More to follow on Friday!</a:t>
            </a: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62594" y="0"/>
            <a:ext cx="1582411" cy="2236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2621</TotalTime>
  <Words>751</Words>
  <Application>Microsoft Office PowerPoint</Application>
  <PresentationFormat>Widescreen</PresentationFormat>
  <Paragraphs>61</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Lato</vt:lpstr>
      <vt:lpstr>Office Theme</vt:lpstr>
      <vt:lpstr>ENG 1121  English Composition 2 </vt:lpstr>
      <vt:lpstr>Unit 1 Debrief</vt:lpstr>
      <vt:lpstr>Upload!</vt:lpstr>
      <vt:lpstr>Unit 2 Writing Assignment</vt:lpstr>
      <vt:lpstr>Social Justice</vt:lpstr>
      <vt:lpstr>Social Justice Brainstorm</vt:lpstr>
      <vt:lpstr>Discussion Question: “Annotated Bibliography Project”</vt:lpstr>
      <vt:lpstr>Discussion Question: “Student Samples — Annotated Bibliography Project”</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34</cp:revision>
  <dcterms:created xsi:type="dcterms:W3CDTF">2020-01-25T02:18:25Z</dcterms:created>
  <dcterms:modified xsi:type="dcterms:W3CDTF">2021-10-13T17:35:10Z</dcterms:modified>
</cp:coreProperties>
</file>