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80" r:id="rId3"/>
    <p:sldId id="310" r:id="rId4"/>
    <p:sldId id="308" r:id="rId5"/>
    <p:sldId id="309" r:id="rId6"/>
    <p:sldId id="311" r:id="rId7"/>
    <p:sldId id="312" r:id="rId8"/>
    <p:sldId id="322" r:id="rId9"/>
    <p:sldId id="318" r:id="rId10"/>
    <p:sldId id="323" r:id="rId11"/>
    <p:sldId id="324" r:id="rId12"/>
    <p:sldId id="319" r:id="rId13"/>
    <p:sldId id="325" r:id="rId14"/>
    <p:sldId id="321" r:id="rId15"/>
    <p:sldId id="316" r:id="rId16"/>
    <p:sldId id="287" r:id="rId17"/>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extLst>
      <p:ext uri="{19B8F6BF-5375-455C-9EA6-DF929625EA0E}">
        <p15:presenceInfo xmlns:p15="http://schemas.microsoft.com/office/powerpoint/2012/main" userId="Maria" providerId="None"/>
      </p:ext>
    </p:extLst>
  </p:cmAuthor>
  <p:cmAuthor id="2" name="Maria Pagano" initials="MP" lastIdx="1" clrIdx="1">
    <p:extLst>
      <p:ext uri="{19B8F6BF-5375-455C-9EA6-DF929625EA0E}">
        <p15:presenceInfo xmlns:p15="http://schemas.microsoft.com/office/powerpoint/2012/main" userId="60497cb8cb4b67d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C61DEA-C736-4E88-9F30-1EEB77E10250}" v="52" dt="2023-05-22T13:40:52.9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31C61DEA-C736-4E88-9F30-1EEB77E10250}"/>
    <pc:docChg chg="undo custSel addSld delSld modSld sldOrd">
      <pc:chgData name="Maria Pagano" userId="60497cb8cb4b67d3" providerId="LiveId" clId="{31C61DEA-C736-4E88-9F30-1EEB77E10250}" dt="2024-08-12T19:20:55.361" v="6165" actId="1076"/>
      <pc:docMkLst>
        <pc:docMk/>
      </pc:docMkLst>
      <pc:sldChg chg="modSp">
        <pc:chgData name="Maria Pagano" userId="60497cb8cb4b67d3" providerId="LiveId" clId="{31C61DEA-C736-4E88-9F30-1EEB77E10250}" dt="2023-05-21T19:13:25.800" v="0"/>
        <pc:sldMkLst>
          <pc:docMk/>
          <pc:sldMk cId="2312275530" sldId="256"/>
        </pc:sldMkLst>
        <pc:spChg chg="mod">
          <ac:chgData name="Maria Pagano" userId="60497cb8cb4b67d3" providerId="LiveId" clId="{31C61DEA-C736-4E88-9F30-1EEB77E10250}" dt="2023-05-21T19:13:25.800" v="0"/>
          <ac:spMkLst>
            <pc:docMk/>
            <pc:sldMk cId="2312275530" sldId="256"/>
            <ac:spMk id="3" creationId="{00000000-0000-0000-0000-000000000000}"/>
          </ac:spMkLst>
        </pc:spChg>
      </pc:sldChg>
      <pc:sldChg chg="modSp mod ord modAnim">
        <pc:chgData name="Maria Pagano" userId="60497cb8cb4b67d3" providerId="LiveId" clId="{31C61DEA-C736-4E88-9F30-1EEB77E10250}" dt="2023-06-13T00:40:34.835" v="5340" actId="1076"/>
        <pc:sldMkLst>
          <pc:docMk/>
          <pc:sldMk cId="3499555973" sldId="280"/>
        </pc:sldMkLst>
        <pc:spChg chg="mod">
          <ac:chgData name="Maria Pagano" userId="60497cb8cb4b67d3" providerId="LiveId" clId="{31C61DEA-C736-4E88-9F30-1EEB77E10250}" dt="2023-06-13T00:39:30.223" v="5333" actId="1076"/>
          <ac:spMkLst>
            <pc:docMk/>
            <pc:sldMk cId="3499555973" sldId="280"/>
            <ac:spMk id="2" creationId="{00000000-0000-0000-0000-000000000000}"/>
          </ac:spMkLst>
        </pc:spChg>
        <pc:spChg chg="mod">
          <ac:chgData name="Maria Pagano" userId="60497cb8cb4b67d3" providerId="LiveId" clId="{31C61DEA-C736-4E88-9F30-1EEB77E10250}" dt="2023-06-13T00:40:34.835" v="5340" actId="1076"/>
          <ac:spMkLst>
            <pc:docMk/>
            <pc:sldMk cId="3499555973" sldId="280"/>
            <ac:spMk id="3" creationId="{00000000-0000-0000-0000-000000000000}"/>
          </ac:spMkLst>
        </pc:spChg>
      </pc:sldChg>
      <pc:sldChg chg="addSp modSp mod">
        <pc:chgData name="Maria Pagano" userId="60497cb8cb4b67d3" providerId="LiveId" clId="{31C61DEA-C736-4E88-9F30-1EEB77E10250}" dt="2023-06-13T01:11:32.774" v="5793" actId="208"/>
        <pc:sldMkLst>
          <pc:docMk/>
          <pc:sldMk cId="1769586734" sldId="287"/>
        </pc:sldMkLst>
        <pc:spChg chg="add mod">
          <ac:chgData name="Maria Pagano" userId="60497cb8cb4b67d3" providerId="LiveId" clId="{31C61DEA-C736-4E88-9F30-1EEB77E10250}" dt="2023-05-22T16:16:50.233" v="5329" actId="1076"/>
          <ac:spMkLst>
            <pc:docMk/>
            <pc:sldMk cId="1769586734" sldId="287"/>
            <ac:spMk id="2" creationId="{32509528-8329-9426-D5E5-A7AD386736D6}"/>
          </ac:spMkLst>
        </pc:spChg>
        <pc:spChg chg="mod">
          <ac:chgData name="Maria Pagano" userId="60497cb8cb4b67d3" providerId="LiveId" clId="{31C61DEA-C736-4E88-9F30-1EEB77E10250}" dt="2023-06-13T01:10:44.850" v="5787" actId="1076"/>
          <ac:spMkLst>
            <pc:docMk/>
            <pc:sldMk cId="1769586734" sldId="287"/>
            <ac:spMk id="3" creationId="{955A054F-7660-4CDC-A763-9088C8CEA20B}"/>
          </ac:spMkLst>
        </pc:spChg>
        <pc:spChg chg="mod">
          <ac:chgData name="Maria Pagano" userId="60497cb8cb4b67d3" providerId="LiveId" clId="{31C61DEA-C736-4E88-9F30-1EEB77E10250}" dt="2023-06-13T01:11:32.774" v="5793" actId="208"/>
          <ac:spMkLst>
            <pc:docMk/>
            <pc:sldMk cId="1769586734" sldId="287"/>
            <ac:spMk id="4" creationId="{8300DEAD-40E4-469B-A457-7FD06F0EBBF6}"/>
          </ac:spMkLst>
        </pc:spChg>
      </pc:sldChg>
      <pc:sldChg chg="modSp mod">
        <pc:chgData name="Maria Pagano" userId="60497cb8cb4b67d3" providerId="LiveId" clId="{31C61DEA-C736-4E88-9F30-1EEB77E10250}" dt="2023-06-13T00:46:57.973" v="5382" actId="1076"/>
        <pc:sldMkLst>
          <pc:docMk/>
          <pc:sldMk cId="920091920" sldId="308"/>
        </pc:sldMkLst>
        <pc:spChg chg="mod">
          <ac:chgData name="Maria Pagano" userId="60497cb8cb4b67d3" providerId="LiveId" clId="{31C61DEA-C736-4E88-9F30-1EEB77E10250}" dt="2023-06-13T00:46:57.973" v="5382" actId="1076"/>
          <ac:spMkLst>
            <pc:docMk/>
            <pc:sldMk cId="920091920" sldId="308"/>
            <ac:spMk id="5" creationId="{65B087FC-B466-41D0-9B31-70F9BD138EAA}"/>
          </ac:spMkLst>
        </pc:spChg>
        <pc:spChg chg="mod">
          <ac:chgData name="Maria Pagano" userId="60497cb8cb4b67d3" providerId="LiveId" clId="{31C61DEA-C736-4E88-9F30-1EEB77E10250}" dt="2023-06-13T00:46:16.036" v="5377" actId="208"/>
          <ac:spMkLst>
            <pc:docMk/>
            <pc:sldMk cId="920091920" sldId="308"/>
            <ac:spMk id="6" creationId="{C6D19F6D-CF24-4490-B448-DD816B46D26C}"/>
          </ac:spMkLst>
        </pc:spChg>
        <pc:spChg chg="mod">
          <ac:chgData name="Maria Pagano" userId="60497cb8cb4b67d3" providerId="LiveId" clId="{31C61DEA-C736-4E88-9F30-1EEB77E10250}" dt="2023-05-21T19:23:02.777" v="189" actId="1076"/>
          <ac:spMkLst>
            <pc:docMk/>
            <pc:sldMk cId="920091920" sldId="308"/>
            <ac:spMk id="12" creationId="{0C342A5B-711D-4166-8CB0-4F43DDA94CC3}"/>
          </ac:spMkLst>
        </pc:spChg>
        <pc:spChg chg="mod">
          <ac:chgData name="Maria Pagano" userId="60497cb8cb4b67d3" providerId="LiveId" clId="{31C61DEA-C736-4E88-9F30-1EEB77E10250}" dt="2023-05-21T19:23:37.227" v="194" actId="1076"/>
          <ac:spMkLst>
            <pc:docMk/>
            <pc:sldMk cId="920091920" sldId="308"/>
            <ac:spMk id="16" creationId="{79EE0913-621D-44A0-9D21-C4E11B6B2025}"/>
          </ac:spMkLst>
        </pc:spChg>
        <pc:picChg chg="mod">
          <ac:chgData name="Maria Pagano" userId="60497cb8cb4b67d3" providerId="LiveId" clId="{31C61DEA-C736-4E88-9F30-1EEB77E10250}" dt="2023-06-13T00:46:35.354" v="5379" actId="14100"/>
          <ac:picMkLst>
            <pc:docMk/>
            <pc:sldMk cId="920091920" sldId="308"/>
            <ac:picMk id="14" creationId="{A1FD2FCA-B771-4F99-A310-308BC1D2FCFF}"/>
          </ac:picMkLst>
        </pc:picChg>
      </pc:sldChg>
      <pc:sldChg chg="modSp mod">
        <pc:chgData name="Maria Pagano" userId="60497cb8cb4b67d3" providerId="LiveId" clId="{31C61DEA-C736-4E88-9F30-1EEB77E10250}" dt="2023-06-13T00:47:30.702" v="5388" actId="1076"/>
        <pc:sldMkLst>
          <pc:docMk/>
          <pc:sldMk cId="3595741340" sldId="309"/>
        </pc:sldMkLst>
        <pc:spChg chg="mod">
          <ac:chgData name="Maria Pagano" userId="60497cb8cb4b67d3" providerId="LiveId" clId="{31C61DEA-C736-4E88-9F30-1EEB77E10250}" dt="2023-06-13T00:47:30.702" v="5388" actId="1076"/>
          <ac:spMkLst>
            <pc:docMk/>
            <pc:sldMk cId="3595741340" sldId="309"/>
            <ac:spMk id="3" creationId="{12DA2BD4-6685-492D-B99A-3DD5DE1337EB}"/>
          </ac:spMkLst>
        </pc:spChg>
        <pc:spChg chg="mod">
          <ac:chgData name="Maria Pagano" userId="60497cb8cb4b67d3" providerId="LiveId" clId="{31C61DEA-C736-4E88-9F30-1EEB77E10250}" dt="2023-05-21T20:37:00.815" v="339" actId="1076"/>
          <ac:spMkLst>
            <pc:docMk/>
            <pc:sldMk cId="3595741340" sldId="309"/>
            <ac:spMk id="5" creationId="{93EDBFA1-6F4F-4951-BC90-194AF5522BC2}"/>
          </ac:spMkLst>
        </pc:spChg>
        <pc:spChg chg="mod">
          <ac:chgData name="Maria Pagano" userId="60497cb8cb4b67d3" providerId="LiveId" clId="{31C61DEA-C736-4E88-9F30-1EEB77E10250}" dt="2023-06-13T00:47:17.570" v="5385" actId="1076"/>
          <ac:spMkLst>
            <pc:docMk/>
            <pc:sldMk cId="3595741340" sldId="309"/>
            <ac:spMk id="6" creationId="{2CD80610-4C60-4AA2-A8FF-43BF2172845C}"/>
          </ac:spMkLst>
        </pc:spChg>
        <pc:picChg chg="mod">
          <ac:chgData name="Maria Pagano" userId="60497cb8cb4b67d3" providerId="LiveId" clId="{31C61DEA-C736-4E88-9F30-1EEB77E10250}" dt="2023-06-13T00:47:10.974" v="5384" actId="14100"/>
          <ac:picMkLst>
            <pc:docMk/>
            <pc:sldMk cId="3595741340" sldId="309"/>
            <ac:picMk id="4" creationId="{7E0565D5-7F8C-463E-8AF9-2327BE578AB3}"/>
          </ac:picMkLst>
        </pc:picChg>
      </pc:sldChg>
      <pc:sldChg chg="addSp delSp modSp mod ord">
        <pc:chgData name="Maria Pagano" userId="60497cb8cb4b67d3" providerId="LiveId" clId="{31C61DEA-C736-4E88-9F30-1EEB77E10250}" dt="2023-06-13T00:45:46.910" v="5371" actId="1076"/>
        <pc:sldMkLst>
          <pc:docMk/>
          <pc:sldMk cId="277697876" sldId="310"/>
        </pc:sldMkLst>
        <pc:spChg chg="add mod">
          <ac:chgData name="Maria Pagano" userId="60497cb8cb4b67d3" providerId="LiveId" clId="{31C61DEA-C736-4E88-9F30-1EEB77E10250}" dt="2023-06-13T00:42:20.824" v="5364" actId="1076"/>
          <ac:spMkLst>
            <pc:docMk/>
            <pc:sldMk cId="277697876" sldId="310"/>
            <ac:spMk id="2" creationId="{9CC3CF17-892C-355D-F47C-DD7CC0EE569D}"/>
          </ac:spMkLst>
        </pc:spChg>
        <pc:spChg chg="mod">
          <ac:chgData name="Maria Pagano" userId="60497cb8cb4b67d3" providerId="LiveId" clId="{31C61DEA-C736-4E88-9F30-1EEB77E10250}" dt="2023-06-13T00:45:46.910" v="5371" actId="1076"/>
          <ac:spMkLst>
            <pc:docMk/>
            <pc:sldMk cId="277697876" sldId="310"/>
            <ac:spMk id="3" creationId="{00F34589-8B5F-4878-A60B-58442D826987}"/>
          </ac:spMkLst>
        </pc:spChg>
        <pc:spChg chg="del">
          <ac:chgData name="Maria Pagano" userId="60497cb8cb4b67d3" providerId="LiveId" clId="{31C61DEA-C736-4E88-9F30-1EEB77E10250}" dt="2023-06-13T00:42:02.895" v="5360" actId="478"/>
          <ac:spMkLst>
            <pc:docMk/>
            <pc:sldMk cId="277697876" sldId="310"/>
            <ac:spMk id="7" creationId="{886C1E55-551C-4949-A574-15109D37E9F5}"/>
          </ac:spMkLst>
        </pc:spChg>
        <pc:spChg chg="del">
          <ac:chgData name="Maria Pagano" userId="60497cb8cb4b67d3" providerId="LiveId" clId="{31C61DEA-C736-4E88-9F30-1EEB77E10250}" dt="2023-06-13T00:42:02.895" v="5360" actId="478"/>
          <ac:spMkLst>
            <pc:docMk/>
            <pc:sldMk cId="277697876" sldId="310"/>
            <ac:spMk id="9" creationId="{DA6EB3C4-1738-47B8-8563-CCD86989C8C7}"/>
          </ac:spMkLst>
        </pc:spChg>
        <pc:spChg chg="del">
          <ac:chgData name="Maria Pagano" userId="60497cb8cb4b67d3" providerId="LiveId" clId="{31C61DEA-C736-4E88-9F30-1EEB77E10250}" dt="2023-06-13T00:42:02.895" v="5360" actId="478"/>
          <ac:spMkLst>
            <pc:docMk/>
            <pc:sldMk cId="277697876" sldId="310"/>
            <ac:spMk id="11" creationId="{C59908C9-5704-4587-8344-E6F90C29EB30}"/>
          </ac:spMkLst>
        </pc:spChg>
        <pc:spChg chg="del">
          <ac:chgData name="Maria Pagano" userId="60497cb8cb4b67d3" providerId="LiveId" clId="{31C61DEA-C736-4E88-9F30-1EEB77E10250}" dt="2023-06-13T00:42:02.895" v="5360" actId="478"/>
          <ac:spMkLst>
            <pc:docMk/>
            <pc:sldMk cId="277697876" sldId="310"/>
            <ac:spMk id="13" creationId="{E02FBAAA-B956-403E-A8DD-580F0151F7E5}"/>
          </ac:spMkLst>
        </pc:spChg>
        <pc:spChg chg="del">
          <ac:chgData name="Maria Pagano" userId="60497cb8cb4b67d3" providerId="LiveId" clId="{31C61DEA-C736-4E88-9F30-1EEB77E10250}" dt="2023-06-13T00:42:02.895" v="5360" actId="478"/>
          <ac:spMkLst>
            <pc:docMk/>
            <pc:sldMk cId="277697876" sldId="310"/>
            <ac:spMk id="15" creationId="{A24C5D62-F5F2-4602-8792-DD101E7675A2}"/>
          </ac:spMkLst>
        </pc:spChg>
        <pc:spChg chg="del">
          <ac:chgData name="Maria Pagano" userId="60497cb8cb4b67d3" providerId="LiveId" clId="{31C61DEA-C736-4E88-9F30-1EEB77E10250}" dt="2023-06-13T00:42:02.895" v="5360" actId="478"/>
          <ac:spMkLst>
            <pc:docMk/>
            <pc:sldMk cId="277697876" sldId="310"/>
            <ac:spMk id="17" creationId="{7888C8C9-01C1-4F5B-967E-D09374F05A2F}"/>
          </ac:spMkLst>
        </pc:spChg>
        <pc:spChg chg="mod">
          <ac:chgData name="Maria Pagano" userId="60497cb8cb4b67d3" providerId="LiveId" clId="{31C61DEA-C736-4E88-9F30-1EEB77E10250}" dt="2023-05-21T19:21:25.954" v="180" actId="255"/>
          <ac:spMkLst>
            <pc:docMk/>
            <pc:sldMk cId="277697876" sldId="310"/>
            <ac:spMk id="18" creationId="{9D721CD4-808C-4A82-8DBB-B20E0B1178C6}"/>
          </ac:spMkLst>
        </pc:spChg>
        <pc:picChg chg="add mod">
          <ac:chgData name="Maria Pagano" userId="60497cb8cb4b67d3" providerId="LiveId" clId="{31C61DEA-C736-4E88-9F30-1EEB77E10250}" dt="2023-06-13T00:42:14.091" v="5363" actId="1076"/>
          <ac:picMkLst>
            <pc:docMk/>
            <pc:sldMk cId="277697876" sldId="310"/>
            <ac:picMk id="4" creationId="{27C95F37-086F-5965-D0A9-289A72DC3477}"/>
          </ac:picMkLst>
        </pc:picChg>
        <pc:picChg chg="del">
          <ac:chgData name="Maria Pagano" userId="60497cb8cb4b67d3" providerId="LiveId" clId="{31C61DEA-C736-4E88-9F30-1EEB77E10250}" dt="2023-06-13T00:42:05.200" v="5361" actId="478"/>
          <ac:picMkLst>
            <pc:docMk/>
            <pc:sldMk cId="277697876" sldId="310"/>
            <ac:picMk id="5" creationId="{C5310CED-2F8F-4794-AB6D-D48141AE666D}"/>
          </ac:picMkLst>
        </pc:picChg>
      </pc:sldChg>
      <pc:sldChg chg="addSp modSp mod">
        <pc:chgData name="Maria Pagano" userId="60497cb8cb4b67d3" providerId="LiveId" clId="{31C61DEA-C736-4E88-9F30-1EEB77E10250}" dt="2023-06-13T00:49:03.014" v="5402" actId="1076"/>
        <pc:sldMkLst>
          <pc:docMk/>
          <pc:sldMk cId="268502758" sldId="311"/>
        </pc:sldMkLst>
        <pc:spChg chg="add mod">
          <ac:chgData name="Maria Pagano" userId="60497cb8cb4b67d3" providerId="LiveId" clId="{31C61DEA-C736-4E88-9F30-1EEB77E10250}" dt="2023-06-13T00:49:03.014" v="5402" actId="1076"/>
          <ac:spMkLst>
            <pc:docMk/>
            <pc:sldMk cId="268502758" sldId="311"/>
            <ac:spMk id="2" creationId="{E1CB13BE-F644-942D-DCC3-3EB687C3A88E}"/>
          </ac:spMkLst>
        </pc:spChg>
        <pc:spChg chg="mod">
          <ac:chgData name="Maria Pagano" userId="60497cb8cb4b67d3" providerId="LiveId" clId="{31C61DEA-C736-4E88-9F30-1EEB77E10250}" dt="2023-06-13T00:47:52.917" v="5391" actId="1076"/>
          <ac:spMkLst>
            <pc:docMk/>
            <pc:sldMk cId="268502758" sldId="311"/>
            <ac:spMk id="3" creationId="{E332EF1F-D3A6-453C-AECF-7104C1A68244}"/>
          </ac:spMkLst>
        </pc:spChg>
        <pc:spChg chg="mod">
          <ac:chgData name="Maria Pagano" userId="60497cb8cb4b67d3" providerId="LiveId" clId="{31C61DEA-C736-4E88-9F30-1EEB77E10250}" dt="2023-06-13T00:48:49.209" v="5399" actId="1076"/>
          <ac:spMkLst>
            <pc:docMk/>
            <pc:sldMk cId="268502758" sldId="311"/>
            <ac:spMk id="4" creationId="{1497D324-6C0E-44F8-A0B5-FDFD36475663}"/>
          </ac:spMkLst>
        </pc:spChg>
        <pc:spChg chg="mod">
          <ac:chgData name="Maria Pagano" userId="60497cb8cb4b67d3" providerId="LiveId" clId="{31C61DEA-C736-4E88-9F30-1EEB77E10250}" dt="2023-06-13T00:48:59.264" v="5401" actId="1076"/>
          <ac:spMkLst>
            <pc:docMk/>
            <pc:sldMk cId="268502758" sldId="311"/>
            <ac:spMk id="6" creationId="{E23D763F-CD4A-48F6-B3B8-B896983F3E9E}"/>
          </ac:spMkLst>
        </pc:spChg>
        <pc:picChg chg="mod">
          <ac:chgData name="Maria Pagano" userId="60497cb8cb4b67d3" providerId="LiveId" clId="{31C61DEA-C736-4E88-9F30-1EEB77E10250}" dt="2023-06-13T00:48:51.999" v="5400" actId="1076"/>
          <ac:picMkLst>
            <pc:docMk/>
            <pc:sldMk cId="268502758" sldId="311"/>
            <ac:picMk id="5" creationId="{97F35B26-AE8B-4AEA-935E-2818BC4119AA}"/>
          </ac:picMkLst>
        </pc:picChg>
      </pc:sldChg>
      <pc:sldChg chg="addSp modSp mod">
        <pc:chgData name="Maria Pagano" userId="60497cb8cb4b67d3" providerId="LiveId" clId="{31C61DEA-C736-4E88-9F30-1EEB77E10250}" dt="2023-06-13T00:50:34.542" v="5413" actId="208"/>
        <pc:sldMkLst>
          <pc:docMk/>
          <pc:sldMk cId="3559201511" sldId="312"/>
        </pc:sldMkLst>
        <pc:spChg chg="add mod">
          <ac:chgData name="Maria Pagano" userId="60497cb8cb4b67d3" providerId="LiveId" clId="{31C61DEA-C736-4E88-9F30-1EEB77E10250}" dt="2023-05-21T20:49:07.117" v="725" actId="1076"/>
          <ac:spMkLst>
            <pc:docMk/>
            <pc:sldMk cId="3559201511" sldId="312"/>
            <ac:spMk id="2" creationId="{0C4E214C-B39B-DB4D-7E09-553598BF8B5D}"/>
          </ac:spMkLst>
        </pc:spChg>
        <pc:spChg chg="mod">
          <ac:chgData name="Maria Pagano" userId="60497cb8cb4b67d3" providerId="LiveId" clId="{31C61DEA-C736-4E88-9F30-1EEB77E10250}" dt="2023-06-13T00:49:32.123" v="5407" actId="208"/>
          <ac:spMkLst>
            <pc:docMk/>
            <pc:sldMk cId="3559201511" sldId="312"/>
            <ac:spMk id="3" creationId="{112E1211-B136-4CDA-8AD2-F08738D20ADB}"/>
          </ac:spMkLst>
        </pc:spChg>
        <pc:spChg chg="add mod">
          <ac:chgData name="Maria Pagano" userId="60497cb8cb4b67d3" providerId="LiveId" clId="{31C61DEA-C736-4E88-9F30-1EEB77E10250}" dt="2023-05-21T20:54:54.239" v="867" actId="14100"/>
          <ac:spMkLst>
            <pc:docMk/>
            <pc:sldMk cId="3559201511" sldId="312"/>
            <ac:spMk id="4" creationId="{FB7796E6-5C28-9640-F657-E7C403EB69C9}"/>
          </ac:spMkLst>
        </pc:spChg>
        <pc:spChg chg="mod">
          <ac:chgData name="Maria Pagano" userId="60497cb8cb4b67d3" providerId="LiveId" clId="{31C61DEA-C736-4E88-9F30-1EEB77E10250}" dt="2023-06-13T00:49:25.814" v="5405" actId="1076"/>
          <ac:spMkLst>
            <pc:docMk/>
            <pc:sldMk cId="3559201511" sldId="312"/>
            <ac:spMk id="5" creationId="{D2F718D1-1238-4DC1-ADA8-83C19E50F709}"/>
          </ac:spMkLst>
        </pc:spChg>
        <pc:spChg chg="mod">
          <ac:chgData name="Maria Pagano" userId="60497cb8cb4b67d3" providerId="LiveId" clId="{31C61DEA-C736-4E88-9F30-1EEB77E10250}" dt="2023-06-13T00:50:22.003" v="5411" actId="208"/>
          <ac:spMkLst>
            <pc:docMk/>
            <pc:sldMk cId="3559201511" sldId="312"/>
            <ac:spMk id="8" creationId="{F15FCFD5-CC11-4598-AC36-898AAE852591}"/>
          </ac:spMkLst>
        </pc:spChg>
        <pc:spChg chg="mod">
          <ac:chgData name="Maria Pagano" userId="60497cb8cb4b67d3" providerId="LiveId" clId="{31C61DEA-C736-4E88-9F30-1EEB77E10250}" dt="2023-06-13T00:50:34.542" v="5413" actId="208"/>
          <ac:spMkLst>
            <pc:docMk/>
            <pc:sldMk cId="3559201511" sldId="312"/>
            <ac:spMk id="9" creationId="{10FB0A93-B6AB-40B7-BD0A-547593CD18E0}"/>
          </ac:spMkLst>
        </pc:spChg>
        <pc:picChg chg="mod">
          <ac:chgData name="Maria Pagano" userId="60497cb8cb4b67d3" providerId="LiveId" clId="{31C61DEA-C736-4E88-9F30-1EEB77E10250}" dt="2023-05-21T20:47:56.390" v="699" actId="1076"/>
          <ac:picMkLst>
            <pc:docMk/>
            <pc:sldMk cId="3559201511" sldId="312"/>
            <ac:picMk id="7" creationId="{4B353F1F-CEC7-49B1-BD16-19A72CC7F387}"/>
          </ac:picMkLst>
        </pc:picChg>
      </pc:sldChg>
      <pc:sldChg chg="addSp modSp del mod">
        <pc:chgData name="Maria Pagano" userId="60497cb8cb4b67d3" providerId="LiveId" clId="{31C61DEA-C736-4E88-9F30-1EEB77E10250}" dt="2023-05-22T13:45:02.691" v="2334" actId="2696"/>
        <pc:sldMkLst>
          <pc:docMk/>
          <pc:sldMk cId="702982139" sldId="315"/>
        </pc:sldMkLst>
        <pc:spChg chg="add mod">
          <ac:chgData name="Maria Pagano" userId="60497cb8cb4b67d3" providerId="LiveId" clId="{31C61DEA-C736-4E88-9F30-1EEB77E10250}" dt="2023-05-22T12:53:25.829" v="1514" actId="255"/>
          <ac:spMkLst>
            <pc:docMk/>
            <pc:sldMk cId="702982139" sldId="315"/>
            <ac:spMk id="2" creationId="{80DC4308-DB79-9CF5-6233-3F5542605D49}"/>
          </ac:spMkLst>
        </pc:spChg>
      </pc:sldChg>
      <pc:sldChg chg="addSp modSp mod">
        <pc:chgData name="Maria Pagano" userId="60497cb8cb4b67d3" providerId="LiveId" clId="{31C61DEA-C736-4E88-9F30-1EEB77E10250}" dt="2023-06-18T00:03:20.189" v="6164" actId="14100"/>
        <pc:sldMkLst>
          <pc:docMk/>
          <pc:sldMk cId="1953865513" sldId="316"/>
        </pc:sldMkLst>
        <pc:spChg chg="add mod">
          <ac:chgData name="Maria Pagano" userId="60497cb8cb4b67d3" providerId="LiveId" clId="{31C61DEA-C736-4E88-9F30-1EEB77E10250}" dt="2023-06-18T00:03:20.189" v="6164" actId="14100"/>
          <ac:spMkLst>
            <pc:docMk/>
            <pc:sldMk cId="1953865513" sldId="316"/>
            <ac:spMk id="2" creationId="{54603F28-B7E0-0690-BA95-62053DDA4D1E}"/>
          </ac:spMkLst>
        </pc:spChg>
        <pc:spChg chg="mod">
          <ac:chgData name="Maria Pagano" userId="60497cb8cb4b67d3" providerId="LiveId" clId="{31C61DEA-C736-4E88-9F30-1EEB77E10250}" dt="2023-06-18T00:02:44.913" v="6126" actId="1076"/>
          <ac:spMkLst>
            <pc:docMk/>
            <pc:sldMk cId="1953865513" sldId="316"/>
            <ac:spMk id="3" creationId="{E352F3FB-EA38-4273-AAFB-2FC4902B9E77}"/>
          </ac:spMkLst>
        </pc:spChg>
        <pc:spChg chg="mod">
          <ac:chgData name="Maria Pagano" userId="60497cb8cb4b67d3" providerId="LiveId" clId="{31C61DEA-C736-4E88-9F30-1EEB77E10250}" dt="2023-06-18T00:02:49.031" v="6127" actId="1076"/>
          <ac:spMkLst>
            <pc:docMk/>
            <pc:sldMk cId="1953865513" sldId="316"/>
            <ac:spMk id="4" creationId="{02A60093-6840-4122-B961-40BA84B6F411}"/>
          </ac:spMkLst>
        </pc:spChg>
      </pc:sldChg>
      <pc:sldChg chg="addSp delSp modSp mod">
        <pc:chgData name="Maria Pagano" userId="60497cb8cb4b67d3" providerId="LiveId" clId="{31C61DEA-C736-4E88-9F30-1EEB77E10250}" dt="2023-06-13T00:51:53.532" v="5425" actId="1076"/>
        <pc:sldMkLst>
          <pc:docMk/>
          <pc:sldMk cId="3463965937" sldId="318"/>
        </pc:sldMkLst>
        <pc:spChg chg="add mod">
          <ac:chgData name="Maria Pagano" userId="60497cb8cb4b67d3" providerId="LiveId" clId="{31C61DEA-C736-4E88-9F30-1EEB77E10250}" dt="2023-06-13T00:51:48.068" v="5424" actId="1076"/>
          <ac:spMkLst>
            <pc:docMk/>
            <pc:sldMk cId="3463965937" sldId="318"/>
            <ac:spMk id="2" creationId="{F5761BF1-B32E-3749-85BA-1A125277BB67}"/>
          </ac:spMkLst>
        </pc:spChg>
        <pc:spChg chg="add del mod">
          <ac:chgData name="Maria Pagano" userId="60497cb8cb4b67d3" providerId="LiveId" clId="{31C61DEA-C736-4E88-9F30-1EEB77E10250}" dt="2023-05-22T13:49:45.169" v="2453"/>
          <ac:spMkLst>
            <pc:docMk/>
            <pc:sldMk cId="3463965937" sldId="318"/>
            <ac:spMk id="4" creationId="{9FBB2402-DE69-0D51-542E-9C869AFD487D}"/>
          </ac:spMkLst>
        </pc:spChg>
        <pc:picChg chg="mod modCrop">
          <ac:chgData name="Maria Pagano" userId="60497cb8cb4b67d3" providerId="LiveId" clId="{31C61DEA-C736-4E88-9F30-1EEB77E10250}" dt="2023-06-13T00:51:53.532" v="5425" actId="1076"/>
          <ac:picMkLst>
            <pc:docMk/>
            <pc:sldMk cId="3463965937" sldId="318"/>
            <ac:picMk id="3" creationId="{BE8F230F-D7E2-4FEA-BF4A-AA76447A2FFC}"/>
          </ac:picMkLst>
        </pc:picChg>
      </pc:sldChg>
      <pc:sldChg chg="addSp delSp modSp mod">
        <pc:chgData name="Maria Pagano" userId="60497cb8cb4b67d3" providerId="LiveId" clId="{31C61DEA-C736-4E88-9F30-1EEB77E10250}" dt="2023-06-13T00:55:59.228" v="5466" actId="1076"/>
        <pc:sldMkLst>
          <pc:docMk/>
          <pc:sldMk cId="1102579659" sldId="319"/>
        </pc:sldMkLst>
        <pc:spChg chg="mod">
          <ac:chgData name="Maria Pagano" userId="60497cb8cb4b67d3" providerId="LiveId" clId="{31C61DEA-C736-4E88-9F30-1EEB77E10250}" dt="2023-06-13T00:54:30.233" v="5452" actId="1076"/>
          <ac:spMkLst>
            <pc:docMk/>
            <pc:sldMk cId="1102579659" sldId="319"/>
            <ac:spMk id="3" creationId="{EA7DC95B-3ED6-43E6-BB6B-FD90217C4038}"/>
          </ac:spMkLst>
        </pc:spChg>
        <pc:spChg chg="add del mod">
          <ac:chgData name="Maria Pagano" userId="60497cb8cb4b67d3" providerId="LiveId" clId="{31C61DEA-C736-4E88-9F30-1EEB77E10250}" dt="2023-05-22T15:00:26.751" v="3622" actId="1076"/>
          <ac:spMkLst>
            <pc:docMk/>
            <pc:sldMk cId="1102579659" sldId="319"/>
            <ac:spMk id="4" creationId="{B120BCFD-E96B-4D46-9797-760629F62A6A}"/>
          </ac:spMkLst>
        </pc:spChg>
        <pc:spChg chg="add mod">
          <ac:chgData name="Maria Pagano" userId="60497cb8cb4b67d3" providerId="LiveId" clId="{31C61DEA-C736-4E88-9F30-1EEB77E10250}" dt="2023-06-13T00:55:46.820" v="5464" actId="1076"/>
          <ac:spMkLst>
            <pc:docMk/>
            <pc:sldMk cId="1102579659" sldId="319"/>
            <ac:spMk id="6" creationId="{2D4646EB-FC60-2B7F-2141-5FDD292DADFF}"/>
          </ac:spMkLst>
        </pc:spChg>
        <pc:spChg chg="add del mod">
          <ac:chgData name="Maria Pagano" userId="60497cb8cb4b67d3" providerId="LiveId" clId="{31C61DEA-C736-4E88-9F30-1EEB77E10250}" dt="2023-05-22T15:00:53.462" v="3627" actId="1076"/>
          <ac:spMkLst>
            <pc:docMk/>
            <pc:sldMk cId="1102579659" sldId="319"/>
            <ac:spMk id="9" creationId="{B44E5136-7CEC-4BB0-868F-0A20D92854A6}"/>
          </ac:spMkLst>
        </pc:spChg>
        <pc:spChg chg="mod">
          <ac:chgData name="Maria Pagano" userId="60497cb8cb4b67d3" providerId="LiveId" clId="{31C61DEA-C736-4E88-9F30-1EEB77E10250}" dt="2023-05-22T15:08:32.376" v="3734" actId="2711"/>
          <ac:spMkLst>
            <pc:docMk/>
            <pc:sldMk cId="1102579659" sldId="319"/>
            <ac:spMk id="10" creationId="{846A6B6B-DDAD-4B95-8B82-B977C576DCC5}"/>
          </ac:spMkLst>
        </pc:spChg>
        <pc:spChg chg="add mod">
          <ac:chgData name="Maria Pagano" userId="60497cb8cb4b67d3" providerId="LiveId" clId="{31C61DEA-C736-4E88-9F30-1EEB77E10250}" dt="2023-06-13T00:55:59.228" v="5466" actId="1076"/>
          <ac:spMkLst>
            <pc:docMk/>
            <pc:sldMk cId="1102579659" sldId="319"/>
            <ac:spMk id="11" creationId="{07C92B74-C45B-7B6D-0A3A-C75752BCD916}"/>
          </ac:spMkLst>
        </pc:spChg>
        <pc:spChg chg="add del mod">
          <ac:chgData name="Maria Pagano" userId="60497cb8cb4b67d3" providerId="LiveId" clId="{31C61DEA-C736-4E88-9F30-1EEB77E10250}" dt="2023-05-22T15:07:59.684" v="3730" actId="21"/>
          <ac:spMkLst>
            <pc:docMk/>
            <pc:sldMk cId="1102579659" sldId="319"/>
            <ac:spMk id="12" creationId="{609B97D6-2690-FC2D-BE2B-F97BB66E2971}"/>
          </ac:spMkLst>
        </pc:spChg>
        <pc:spChg chg="add mod">
          <ac:chgData name="Maria Pagano" userId="60497cb8cb4b67d3" providerId="LiveId" clId="{31C61DEA-C736-4E88-9F30-1EEB77E10250}" dt="2023-06-13T00:55:53.858" v="5465" actId="1076"/>
          <ac:spMkLst>
            <pc:docMk/>
            <pc:sldMk cId="1102579659" sldId="319"/>
            <ac:spMk id="13" creationId="{2F686BBA-FD29-D6CA-1DF5-5B0CAC813A4E}"/>
          </ac:spMkLst>
        </pc:spChg>
        <pc:picChg chg="add mod modCrop">
          <ac:chgData name="Maria Pagano" userId="60497cb8cb4b67d3" providerId="LiveId" clId="{31C61DEA-C736-4E88-9F30-1EEB77E10250}" dt="2023-05-22T15:00:30.065" v="3623" actId="1076"/>
          <ac:picMkLst>
            <pc:docMk/>
            <pc:sldMk cId="1102579659" sldId="319"/>
            <ac:picMk id="2" creationId="{5F74418B-A36F-D45A-4FA9-6194DB03E72C}"/>
          </ac:picMkLst>
        </pc:picChg>
        <pc:picChg chg="add del mod modCrop">
          <ac:chgData name="Maria Pagano" userId="60497cb8cb4b67d3" providerId="LiveId" clId="{31C61DEA-C736-4E88-9F30-1EEB77E10250}" dt="2023-05-22T15:01:01.231" v="3628" actId="1076"/>
          <ac:picMkLst>
            <pc:docMk/>
            <pc:sldMk cId="1102579659" sldId="319"/>
            <ac:picMk id="7" creationId="{7F5DC6B6-E98E-4A58-867E-ABD3CB8A4344}"/>
          </ac:picMkLst>
        </pc:picChg>
      </pc:sldChg>
      <pc:sldChg chg="addSp delSp modSp del mod">
        <pc:chgData name="Maria Pagano" userId="60497cb8cb4b67d3" providerId="LiveId" clId="{31C61DEA-C736-4E88-9F30-1EEB77E10250}" dt="2023-05-22T15:49:39.124" v="4680" actId="2696"/>
        <pc:sldMkLst>
          <pc:docMk/>
          <pc:sldMk cId="2751668996" sldId="320"/>
        </pc:sldMkLst>
        <pc:spChg chg="del mod">
          <ac:chgData name="Maria Pagano" userId="60497cb8cb4b67d3" providerId="LiveId" clId="{31C61DEA-C736-4E88-9F30-1EEB77E10250}" dt="2023-05-22T15:37:47.138" v="4324" actId="21"/>
          <ac:spMkLst>
            <pc:docMk/>
            <pc:sldMk cId="2751668996" sldId="320"/>
            <ac:spMk id="5" creationId="{AA34B196-D888-4FD2-B850-EA748AC1A7D7}"/>
          </ac:spMkLst>
        </pc:spChg>
        <pc:picChg chg="add del mod modCrop">
          <ac:chgData name="Maria Pagano" userId="60497cb8cb4b67d3" providerId="LiveId" clId="{31C61DEA-C736-4E88-9F30-1EEB77E10250}" dt="2023-05-22T15:35:04.195" v="4291" actId="21"/>
          <ac:picMkLst>
            <pc:docMk/>
            <pc:sldMk cId="2751668996" sldId="320"/>
            <ac:picMk id="2" creationId="{8F4D1D3B-9EE9-1635-80BE-0850D7399366}"/>
          </ac:picMkLst>
        </pc:picChg>
        <pc:picChg chg="add del mod modCrop">
          <ac:chgData name="Maria Pagano" userId="60497cb8cb4b67d3" providerId="LiveId" clId="{31C61DEA-C736-4E88-9F30-1EEB77E10250}" dt="2023-05-22T15:42:08.020" v="4329" actId="21"/>
          <ac:picMkLst>
            <pc:docMk/>
            <pc:sldMk cId="2751668996" sldId="320"/>
            <ac:picMk id="4" creationId="{3CFC7089-A7C8-CB88-BE3A-45E27D34D8D2}"/>
          </ac:picMkLst>
        </pc:picChg>
        <pc:picChg chg="del">
          <ac:chgData name="Maria Pagano" userId="60497cb8cb4b67d3" providerId="LiveId" clId="{31C61DEA-C736-4E88-9F30-1EEB77E10250}" dt="2023-05-22T15:37:39.727" v="4320" actId="478"/>
          <ac:picMkLst>
            <pc:docMk/>
            <pc:sldMk cId="2751668996" sldId="320"/>
            <ac:picMk id="6" creationId="{15FC1CC5-1A41-4CA6-A4B1-7D287E12DF8D}"/>
          </ac:picMkLst>
        </pc:picChg>
      </pc:sldChg>
      <pc:sldChg chg="addSp modSp mod">
        <pc:chgData name="Maria Pagano" userId="60497cb8cb4b67d3" providerId="LiveId" clId="{31C61DEA-C736-4E88-9F30-1EEB77E10250}" dt="2023-06-17T20:00:02.237" v="5797" actId="20577"/>
        <pc:sldMkLst>
          <pc:docMk/>
          <pc:sldMk cId="4202493612" sldId="321"/>
        </pc:sldMkLst>
        <pc:spChg chg="add mod">
          <ac:chgData name="Maria Pagano" userId="60497cb8cb4b67d3" providerId="LiveId" clId="{31C61DEA-C736-4E88-9F30-1EEB77E10250}" dt="2023-06-13T01:08:55.356" v="5779" actId="20577"/>
          <ac:spMkLst>
            <pc:docMk/>
            <pc:sldMk cId="4202493612" sldId="321"/>
            <ac:spMk id="2" creationId="{7FEECD5F-25F0-83CC-7C3F-AAA5065B4706}"/>
          </ac:spMkLst>
        </pc:spChg>
        <pc:spChg chg="mod">
          <ac:chgData name="Maria Pagano" userId="60497cb8cb4b67d3" providerId="LiveId" clId="{31C61DEA-C736-4E88-9F30-1EEB77E10250}" dt="2023-06-13T00:57:34.948" v="5476" actId="1076"/>
          <ac:spMkLst>
            <pc:docMk/>
            <pc:sldMk cId="4202493612" sldId="321"/>
            <ac:spMk id="3" creationId="{5BA3B5BF-1B39-4AEB-BC31-993327D64028}"/>
          </ac:spMkLst>
        </pc:spChg>
        <pc:graphicFrameChg chg="mod modGraphic">
          <ac:chgData name="Maria Pagano" userId="60497cb8cb4b67d3" providerId="LiveId" clId="{31C61DEA-C736-4E88-9F30-1EEB77E10250}" dt="2023-06-17T20:00:02.237" v="5797" actId="20577"/>
          <ac:graphicFrameMkLst>
            <pc:docMk/>
            <pc:sldMk cId="4202493612" sldId="321"/>
            <ac:graphicFrameMk id="4" creationId="{D63D3DAA-D52B-4187-92DB-E503E23867D9}"/>
          </ac:graphicFrameMkLst>
        </pc:graphicFrameChg>
      </pc:sldChg>
      <pc:sldChg chg="addSp delSp modSp new mod">
        <pc:chgData name="Maria Pagano" userId="60497cb8cb4b67d3" providerId="LiveId" clId="{31C61DEA-C736-4E88-9F30-1EEB77E10250}" dt="2024-08-12T19:20:55.361" v="6165" actId="1076"/>
        <pc:sldMkLst>
          <pc:docMk/>
          <pc:sldMk cId="3542515435" sldId="322"/>
        </pc:sldMkLst>
        <pc:spChg chg="add mod">
          <ac:chgData name="Maria Pagano" userId="60497cb8cb4b67d3" providerId="LiveId" clId="{31C61DEA-C736-4E88-9F30-1EEB77E10250}" dt="2023-05-22T13:14:38.790" v="1679" actId="14100"/>
          <ac:spMkLst>
            <pc:docMk/>
            <pc:sldMk cId="3542515435" sldId="322"/>
            <ac:spMk id="3" creationId="{FE01EA31-B01C-7123-08C1-64E82C93D61E}"/>
          </ac:spMkLst>
        </pc:spChg>
        <pc:spChg chg="add mod">
          <ac:chgData name="Maria Pagano" userId="60497cb8cb4b67d3" providerId="LiveId" clId="{31C61DEA-C736-4E88-9F30-1EEB77E10250}" dt="2023-06-13T00:50:53.861" v="5416" actId="1076"/>
          <ac:spMkLst>
            <pc:docMk/>
            <pc:sldMk cId="3542515435" sldId="322"/>
            <ac:spMk id="4" creationId="{C7DBE9D4-1669-6E3E-480F-B3C801F57044}"/>
          </ac:spMkLst>
        </pc:spChg>
        <pc:spChg chg="add mod">
          <ac:chgData name="Maria Pagano" userId="60497cb8cb4b67d3" providerId="LiveId" clId="{31C61DEA-C736-4E88-9F30-1EEB77E10250}" dt="2023-05-22T13:14:25.841" v="1676" actId="1076"/>
          <ac:spMkLst>
            <pc:docMk/>
            <pc:sldMk cId="3542515435" sldId="322"/>
            <ac:spMk id="5" creationId="{257BC086-9B63-8524-98E2-07BA4FD87084}"/>
          </ac:spMkLst>
        </pc:spChg>
        <pc:spChg chg="add del mod">
          <ac:chgData name="Maria Pagano" userId="60497cb8cb4b67d3" providerId="LiveId" clId="{31C61DEA-C736-4E88-9F30-1EEB77E10250}" dt="2023-05-22T13:31:36.635" v="1837" actId="21"/>
          <ac:spMkLst>
            <pc:docMk/>
            <pc:sldMk cId="3542515435" sldId="322"/>
            <ac:spMk id="8" creationId="{C736BD81-8E81-0A0B-130B-B05DD600A3C3}"/>
          </ac:spMkLst>
        </pc:spChg>
        <pc:spChg chg="add del mod">
          <ac:chgData name="Maria Pagano" userId="60497cb8cb4b67d3" providerId="LiveId" clId="{31C61DEA-C736-4E88-9F30-1EEB77E10250}" dt="2023-05-22T13:18:36.761" v="1713"/>
          <ac:spMkLst>
            <pc:docMk/>
            <pc:sldMk cId="3542515435" sldId="322"/>
            <ac:spMk id="9" creationId="{83EE187E-BD6D-1C5D-9B35-2612646C9ED8}"/>
          </ac:spMkLst>
        </pc:spChg>
        <pc:spChg chg="add del mod">
          <ac:chgData name="Maria Pagano" userId="60497cb8cb4b67d3" providerId="LiveId" clId="{31C61DEA-C736-4E88-9F30-1EEB77E10250}" dt="2023-05-22T13:31:50.573" v="1840" actId="21"/>
          <ac:spMkLst>
            <pc:docMk/>
            <pc:sldMk cId="3542515435" sldId="322"/>
            <ac:spMk id="10" creationId="{544EAE2E-18E8-4A29-ADDF-D703E489D1C0}"/>
          </ac:spMkLst>
        </pc:spChg>
        <pc:spChg chg="add del mod">
          <ac:chgData name="Maria Pagano" userId="60497cb8cb4b67d3" providerId="LiveId" clId="{31C61DEA-C736-4E88-9F30-1EEB77E10250}" dt="2023-05-22T13:32:53.394" v="1845" actId="478"/>
          <ac:spMkLst>
            <pc:docMk/>
            <pc:sldMk cId="3542515435" sldId="322"/>
            <ac:spMk id="11" creationId="{E03B3059-4D4E-DF6A-1C0F-4D53A36867B7}"/>
          </ac:spMkLst>
        </pc:spChg>
        <pc:spChg chg="add del mod">
          <ac:chgData name="Maria Pagano" userId="60497cb8cb4b67d3" providerId="LiveId" clId="{31C61DEA-C736-4E88-9F30-1EEB77E10250}" dt="2023-05-22T13:32:53.394" v="1845" actId="478"/>
          <ac:spMkLst>
            <pc:docMk/>
            <pc:sldMk cId="3542515435" sldId="322"/>
            <ac:spMk id="12" creationId="{872A7E09-55C6-03C3-331B-BF48BEC3B7F8}"/>
          </ac:spMkLst>
        </pc:spChg>
        <pc:spChg chg="add del mod">
          <ac:chgData name="Maria Pagano" userId="60497cb8cb4b67d3" providerId="LiveId" clId="{31C61DEA-C736-4E88-9F30-1EEB77E10250}" dt="2023-05-22T13:32:59.153" v="1846" actId="478"/>
          <ac:spMkLst>
            <pc:docMk/>
            <pc:sldMk cId="3542515435" sldId="322"/>
            <ac:spMk id="13" creationId="{007A2CA9-2498-1056-C35E-EA378EA868A6}"/>
          </ac:spMkLst>
        </pc:spChg>
        <pc:spChg chg="add del mod">
          <ac:chgData name="Maria Pagano" userId="60497cb8cb4b67d3" providerId="LiveId" clId="{31C61DEA-C736-4E88-9F30-1EEB77E10250}" dt="2023-05-22T13:32:53.394" v="1845" actId="478"/>
          <ac:spMkLst>
            <pc:docMk/>
            <pc:sldMk cId="3542515435" sldId="322"/>
            <ac:spMk id="14" creationId="{46545BA0-D5B5-47C2-C3C2-B2A66F6FF15E}"/>
          </ac:spMkLst>
        </pc:spChg>
        <pc:spChg chg="add del mod">
          <ac:chgData name="Maria Pagano" userId="60497cb8cb4b67d3" providerId="LiveId" clId="{31C61DEA-C736-4E88-9F30-1EEB77E10250}" dt="2023-05-22T13:31:46.894" v="1839" actId="21"/>
          <ac:spMkLst>
            <pc:docMk/>
            <pc:sldMk cId="3542515435" sldId="322"/>
            <ac:spMk id="15" creationId="{2518A74E-F24E-3863-48EF-223455EE9D0B}"/>
          </ac:spMkLst>
        </pc:spChg>
        <pc:spChg chg="add del mod">
          <ac:chgData name="Maria Pagano" userId="60497cb8cb4b67d3" providerId="LiveId" clId="{31C61DEA-C736-4E88-9F30-1EEB77E10250}" dt="2023-05-22T13:31:42.574" v="1838" actId="21"/>
          <ac:spMkLst>
            <pc:docMk/>
            <pc:sldMk cId="3542515435" sldId="322"/>
            <ac:spMk id="16" creationId="{4D236C71-C655-D5E8-9DE6-FC901C6BD700}"/>
          </ac:spMkLst>
        </pc:spChg>
        <pc:spChg chg="add del mod">
          <ac:chgData name="Maria Pagano" userId="60497cb8cb4b67d3" providerId="LiveId" clId="{31C61DEA-C736-4E88-9F30-1EEB77E10250}" dt="2023-05-22T13:33:05.236" v="1848" actId="21"/>
          <ac:spMkLst>
            <pc:docMk/>
            <pc:sldMk cId="3542515435" sldId="322"/>
            <ac:spMk id="17" creationId="{2B5CAB52-7419-0F93-996F-63A17987C11C}"/>
          </ac:spMkLst>
        </pc:spChg>
        <pc:spChg chg="add del mod">
          <ac:chgData name="Maria Pagano" userId="60497cb8cb4b67d3" providerId="LiveId" clId="{31C61DEA-C736-4E88-9F30-1EEB77E10250}" dt="2023-05-22T13:31:54.278" v="1841" actId="21"/>
          <ac:spMkLst>
            <pc:docMk/>
            <pc:sldMk cId="3542515435" sldId="322"/>
            <ac:spMk id="18" creationId="{9749EB12-72EB-811D-BE6C-DFA32E45880F}"/>
          </ac:spMkLst>
        </pc:spChg>
        <pc:spChg chg="add del mod">
          <ac:chgData name="Maria Pagano" userId="60497cb8cb4b67d3" providerId="LiveId" clId="{31C61DEA-C736-4E88-9F30-1EEB77E10250}" dt="2023-05-22T13:31:57.856" v="1842" actId="21"/>
          <ac:spMkLst>
            <pc:docMk/>
            <pc:sldMk cId="3542515435" sldId="322"/>
            <ac:spMk id="19" creationId="{3DAEEA24-3449-F236-B5BC-C7C3DA8BBC3A}"/>
          </ac:spMkLst>
        </pc:spChg>
        <pc:spChg chg="add del mod">
          <ac:chgData name="Maria Pagano" userId="60497cb8cb4b67d3" providerId="LiveId" clId="{31C61DEA-C736-4E88-9F30-1EEB77E10250}" dt="2023-05-22T13:32:53.394" v="1845" actId="478"/>
          <ac:spMkLst>
            <pc:docMk/>
            <pc:sldMk cId="3542515435" sldId="322"/>
            <ac:spMk id="20" creationId="{E9BA357C-C53F-7266-CF51-E61A7D96149D}"/>
          </ac:spMkLst>
        </pc:spChg>
        <pc:spChg chg="add del mod">
          <ac:chgData name="Maria Pagano" userId="60497cb8cb4b67d3" providerId="LiveId" clId="{31C61DEA-C736-4E88-9F30-1EEB77E10250}" dt="2023-05-22T13:32:59.153" v="1846" actId="478"/>
          <ac:spMkLst>
            <pc:docMk/>
            <pc:sldMk cId="3542515435" sldId="322"/>
            <ac:spMk id="21" creationId="{F4225339-6155-AC5A-02F1-14C1A05F4078}"/>
          </ac:spMkLst>
        </pc:spChg>
        <pc:spChg chg="add del mod">
          <ac:chgData name="Maria Pagano" userId="60497cb8cb4b67d3" providerId="LiveId" clId="{31C61DEA-C736-4E88-9F30-1EEB77E10250}" dt="2023-05-22T13:27:08.809" v="1815"/>
          <ac:spMkLst>
            <pc:docMk/>
            <pc:sldMk cId="3542515435" sldId="322"/>
            <ac:spMk id="24" creationId="{C3D3E72F-57C0-1867-DBC0-FAF39C5D85DF}"/>
          </ac:spMkLst>
        </pc:spChg>
        <pc:spChg chg="add del mod">
          <ac:chgData name="Maria Pagano" userId="60497cb8cb4b67d3" providerId="LiveId" clId="{31C61DEA-C736-4E88-9F30-1EEB77E10250}" dt="2023-05-22T13:27:08.809" v="1815"/>
          <ac:spMkLst>
            <pc:docMk/>
            <pc:sldMk cId="3542515435" sldId="322"/>
            <ac:spMk id="25" creationId="{2E1B9EAE-F785-5920-3919-EF3E2C297D8F}"/>
          </ac:spMkLst>
        </pc:spChg>
        <pc:spChg chg="add del mod">
          <ac:chgData name="Maria Pagano" userId="60497cb8cb4b67d3" providerId="LiveId" clId="{31C61DEA-C736-4E88-9F30-1EEB77E10250}" dt="2023-05-22T13:27:08.809" v="1815"/>
          <ac:spMkLst>
            <pc:docMk/>
            <pc:sldMk cId="3542515435" sldId="322"/>
            <ac:spMk id="26" creationId="{9FBF6AFD-3FD5-992C-A739-5FEF0CF42678}"/>
          </ac:spMkLst>
        </pc:spChg>
        <pc:spChg chg="add del mod">
          <ac:chgData name="Maria Pagano" userId="60497cb8cb4b67d3" providerId="LiveId" clId="{31C61DEA-C736-4E88-9F30-1EEB77E10250}" dt="2023-05-22T13:27:08.809" v="1815"/>
          <ac:spMkLst>
            <pc:docMk/>
            <pc:sldMk cId="3542515435" sldId="322"/>
            <ac:spMk id="27" creationId="{9E356457-EA41-825B-E2AC-ACEE9E3E0A62}"/>
          </ac:spMkLst>
        </pc:spChg>
        <pc:spChg chg="add del mod">
          <ac:chgData name="Maria Pagano" userId="60497cb8cb4b67d3" providerId="LiveId" clId="{31C61DEA-C736-4E88-9F30-1EEB77E10250}" dt="2023-05-22T13:27:08.809" v="1815"/>
          <ac:spMkLst>
            <pc:docMk/>
            <pc:sldMk cId="3542515435" sldId="322"/>
            <ac:spMk id="28" creationId="{31249763-B8B9-CF7C-1EED-44C405842552}"/>
          </ac:spMkLst>
        </pc:spChg>
        <pc:spChg chg="add del">
          <ac:chgData name="Maria Pagano" userId="60497cb8cb4b67d3" providerId="LiveId" clId="{31C61DEA-C736-4E88-9F30-1EEB77E10250}" dt="2023-05-22T13:35:01.745" v="1867" actId="11529"/>
          <ac:spMkLst>
            <pc:docMk/>
            <pc:sldMk cId="3542515435" sldId="322"/>
            <ac:spMk id="33" creationId="{20EBAFE3-A890-B8A0-BA76-2AFAF6588F7B}"/>
          </ac:spMkLst>
        </pc:spChg>
        <pc:spChg chg="add mod">
          <ac:chgData name="Maria Pagano" userId="60497cb8cb4b67d3" providerId="LiveId" clId="{31C61DEA-C736-4E88-9F30-1EEB77E10250}" dt="2023-05-22T13:44:05.454" v="2325" actId="1076"/>
          <ac:spMkLst>
            <pc:docMk/>
            <pc:sldMk cId="3542515435" sldId="322"/>
            <ac:spMk id="34" creationId="{1427445E-22F2-F0F4-3394-981736CF6C12}"/>
          </ac:spMkLst>
        </pc:spChg>
        <pc:spChg chg="add mod">
          <ac:chgData name="Maria Pagano" userId="60497cb8cb4b67d3" providerId="LiveId" clId="{31C61DEA-C736-4E88-9F30-1EEB77E10250}" dt="2024-08-12T19:20:55.361" v="6165" actId="1076"/>
          <ac:spMkLst>
            <pc:docMk/>
            <pc:sldMk cId="3542515435" sldId="322"/>
            <ac:spMk id="37" creationId="{562AA67E-7DDF-3AB3-208A-FB24D680888A}"/>
          </ac:spMkLst>
        </pc:spChg>
        <pc:spChg chg="add mod">
          <ac:chgData name="Maria Pagano" userId="60497cb8cb4b67d3" providerId="LiveId" clId="{31C61DEA-C736-4E88-9F30-1EEB77E10250}" dt="2023-05-22T13:44:37.924" v="2331" actId="1076"/>
          <ac:spMkLst>
            <pc:docMk/>
            <pc:sldMk cId="3542515435" sldId="322"/>
            <ac:spMk id="38" creationId="{FCF1C960-DD70-F48F-B21D-65084C9CCCF8}"/>
          </ac:spMkLst>
        </pc:spChg>
        <pc:spChg chg="add mod">
          <ac:chgData name="Maria Pagano" userId="60497cb8cb4b67d3" providerId="LiveId" clId="{31C61DEA-C736-4E88-9F30-1EEB77E10250}" dt="2023-05-22T13:44:33.691" v="2330" actId="1076"/>
          <ac:spMkLst>
            <pc:docMk/>
            <pc:sldMk cId="3542515435" sldId="322"/>
            <ac:spMk id="39" creationId="{7DE55129-92C1-D680-64BE-D4FE8218A1DE}"/>
          </ac:spMkLst>
        </pc:spChg>
        <pc:spChg chg="add mod">
          <ac:chgData name="Maria Pagano" userId="60497cb8cb4b67d3" providerId="LiveId" clId="{31C61DEA-C736-4E88-9F30-1EEB77E10250}" dt="2023-05-22T13:44:28.031" v="2329" actId="1076"/>
          <ac:spMkLst>
            <pc:docMk/>
            <pc:sldMk cId="3542515435" sldId="322"/>
            <ac:spMk id="40" creationId="{F3170339-ECF7-85FC-116B-B11182E45295}"/>
          </ac:spMkLst>
        </pc:spChg>
        <pc:graphicFrameChg chg="add del mod modGraphic">
          <ac:chgData name="Maria Pagano" userId="60497cb8cb4b67d3" providerId="LiveId" clId="{31C61DEA-C736-4E88-9F30-1EEB77E10250}" dt="2023-05-22T13:17:11.814" v="1696" actId="21"/>
          <ac:graphicFrameMkLst>
            <pc:docMk/>
            <pc:sldMk cId="3542515435" sldId="322"/>
            <ac:graphicFrameMk id="6" creationId="{74C222CA-163B-7F48-FFC5-01C2001D9DAB}"/>
          </ac:graphicFrameMkLst>
        </pc:graphicFrameChg>
        <pc:graphicFrameChg chg="add del mod modGraphic">
          <ac:chgData name="Maria Pagano" userId="60497cb8cb4b67d3" providerId="LiveId" clId="{31C61DEA-C736-4E88-9F30-1EEB77E10250}" dt="2023-05-22T13:33:09.652" v="1849" actId="21"/>
          <ac:graphicFrameMkLst>
            <pc:docMk/>
            <pc:sldMk cId="3542515435" sldId="322"/>
            <ac:graphicFrameMk id="7" creationId="{22DF0011-A5E5-D18C-F123-086F55BC926F}"/>
          </ac:graphicFrameMkLst>
        </pc:graphicFrameChg>
        <pc:graphicFrameChg chg="add del mod">
          <ac:chgData name="Maria Pagano" userId="60497cb8cb4b67d3" providerId="LiveId" clId="{31C61DEA-C736-4E88-9F30-1EEB77E10250}" dt="2023-05-22T13:27:08.809" v="1815"/>
          <ac:graphicFrameMkLst>
            <pc:docMk/>
            <pc:sldMk cId="3542515435" sldId="322"/>
            <ac:graphicFrameMk id="23" creationId="{194160A7-25B5-E874-5A4A-A01E61017512}"/>
          </ac:graphicFrameMkLst>
        </pc:graphicFrameChg>
        <pc:picChg chg="add mod modCrop">
          <ac:chgData name="Maria Pagano" userId="60497cb8cb4b67d3" providerId="LiveId" clId="{31C61DEA-C736-4E88-9F30-1EEB77E10250}" dt="2023-05-22T13:43:31.192" v="2319" actId="1076"/>
          <ac:picMkLst>
            <pc:docMk/>
            <pc:sldMk cId="3542515435" sldId="322"/>
            <ac:picMk id="2" creationId="{8764B1BE-46F2-288F-06DB-7E788AA42DE0}"/>
          </ac:picMkLst>
        </pc:picChg>
        <pc:picChg chg="add mod modCrop">
          <ac:chgData name="Maria Pagano" userId="60497cb8cb4b67d3" providerId="LiveId" clId="{31C61DEA-C736-4E88-9F30-1EEB77E10250}" dt="2023-05-22T13:43:38.241" v="2320" actId="1076"/>
          <ac:picMkLst>
            <pc:docMk/>
            <pc:sldMk cId="3542515435" sldId="322"/>
            <ac:picMk id="22" creationId="{99DD374F-C2EE-4A83-8EF3-3BD8F2A819EC}"/>
          </ac:picMkLst>
        </pc:picChg>
        <pc:picChg chg="add del">
          <ac:chgData name="Maria Pagano" userId="60497cb8cb4b67d3" providerId="LiveId" clId="{31C61DEA-C736-4E88-9F30-1EEB77E10250}" dt="2023-05-22T13:27:08.130" v="1814"/>
          <ac:picMkLst>
            <pc:docMk/>
            <pc:sldMk cId="3542515435" sldId="322"/>
            <ac:picMk id="29" creationId="{C2AA5253-F430-F686-8F31-C39ECF86CAE4}"/>
          </ac:picMkLst>
        </pc:picChg>
        <pc:picChg chg="add del mod">
          <ac:chgData name="Maria Pagano" userId="60497cb8cb4b67d3" providerId="LiveId" clId="{31C61DEA-C736-4E88-9F30-1EEB77E10250}" dt="2023-05-22T13:27:30.913" v="1818" actId="21"/>
          <ac:picMkLst>
            <pc:docMk/>
            <pc:sldMk cId="3542515435" sldId="322"/>
            <ac:picMk id="30" creationId="{93A606EF-42E3-D970-66EB-68C4E5B522AD}"/>
          </ac:picMkLst>
        </pc:picChg>
        <pc:picChg chg="add mod modCrop">
          <ac:chgData name="Maria Pagano" userId="60497cb8cb4b67d3" providerId="LiveId" clId="{31C61DEA-C736-4E88-9F30-1EEB77E10250}" dt="2023-05-22T13:43:53.489" v="2323" actId="1076"/>
          <ac:picMkLst>
            <pc:docMk/>
            <pc:sldMk cId="3542515435" sldId="322"/>
            <ac:picMk id="31" creationId="{DEFDB5D6-BD64-68CB-CD5E-15B15B376210}"/>
          </ac:picMkLst>
        </pc:picChg>
        <pc:picChg chg="add mod modCrop">
          <ac:chgData name="Maria Pagano" userId="60497cb8cb4b67d3" providerId="LiveId" clId="{31C61DEA-C736-4E88-9F30-1EEB77E10250}" dt="2023-05-22T13:44:18.528" v="2327" actId="1076"/>
          <ac:picMkLst>
            <pc:docMk/>
            <pc:sldMk cId="3542515435" sldId="322"/>
            <ac:picMk id="32" creationId="{5B04C6D9-CC22-F4B0-9C8A-DA0CB7A9D52F}"/>
          </ac:picMkLst>
        </pc:picChg>
        <pc:picChg chg="add mod">
          <ac:chgData name="Maria Pagano" userId="60497cb8cb4b67d3" providerId="LiveId" clId="{31C61DEA-C736-4E88-9F30-1EEB77E10250}" dt="2023-05-22T13:44:00.819" v="2324" actId="1076"/>
          <ac:picMkLst>
            <pc:docMk/>
            <pc:sldMk cId="3542515435" sldId="322"/>
            <ac:picMk id="35" creationId="{49F04935-5849-A80F-627C-5E96CE061EA8}"/>
          </ac:picMkLst>
        </pc:picChg>
        <pc:picChg chg="add mod">
          <ac:chgData name="Maria Pagano" userId="60497cb8cb4b67d3" providerId="LiveId" clId="{31C61DEA-C736-4E88-9F30-1EEB77E10250}" dt="2023-05-22T13:44:12.386" v="2326" actId="1076"/>
          <ac:picMkLst>
            <pc:docMk/>
            <pc:sldMk cId="3542515435" sldId="322"/>
            <ac:picMk id="36" creationId="{6D6DE233-E522-01DA-E195-24E400F3DF67}"/>
          </ac:picMkLst>
        </pc:picChg>
      </pc:sldChg>
      <pc:sldChg chg="new del">
        <pc:chgData name="Maria Pagano" userId="60497cb8cb4b67d3" providerId="LiveId" clId="{31C61DEA-C736-4E88-9F30-1EEB77E10250}" dt="2023-05-21T19:22:10.722" v="182" actId="2696"/>
        <pc:sldMkLst>
          <pc:docMk/>
          <pc:sldMk cId="3763741876" sldId="322"/>
        </pc:sldMkLst>
      </pc:sldChg>
      <pc:sldChg chg="addSp modSp new mod">
        <pc:chgData name="Maria Pagano" userId="60497cb8cb4b67d3" providerId="LiveId" clId="{31C61DEA-C736-4E88-9F30-1EEB77E10250}" dt="2023-06-13T00:52:58.986" v="5436" actId="208"/>
        <pc:sldMkLst>
          <pc:docMk/>
          <pc:sldMk cId="2140013931" sldId="323"/>
        </pc:sldMkLst>
        <pc:spChg chg="add mod">
          <ac:chgData name="Maria Pagano" userId="60497cb8cb4b67d3" providerId="LiveId" clId="{31C61DEA-C736-4E88-9F30-1EEB77E10250}" dt="2023-06-13T00:52:23.790" v="5429" actId="1076"/>
          <ac:spMkLst>
            <pc:docMk/>
            <pc:sldMk cId="2140013931" sldId="323"/>
            <ac:spMk id="2" creationId="{6F9AD407-D018-87CB-23F9-931B614742C3}"/>
          </ac:spMkLst>
        </pc:spChg>
        <pc:spChg chg="add mod">
          <ac:chgData name="Maria Pagano" userId="60497cb8cb4b67d3" providerId="LiveId" clId="{31C61DEA-C736-4E88-9F30-1EEB77E10250}" dt="2023-06-13T00:52:58.986" v="5436" actId="208"/>
          <ac:spMkLst>
            <pc:docMk/>
            <pc:sldMk cId="2140013931" sldId="323"/>
            <ac:spMk id="5" creationId="{F2B314D3-BED3-416B-19E1-B2E2AFB61626}"/>
          </ac:spMkLst>
        </pc:spChg>
        <pc:spChg chg="add mod">
          <ac:chgData name="Maria Pagano" userId="60497cb8cb4b67d3" providerId="LiveId" clId="{31C61DEA-C736-4E88-9F30-1EEB77E10250}" dt="2023-05-22T14:11:08.834" v="3206" actId="1076"/>
          <ac:spMkLst>
            <pc:docMk/>
            <pc:sldMk cId="2140013931" sldId="323"/>
            <ac:spMk id="6" creationId="{77C9E6AD-81B1-1F73-819C-A710245FBB2D}"/>
          </ac:spMkLst>
        </pc:spChg>
        <pc:spChg chg="add mod">
          <ac:chgData name="Maria Pagano" userId="60497cb8cb4b67d3" providerId="LiveId" clId="{31C61DEA-C736-4E88-9F30-1EEB77E10250}" dt="2023-06-13T00:52:35.308" v="5432" actId="208"/>
          <ac:spMkLst>
            <pc:docMk/>
            <pc:sldMk cId="2140013931" sldId="323"/>
            <ac:spMk id="8" creationId="{37AF7A03-7440-E68E-E978-34D3997D5B35}"/>
          </ac:spMkLst>
        </pc:spChg>
        <pc:spChg chg="add mod">
          <ac:chgData name="Maria Pagano" userId="60497cb8cb4b67d3" providerId="LiveId" clId="{31C61DEA-C736-4E88-9F30-1EEB77E10250}" dt="2023-05-22T14:11:36.628" v="3209" actId="1076"/>
          <ac:spMkLst>
            <pc:docMk/>
            <pc:sldMk cId="2140013931" sldId="323"/>
            <ac:spMk id="9" creationId="{401D8253-97DB-6277-1A93-A78E93F2D0B1}"/>
          </ac:spMkLst>
        </pc:spChg>
        <pc:picChg chg="add mod modCrop">
          <ac:chgData name="Maria Pagano" userId="60497cb8cb4b67d3" providerId="LiveId" clId="{31C61DEA-C736-4E88-9F30-1EEB77E10250}" dt="2023-05-22T14:11:54.782" v="3212" actId="1076"/>
          <ac:picMkLst>
            <pc:docMk/>
            <pc:sldMk cId="2140013931" sldId="323"/>
            <ac:picMk id="3" creationId="{8562A17C-A7EE-4050-9D26-5B9BAE1BD8F2}"/>
          </ac:picMkLst>
        </pc:picChg>
      </pc:sldChg>
      <pc:sldChg chg="addSp modSp new mod">
        <pc:chgData name="Maria Pagano" userId="60497cb8cb4b67d3" providerId="LiveId" clId="{31C61DEA-C736-4E88-9F30-1EEB77E10250}" dt="2023-06-13T00:54:09.699" v="5449" actId="2711"/>
        <pc:sldMkLst>
          <pc:docMk/>
          <pc:sldMk cId="352570304" sldId="324"/>
        </pc:sldMkLst>
        <pc:spChg chg="add mod">
          <ac:chgData name="Maria Pagano" userId="60497cb8cb4b67d3" providerId="LiveId" clId="{31C61DEA-C736-4E88-9F30-1EEB77E10250}" dt="2023-06-13T00:53:29.167" v="5442" actId="1076"/>
          <ac:spMkLst>
            <pc:docMk/>
            <pc:sldMk cId="352570304" sldId="324"/>
            <ac:spMk id="2" creationId="{DBE0F30D-60FF-157D-BA7E-4F4CE30EE7D1}"/>
          </ac:spMkLst>
        </pc:spChg>
        <pc:spChg chg="add mod">
          <ac:chgData name="Maria Pagano" userId="60497cb8cb4b67d3" providerId="LiveId" clId="{31C61DEA-C736-4E88-9F30-1EEB77E10250}" dt="2023-05-22T14:44:40.173" v="3238"/>
          <ac:spMkLst>
            <pc:docMk/>
            <pc:sldMk cId="352570304" sldId="324"/>
            <ac:spMk id="4" creationId="{CC7535D3-754F-A59E-4398-6AD52EA8DD7A}"/>
          </ac:spMkLst>
        </pc:spChg>
        <pc:spChg chg="add mod">
          <ac:chgData name="Maria Pagano" userId="60497cb8cb4b67d3" providerId="LiveId" clId="{31C61DEA-C736-4E88-9F30-1EEB77E10250}" dt="2023-06-13T00:53:56.209" v="5448" actId="1076"/>
          <ac:spMkLst>
            <pc:docMk/>
            <pc:sldMk cId="352570304" sldId="324"/>
            <ac:spMk id="6" creationId="{85723C6C-9F9A-6F2F-EBC9-F6E9F0611E5A}"/>
          </ac:spMkLst>
        </pc:spChg>
        <pc:spChg chg="add mod">
          <ac:chgData name="Maria Pagano" userId="60497cb8cb4b67d3" providerId="LiveId" clId="{31C61DEA-C736-4E88-9F30-1EEB77E10250}" dt="2023-06-13T00:53:50.767" v="5447" actId="1076"/>
          <ac:spMkLst>
            <pc:docMk/>
            <pc:sldMk cId="352570304" sldId="324"/>
            <ac:spMk id="8" creationId="{6AFC58F9-E693-9572-FCFE-B433FFE0DF67}"/>
          </ac:spMkLst>
        </pc:spChg>
        <pc:spChg chg="add mod">
          <ac:chgData name="Maria Pagano" userId="60497cb8cb4b67d3" providerId="LiveId" clId="{31C61DEA-C736-4E88-9F30-1EEB77E10250}" dt="2023-06-13T00:54:09.699" v="5449" actId="2711"/>
          <ac:spMkLst>
            <pc:docMk/>
            <pc:sldMk cId="352570304" sldId="324"/>
            <ac:spMk id="9" creationId="{6E351E56-8F0A-061E-9407-68B79A8CFA28}"/>
          </ac:spMkLst>
        </pc:spChg>
        <pc:picChg chg="add mod modCrop">
          <ac:chgData name="Maria Pagano" userId="60497cb8cb4b67d3" providerId="LiveId" clId="{31C61DEA-C736-4E88-9F30-1EEB77E10250}" dt="2023-05-22T14:51:09.955" v="3571" actId="1076"/>
          <ac:picMkLst>
            <pc:docMk/>
            <pc:sldMk cId="352570304" sldId="324"/>
            <ac:picMk id="3" creationId="{5931CD73-9148-567A-8F2D-122ADB4E7507}"/>
          </ac:picMkLst>
        </pc:picChg>
      </pc:sldChg>
      <pc:sldChg chg="addSp modSp new mod">
        <pc:chgData name="Maria Pagano" userId="60497cb8cb4b67d3" providerId="LiveId" clId="{31C61DEA-C736-4E88-9F30-1EEB77E10250}" dt="2023-06-13T00:57:04.936" v="5473" actId="1076"/>
        <pc:sldMkLst>
          <pc:docMk/>
          <pc:sldMk cId="3379577776" sldId="325"/>
        </pc:sldMkLst>
        <pc:spChg chg="add mod">
          <ac:chgData name="Maria Pagano" userId="60497cb8cb4b67d3" providerId="LiveId" clId="{31C61DEA-C736-4E88-9F30-1EEB77E10250}" dt="2023-06-13T00:56:25.866" v="5469" actId="1076"/>
          <ac:spMkLst>
            <pc:docMk/>
            <pc:sldMk cId="3379577776" sldId="325"/>
            <ac:spMk id="3" creationId="{59C15FC4-946D-8DFB-4C44-2E9589E8B7C0}"/>
          </ac:spMkLst>
        </pc:spChg>
        <pc:spChg chg="add mod">
          <ac:chgData name="Maria Pagano" userId="60497cb8cb4b67d3" providerId="LiveId" clId="{31C61DEA-C736-4E88-9F30-1EEB77E10250}" dt="2023-05-22T15:49:02.572" v="4677" actId="1076"/>
          <ac:spMkLst>
            <pc:docMk/>
            <pc:sldMk cId="3379577776" sldId="325"/>
            <ac:spMk id="4" creationId="{F9B8226D-0B3C-6936-AE12-E5BA4AADFAE2}"/>
          </ac:spMkLst>
        </pc:spChg>
        <pc:spChg chg="add mod">
          <ac:chgData name="Maria Pagano" userId="60497cb8cb4b67d3" providerId="LiveId" clId="{31C61DEA-C736-4E88-9F30-1EEB77E10250}" dt="2023-06-13T00:56:51.912" v="5471" actId="208"/>
          <ac:spMkLst>
            <pc:docMk/>
            <pc:sldMk cId="3379577776" sldId="325"/>
            <ac:spMk id="6" creationId="{10B8BFAF-3147-1FFA-6640-495E8A064AF2}"/>
          </ac:spMkLst>
        </pc:spChg>
        <pc:spChg chg="add mod">
          <ac:chgData name="Maria Pagano" userId="60497cb8cb4b67d3" providerId="LiveId" clId="{31C61DEA-C736-4E88-9F30-1EEB77E10250}" dt="2023-05-22T15:49:24.087" v="4679" actId="1076"/>
          <ac:spMkLst>
            <pc:docMk/>
            <pc:sldMk cId="3379577776" sldId="325"/>
            <ac:spMk id="9" creationId="{C80273BA-3ED3-5340-38C8-CA1E7C6FBD49}"/>
          </ac:spMkLst>
        </pc:spChg>
        <pc:spChg chg="add mod">
          <ac:chgData name="Maria Pagano" userId="60497cb8cb4b67d3" providerId="LiveId" clId="{31C61DEA-C736-4E88-9F30-1EEB77E10250}" dt="2023-05-22T15:47:57.402" v="4670" actId="14100"/>
          <ac:spMkLst>
            <pc:docMk/>
            <pc:sldMk cId="3379577776" sldId="325"/>
            <ac:spMk id="11" creationId="{90549B75-FBF6-189C-FE3B-5849594D6484}"/>
          </ac:spMkLst>
        </pc:spChg>
        <pc:spChg chg="add mod">
          <ac:chgData name="Maria Pagano" userId="60497cb8cb4b67d3" providerId="LiveId" clId="{31C61DEA-C736-4E88-9F30-1EEB77E10250}" dt="2023-06-13T00:57:04.936" v="5473" actId="1076"/>
          <ac:spMkLst>
            <pc:docMk/>
            <pc:sldMk cId="3379577776" sldId="325"/>
            <ac:spMk id="12" creationId="{D38B48A3-FB62-78C2-1EF4-85E4D17AE5BE}"/>
          </ac:spMkLst>
        </pc:spChg>
        <pc:picChg chg="add mod modCrop">
          <ac:chgData name="Maria Pagano" userId="60497cb8cb4b67d3" providerId="LiveId" clId="{31C61DEA-C736-4E88-9F30-1EEB77E10250}" dt="2023-05-22T15:47:44.132" v="4668" actId="1076"/>
          <ac:picMkLst>
            <pc:docMk/>
            <pc:sldMk cId="3379577776" sldId="325"/>
            <ac:picMk id="2" creationId="{96E3B3E3-A176-9DDF-D553-B78BF11F7BA4}"/>
          </ac:picMkLst>
        </pc:picChg>
        <pc:picChg chg="add mod">
          <ac:chgData name="Maria Pagano" userId="60497cb8cb4b67d3" providerId="LiveId" clId="{31C61DEA-C736-4E88-9F30-1EEB77E10250}" dt="2023-05-22T15:50:42.952" v="4742" actId="1076"/>
          <ac:picMkLst>
            <pc:docMk/>
            <pc:sldMk cId="3379577776" sldId="325"/>
            <ac:picMk id="7" creationId="{E9A953F4-4180-5E7C-F195-4187063BD5A5}"/>
          </ac:picMkLst>
        </pc:picChg>
      </pc:sldChg>
      <pc:sldChg chg="addSp delSp modSp new del mod">
        <pc:chgData name="Maria Pagano" userId="60497cb8cb4b67d3" providerId="LiveId" clId="{31C61DEA-C736-4E88-9F30-1EEB77E10250}" dt="2023-06-13T00:45:51.420" v="5372" actId="2696"/>
        <pc:sldMkLst>
          <pc:docMk/>
          <pc:sldMk cId="2009508678" sldId="326"/>
        </pc:sldMkLst>
        <pc:spChg chg="add del mod">
          <ac:chgData name="Maria Pagano" userId="60497cb8cb4b67d3" providerId="LiveId" clId="{31C61DEA-C736-4E88-9F30-1EEB77E10250}" dt="2023-06-13T00:41:17.496" v="5345" actId="21"/>
          <ac:spMkLst>
            <pc:docMk/>
            <pc:sldMk cId="2009508678" sldId="326"/>
            <ac:spMk id="2" creationId="{4C051289-2A40-B95C-990F-2656AE6B9E51}"/>
          </ac:spMkLst>
        </pc:spChg>
        <pc:spChg chg="add del mod">
          <ac:chgData name="Maria Pagano" userId="60497cb8cb4b67d3" providerId="LiveId" clId="{31C61DEA-C736-4E88-9F30-1EEB77E10250}" dt="2023-06-13T00:41:33.244" v="5348" actId="21"/>
          <ac:spMkLst>
            <pc:docMk/>
            <pc:sldMk cId="2009508678" sldId="326"/>
            <ac:spMk id="4" creationId="{79B5FAAE-1332-C421-B73E-C44DA00CDDEB}"/>
          </ac:spMkLst>
        </pc:spChg>
        <pc:spChg chg="add del mod">
          <ac:chgData name="Maria Pagano" userId="60497cb8cb4b67d3" providerId="LiveId" clId="{31C61DEA-C736-4E88-9F30-1EEB77E10250}" dt="2023-06-13T00:41:33.244" v="5348" actId="21"/>
          <ac:spMkLst>
            <pc:docMk/>
            <pc:sldMk cId="2009508678" sldId="326"/>
            <ac:spMk id="5" creationId="{CDE4EF7A-B013-E8ED-1554-4EA1F880269B}"/>
          </ac:spMkLst>
        </pc:spChg>
        <pc:spChg chg="add del mod">
          <ac:chgData name="Maria Pagano" userId="60497cb8cb4b67d3" providerId="LiveId" clId="{31C61DEA-C736-4E88-9F30-1EEB77E10250}" dt="2023-06-13T00:41:33.244" v="5348" actId="21"/>
          <ac:spMkLst>
            <pc:docMk/>
            <pc:sldMk cId="2009508678" sldId="326"/>
            <ac:spMk id="6" creationId="{C11CD8E1-2DAC-A215-A8F9-524C26D6C58D}"/>
          </ac:spMkLst>
        </pc:spChg>
        <pc:spChg chg="add del mod">
          <ac:chgData name="Maria Pagano" userId="60497cb8cb4b67d3" providerId="LiveId" clId="{31C61DEA-C736-4E88-9F30-1EEB77E10250}" dt="2023-06-13T00:41:33.244" v="5348" actId="21"/>
          <ac:spMkLst>
            <pc:docMk/>
            <pc:sldMk cId="2009508678" sldId="326"/>
            <ac:spMk id="7" creationId="{3FC6591E-2F29-506F-B90F-438AC0E70D81}"/>
          </ac:spMkLst>
        </pc:spChg>
        <pc:spChg chg="add del mod">
          <ac:chgData name="Maria Pagano" userId="60497cb8cb4b67d3" providerId="LiveId" clId="{31C61DEA-C736-4E88-9F30-1EEB77E10250}" dt="2023-06-13T00:41:33.244" v="5348" actId="21"/>
          <ac:spMkLst>
            <pc:docMk/>
            <pc:sldMk cId="2009508678" sldId="326"/>
            <ac:spMk id="8" creationId="{E0A90B4B-7F8B-3B09-ACF0-9D94875B1241}"/>
          </ac:spMkLst>
        </pc:spChg>
        <pc:spChg chg="add del mod">
          <ac:chgData name="Maria Pagano" userId="60497cb8cb4b67d3" providerId="LiveId" clId="{31C61DEA-C736-4E88-9F30-1EEB77E10250}" dt="2023-06-13T00:41:33.244" v="5348" actId="21"/>
          <ac:spMkLst>
            <pc:docMk/>
            <pc:sldMk cId="2009508678" sldId="326"/>
            <ac:spMk id="9" creationId="{E07A997C-7AB5-16DB-151C-EC9A593BD5A1}"/>
          </ac:spMkLst>
        </pc:spChg>
        <pc:spChg chg="add del mod">
          <ac:chgData name="Maria Pagano" userId="60497cb8cb4b67d3" providerId="LiveId" clId="{31C61DEA-C736-4E88-9F30-1EEB77E10250}" dt="2023-06-13T00:41:25.704" v="5347" actId="21"/>
          <ac:spMkLst>
            <pc:docMk/>
            <pc:sldMk cId="2009508678" sldId="326"/>
            <ac:spMk id="10" creationId="{0C03C80C-A75F-A504-8473-30D7DE4AC18E}"/>
          </ac:spMkLst>
        </pc:spChg>
        <pc:spChg chg="add del mod">
          <ac:chgData name="Maria Pagano" userId="60497cb8cb4b67d3" providerId="LiveId" clId="{31C61DEA-C736-4E88-9F30-1EEB77E10250}" dt="2023-06-13T00:41:21.549" v="5346" actId="21"/>
          <ac:spMkLst>
            <pc:docMk/>
            <pc:sldMk cId="2009508678" sldId="326"/>
            <ac:spMk id="11" creationId="{3BC8DB33-E340-2D61-12C6-F9578F902C68}"/>
          </ac:spMkLst>
        </pc:spChg>
        <pc:picChg chg="add del mod">
          <ac:chgData name="Maria Pagano" userId="60497cb8cb4b67d3" providerId="LiveId" clId="{31C61DEA-C736-4E88-9F30-1EEB77E10250}" dt="2023-06-13T00:41:33.244" v="5348" actId="21"/>
          <ac:picMkLst>
            <pc:docMk/>
            <pc:sldMk cId="2009508678" sldId="326"/>
            <ac:picMk id="3" creationId="{885CFA51-773D-CB84-3B72-C82C05559FC5}"/>
          </ac:picMkLst>
        </pc:picChg>
        <pc:picChg chg="add del mod">
          <ac:chgData name="Maria Pagano" userId="60497cb8cb4b67d3" providerId="LiveId" clId="{31C61DEA-C736-4E88-9F30-1EEB77E10250}" dt="2023-06-13T00:41:49.198" v="5359" actId="21"/>
          <ac:picMkLst>
            <pc:docMk/>
            <pc:sldMk cId="2009508678" sldId="326"/>
            <ac:picMk id="12" creationId="{05ABE231-763A-FB08-0407-93BF3F47CE4A}"/>
          </ac:picMkLst>
        </pc:picChg>
      </pc:sldChg>
      <pc:sldChg chg="addSp delSp modSp new del mod">
        <pc:chgData name="Maria Pagano" userId="60497cb8cb4b67d3" providerId="LiveId" clId="{31C61DEA-C736-4E88-9F30-1EEB77E10250}" dt="2023-06-17T21:40:55.900" v="5837" actId="2696"/>
        <pc:sldMkLst>
          <pc:docMk/>
          <pc:sldMk cId="2308691729" sldId="326"/>
        </pc:sldMkLst>
        <pc:picChg chg="add del mod">
          <ac:chgData name="Maria Pagano" userId="60497cb8cb4b67d3" providerId="LiveId" clId="{31C61DEA-C736-4E88-9F30-1EEB77E10250}" dt="2023-06-17T20:39:08.100" v="5809" actId="21"/>
          <ac:picMkLst>
            <pc:docMk/>
            <pc:sldMk cId="2308691729" sldId="326"/>
            <ac:picMk id="2" creationId="{5109C9BD-0F3F-BDF3-F6C4-CE32F0D1153B}"/>
          </ac:picMkLst>
        </pc:picChg>
        <pc:picChg chg="add del mod">
          <ac:chgData name="Maria Pagano" userId="60497cb8cb4b67d3" providerId="LiveId" clId="{31C61DEA-C736-4E88-9F30-1EEB77E10250}" dt="2023-06-17T20:39:11.291" v="5810" actId="21"/>
          <ac:picMkLst>
            <pc:docMk/>
            <pc:sldMk cId="2308691729" sldId="326"/>
            <ac:picMk id="3" creationId="{CE315FA8-FAD6-F30A-2337-787EDC2A4CB9}"/>
          </ac:picMkLst>
        </pc:picChg>
        <pc:picChg chg="add del">
          <ac:chgData name="Maria Pagano" userId="60497cb8cb4b67d3" providerId="LiveId" clId="{31C61DEA-C736-4E88-9F30-1EEB77E10250}" dt="2023-06-17T20:38:59.602" v="5806"/>
          <ac:picMkLst>
            <pc:docMk/>
            <pc:sldMk cId="2308691729" sldId="326"/>
            <ac:picMk id="4" creationId="{282E08A2-F320-655B-BBA4-B638256A799C}"/>
          </ac:picMkLst>
        </pc:picChg>
        <pc:picChg chg="add mod">
          <ac:chgData name="Maria Pagano" userId="60497cb8cb4b67d3" providerId="LiveId" clId="{31C61DEA-C736-4E88-9F30-1EEB77E10250}" dt="2023-06-17T20:39:25.225" v="5827" actId="1076"/>
          <ac:picMkLst>
            <pc:docMk/>
            <pc:sldMk cId="2308691729" sldId="326"/>
            <ac:picMk id="5" creationId="{D8CCE3CB-6139-36E6-74D6-0569C91B4C63}"/>
          </ac:picMkLst>
        </pc:picChg>
        <pc:picChg chg="add mod">
          <ac:chgData name="Maria Pagano" userId="60497cb8cb4b67d3" providerId="LiveId" clId="{31C61DEA-C736-4E88-9F30-1EEB77E10250}" dt="2023-06-17T20:41:39.775" v="5836" actId="14100"/>
          <ac:picMkLst>
            <pc:docMk/>
            <pc:sldMk cId="2308691729" sldId="326"/>
            <ac:picMk id="6" creationId="{FA4D46B2-AE16-7B5F-ACE3-ABAB22AC0592}"/>
          </ac:picMkLst>
        </pc:picChg>
      </pc:sldChg>
      <pc:sldChg chg="addSp modSp new del mod">
        <pc:chgData name="Maria Pagano" userId="60497cb8cb4b67d3" providerId="LiveId" clId="{31C61DEA-C736-4E88-9F30-1EEB77E10250}" dt="2023-06-17T22:04:56.965" v="5893" actId="2696"/>
        <pc:sldMkLst>
          <pc:docMk/>
          <pc:sldMk cId="3139189793" sldId="326"/>
        </pc:sldMkLst>
        <pc:picChg chg="add mod modCrop">
          <ac:chgData name="Maria Pagano" userId="60497cb8cb4b67d3" providerId="LiveId" clId="{31C61DEA-C736-4E88-9F30-1EEB77E10250}" dt="2023-06-17T21:56:51.617" v="5889" actId="14100"/>
          <ac:picMkLst>
            <pc:docMk/>
            <pc:sldMk cId="3139189793" sldId="326"/>
            <ac:picMk id="2" creationId="{7557079A-5663-07D9-5819-C913AD8DAAA6}"/>
          </ac:picMkLst>
        </pc:picChg>
        <pc:picChg chg="add mod">
          <ac:chgData name="Maria Pagano" userId="60497cb8cb4b67d3" providerId="LiveId" clId="{31C61DEA-C736-4E88-9F30-1EEB77E10250}" dt="2023-06-17T21:56:54.665" v="5892" actId="14100"/>
          <ac:picMkLst>
            <pc:docMk/>
            <pc:sldMk cId="3139189793" sldId="326"/>
            <ac:picMk id="3" creationId="{3440B3FF-2973-772C-9585-F5967245119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E6FB7400-3393-4884-B80E-5552BFBB70A1}" type="datetimeFigureOut">
              <a:rPr lang="en-US" smtClean="0"/>
              <a:t>8/12/2024</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67494ABC-649E-4FB4-B9C0-A78BB5E5AF16}" type="slidenum">
              <a:rPr lang="en-US" smtClean="0"/>
              <a:t>‹#›</a:t>
            </a:fld>
            <a:endParaRPr lang="en-US"/>
          </a:p>
        </p:txBody>
      </p:sp>
    </p:spTree>
    <p:extLst>
      <p:ext uri="{BB962C8B-B14F-4D97-AF65-F5344CB8AC3E}">
        <p14:creationId xmlns:p14="http://schemas.microsoft.com/office/powerpoint/2010/main" val="2462745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8/12/2024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8/12/2024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8/12/2024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youtube.com/watch?v=lm0RXMFIenU" TargetMode="External"/><Relationship Id="rId3" Type="http://schemas.openxmlformats.org/officeDocument/2006/relationships/hyperlink" Target="https://www.mayoclinic.org/diseases-conditions/huntingtons-disease/symptoms-causes/syc-20356117" TargetMode="External"/><Relationship Id="rId7" Type="http://schemas.openxmlformats.org/officeDocument/2006/relationships/hyperlink" Target="https://www.cancer.gov/policies/copyright-reuse" TargetMode="Externa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hyperlink" Target="https://fairuse.stanford.edu/overview/public-domain/welcome/#:~:text=The%20term%20%E2%80%9Cpublic%20domain%E2%80%9D%20refers,one%20can%20ever%20own%20it." TargetMode="External"/><Relationship Id="rId5" Type="http://schemas.openxmlformats.org/officeDocument/2006/relationships/hyperlink" Target="https://www.cancer.gov/publications/dictionaries/genetics-dictionary/def/autosomal-dominant-inheritance" TargetMode="External"/><Relationship Id="rId4" Type="http://schemas.openxmlformats.org/officeDocument/2006/relationships/hyperlink" Target="https://www.mayoclinic.org/diseases-conditions/marfan-syndrome/symptoms-causes/syc-2035078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cancer.gov/publications/dictionaries/genetics-dictionary/def/autosomal-recessive-inheritance" TargetMode="External"/><Relationship Id="rId7" Type="http://schemas.openxmlformats.org/officeDocument/2006/relationships/hyperlink" Target="https://www.mayoclinic.org/diseases-conditions/sickle-cell-anemia/symptoms-causes/syc-20355876"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hyperlink" Target="https://www.mayoclinic.org/diseases-conditions/cystic-fibrosis/symptoms-causes/syc-20353700" TargetMode="External"/><Relationship Id="rId5" Type="http://schemas.openxmlformats.org/officeDocument/2006/relationships/hyperlink" Target="https://www.cancer.gov/policies/copyright-reuse" TargetMode="External"/><Relationship Id="rId4" Type="http://schemas.openxmlformats.org/officeDocument/2006/relationships/hyperlink" Target="https://fairuse.stanford.edu/overview/public-domain/welcome/#:~:text=The%20term%20%E2%80%9Cpublic%20domain%E2%80%9D%20refers,one%20can%20ever%20own%20i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ww.cancer.gov/policies/copyright-reuse" TargetMode="External"/><Relationship Id="rId3" Type="http://schemas.openxmlformats.org/officeDocument/2006/relationships/hyperlink" Target="http://cnx.org/contents/14fb4ad7-39a1-4eee-ab6e-3ef2482e3e22@8.25." TargetMode="External"/><Relationship Id="rId7"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hyperlink" Target="https://www.cancer.gov/publications/dictionaries/genetics-dictionary/def/x-linked-dominant-inheritance" TargetMode="External"/><Relationship Id="rId11" Type="http://schemas.openxmlformats.org/officeDocument/2006/relationships/hyperlink" Target="https://www.youtube.com/watch?v=v5vlcc1Fml8" TargetMode="External"/><Relationship Id="rId5" Type="http://schemas.openxmlformats.org/officeDocument/2006/relationships/hyperlink" Target="https://creativecommons.org/licenses/by/4.0/" TargetMode="External"/><Relationship Id="rId10" Type="http://schemas.openxmlformats.org/officeDocument/2006/relationships/hyperlink" Target="https://my.clevelandclinic.org/health/diseases/5476-fragile-x-syndrome" TargetMode="External"/><Relationship Id="rId4" Type="http://schemas.openxmlformats.org/officeDocument/2006/relationships/hyperlink" Target="https://openstax.org/" TargetMode="External"/><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hyperlink" Target="https://www.cancer.gov/publications/dictionaries/genetics-dictionary/def/x-linked-recessive-inheritance" TargetMode="External"/><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s://www.mayoclinic.org/diseases-conditions/hemophilia/symptoms-causes/syc-20373327" TargetMode="External"/><Relationship Id="rId5" Type="http://schemas.openxmlformats.org/officeDocument/2006/relationships/hyperlink" Target="https://www.cancer.gov/policies/copyright-reuse" TargetMode="External"/><Relationship Id="rId4" Type="http://schemas.openxmlformats.org/officeDocument/2006/relationships/hyperlink" Target="https://fairuse.stanford.edu/overview/public-domain/welcome/#:~:text=The%20term%20%E2%80%9Cpublic%20domain%E2%80%9D%20refers,one%20can%20ever%20own%20it."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vl6Vlf2thvI&amp;t=197s" TargetMode="External"/><Relationship Id="rId2" Type="http://schemas.openxmlformats.org/officeDocument/2006/relationships/hyperlink" Target="https://www.youtube.com/watch?v=OVM68-0YVWI"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medlineplus.gov/genetics/condition/trisomy-13/" TargetMode="External"/><Relationship Id="rId7" Type="http://schemas.openxmlformats.org/officeDocument/2006/relationships/hyperlink" Target="https://www.youtube.com/watch?v=TIcbFrt4F_c&amp;t=37s" TargetMode="External"/><Relationship Id="rId2" Type="http://schemas.openxmlformats.org/officeDocument/2006/relationships/hyperlink" Target="https://www.mayoclinic.org/diseases-conditions/down-syndrome/symptoms-causes/syc-20355977" TargetMode="External"/><Relationship Id="rId1" Type="http://schemas.openxmlformats.org/officeDocument/2006/relationships/slideLayout" Target="../slideLayouts/slideLayout7.xml"/><Relationship Id="rId6" Type="http://schemas.openxmlformats.org/officeDocument/2006/relationships/hyperlink" Target="https://medlineplus.gov/genetics/condition/turner-syndrome/" TargetMode="External"/><Relationship Id="rId5" Type="http://schemas.openxmlformats.org/officeDocument/2006/relationships/hyperlink" Target="https://medlineplus.gov/genetics/condition/klinefelter-syndrome/" TargetMode="External"/><Relationship Id="rId4" Type="http://schemas.openxmlformats.org/officeDocument/2006/relationships/hyperlink" Target="https://medlineplus.gov/genetics/condition/trisomy-18/"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smartplayer.captionsync.com/play.php?vid=1580155060jbuckholz_d1934c0af093"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jax.org/news-and-insights/minute-to-understanding/what-is-dna" TargetMode="External"/><Relationship Id="rId2" Type="http://schemas.openxmlformats.org/officeDocument/2006/relationships/hyperlink" Target="https://content.csbs.utah.edu/~isabella/geneticmaterial.slide" TargetMode="Externa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L0k-enzoeOM" TargetMode="External"/><Relationship Id="rId1" Type="http://schemas.openxmlformats.org/officeDocument/2006/relationships/slideLayout" Target="../slideLayouts/slideLayout7.xml"/><Relationship Id="rId5" Type="http://schemas.openxmlformats.org/officeDocument/2006/relationships/hyperlink" Target="https://corporate.britannica.com/termsofuse.html" TargetMode="External"/><Relationship Id="rId4" Type="http://schemas.openxmlformats.org/officeDocument/2006/relationships/hyperlink" Target="https://www.britannica.com/science/mitosi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britannica.com/science/cell-biology/Meiosis"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s://www.youtube.com/watch?v=16enC385R0w" TargetMode="External"/><Relationship Id="rId4" Type="http://schemas.openxmlformats.org/officeDocument/2006/relationships/hyperlink" Target="https://corporate.britannica.com/termsofuse.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ourses.lumenlearning.com/wm-biology1/chapter/reading-karyotypes/" TargetMode="External"/><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hyperlink" Target="https://www.youtube.com/watch?v=MP3mm04OrQg" TargetMode="External"/><Relationship Id="rId4" Type="http://schemas.openxmlformats.org/officeDocument/2006/relationships/hyperlink" Target="https://creativecommons.org/licenses/by/4.0/"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G-_fwABa2BU" TargetMode="Externa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s://www.youtube.com/watch?v=F09kUKWSvAQ"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doi.org/10.1038/s41433-021-01749-x" TargetMode="External"/><Relationship Id="rId7"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hyperlink" Target="https://www.khanacademy.org/science/in-in-class-12-biology-india/xc09ed98f7a9e671b:in-in-principles-of-inheritance-and-variation/xc09ed98f7a9e671b:in-in-introduction-to-mendelian-genetics/v/an-introduction-to-mendelian-genetics" TargetMode="External"/><Relationship Id="rId4" Type="http://schemas.openxmlformats.org/officeDocument/2006/relationships/hyperlink" Target="https://www.nature.com/info/terms-and-conditions" TargetMode="Externa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0936" y="758952"/>
            <a:ext cx="10784744" cy="3566160"/>
          </a:xfrm>
        </p:spPr>
        <p:txBody>
          <a:bodyPr>
            <a:normAutofit/>
          </a:bodyPr>
          <a:lstStyle/>
          <a:p>
            <a:r>
              <a:rPr lang="en-US" sz="4400" dirty="0"/>
              <a:t>Conception and Heredity</a:t>
            </a:r>
          </a:p>
        </p:txBody>
      </p:sp>
      <p:sp>
        <p:nvSpPr>
          <p:cNvPr id="3" name="Subtitle 2"/>
          <p:cNvSpPr>
            <a:spLocks noGrp="1"/>
          </p:cNvSpPr>
          <p:nvPr>
            <p:ph type="subTitle" idx="1"/>
          </p:nvPr>
        </p:nvSpPr>
        <p:spPr/>
        <p:txBody>
          <a:bodyPr/>
          <a:lstStyle/>
          <a:p>
            <a:r>
              <a:rPr lang="en-US" dirty="0"/>
              <a:t>Chapter 3</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D407-D018-87CB-23F9-931B614742C3}"/>
              </a:ext>
            </a:extLst>
          </p:cNvPr>
          <p:cNvSpPr txBox="1">
            <a:spLocks/>
          </p:cNvSpPr>
          <p:nvPr/>
        </p:nvSpPr>
        <p:spPr>
          <a:xfrm>
            <a:off x="3796907" y="79500"/>
            <a:ext cx="4932313"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Autosomal Dominant Inheritance Patterns</a:t>
            </a:r>
          </a:p>
        </p:txBody>
      </p:sp>
      <p:pic>
        <p:nvPicPr>
          <p:cNvPr id="3" name="Picture 2">
            <a:extLst>
              <a:ext uri="{FF2B5EF4-FFF2-40B4-BE49-F238E27FC236}">
                <a16:creationId xmlns:a16="http://schemas.microsoft.com/office/drawing/2014/main" id="{8562A17C-A7EE-4050-9D26-5B9BAE1BD8F2}"/>
              </a:ext>
            </a:extLst>
          </p:cNvPr>
          <p:cNvPicPr>
            <a:picLocks noChangeAspect="1"/>
          </p:cNvPicPr>
          <p:nvPr/>
        </p:nvPicPr>
        <p:blipFill rotWithShape="1">
          <a:blip r:embed="rId2"/>
          <a:srcRect b="4396"/>
          <a:stretch/>
        </p:blipFill>
        <p:spPr>
          <a:xfrm>
            <a:off x="6447453" y="999026"/>
            <a:ext cx="5438775" cy="4471201"/>
          </a:xfrm>
          <a:prstGeom prst="rect">
            <a:avLst/>
          </a:prstGeom>
        </p:spPr>
      </p:pic>
      <p:sp>
        <p:nvSpPr>
          <p:cNvPr id="5" name="TextBox 4">
            <a:extLst>
              <a:ext uri="{FF2B5EF4-FFF2-40B4-BE49-F238E27FC236}">
                <a16:creationId xmlns:a16="http://schemas.microsoft.com/office/drawing/2014/main" id="{F2B314D3-BED3-416B-19E1-B2E2AFB61626}"/>
              </a:ext>
            </a:extLst>
          </p:cNvPr>
          <p:cNvSpPr txBox="1"/>
          <p:nvPr/>
        </p:nvSpPr>
        <p:spPr>
          <a:xfrm>
            <a:off x="483574" y="2007741"/>
            <a:ext cx="5921892" cy="230832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b="0" i="0" dirty="0">
                <a:solidFill>
                  <a:srgbClr val="1B1B1B"/>
                </a:solidFill>
                <a:effectLst/>
                <a:latin typeface="Calibri" panose="020F0502020204030204" pitchFamily="34" charset="0"/>
                <a:cs typeface="Calibri" panose="020F0502020204030204" pitchFamily="34" charset="0"/>
              </a:rPr>
              <a:t>A child who has a parent with the mutated gene has a 50% chance of inheriting that mutated gene.</a:t>
            </a:r>
          </a:p>
          <a:p>
            <a:pPr marL="285750" indent="-285750">
              <a:buFont typeface="Wingdings" panose="05000000000000000000" pitchFamily="2" charset="2"/>
              <a:buChar char="Ø"/>
            </a:pPr>
            <a:r>
              <a:rPr lang="en-US" b="0" i="0" dirty="0">
                <a:solidFill>
                  <a:srgbClr val="1B1B1B"/>
                </a:solidFill>
                <a:effectLst/>
                <a:latin typeface="Calibri" panose="020F0502020204030204" pitchFamily="34" charset="0"/>
                <a:cs typeface="Calibri" panose="020F0502020204030204" pitchFamily="34" charset="0"/>
              </a:rPr>
              <a:t>Men and women are equally likely to have these mutations and sons and daughters are equally likely to inherit them.</a:t>
            </a:r>
          </a:p>
          <a:p>
            <a:pPr marL="285750" indent="-285750">
              <a:buFont typeface="Wingdings" panose="05000000000000000000" pitchFamily="2" charset="2"/>
              <a:buChar char="Ø"/>
            </a:pPr>
            <a:r>
              <a:rPr lang="en-US" dirty="0">
                <a:solidFill>
                  <a:srgbClr val="1B1B1B"/>
                </a:solidFill>
                <a:latin typeface="Calibri" panose="020F0502020204030204" pitchFamily="34" charset="0"/>
                <a:cs typeface="Calibri" panose="020F0502020204030204" pitchFamily="34" charset="0"/>
              </a:rPr>
              <a:t>Examples of autosomal dominant inheritance disorders include:</a:t>
            </a:r>
          </a:p>
          <a:p>
            <a:pPr marL="742950" lvl="1" indent="-285750">
              <a:buFont typeface="Wingdings" panose="05000000000000000000" pitchFamily="2" charset="2"/>
              <a:buChar char="Ø"/>
            </a:pPr>
            <a:r>
              <a:rPr lang="en-US" dirty="0">
                <a:solidFill>
                  <a:srgbClr val="1B1B1B"/>
                </a:solidFill>
                <a:latin typeface="Calibri" panose="020F0502020204030204" pitchFamily="34" charset="0"/>
                <a:cs typeface="Calibri" panose="020F0502020204030204" pitchFamily="34" charset="0"/>
                <a:hlinkClick r:id="rId3"/>
              </a:rPr>
              <a:t>Huntington’s Disease </a:t>
            </a:r>
            <a:r>
              <a:rPr lang="en-US" dirty="0">
                <a:solidFill>
                  <a:srgbClr val="1B1B1B"/>
                </a:solidFill>
                <a:latin typeface="Calibri" panose="020F0502020204030204" pitchFamily="34" charset="0"/>
                <a:cs typeface="Calibri" panose="020F0502020204030204" pitchFamily="34" charset="0"/>
              </a:rPr>
              <a:t>and </a:t>
            </a:r>
            <a:r>
              <a:rPr lang="en-US" dirty="0">
                <a:solidFill>
                  <a:srgbClr val="1B1B1B"/>
                </a:solidFill>
                <a:latin typeface="Calibri" panose="020F0502020204030204" pitchFamily="34" charset="0"/>
                <a:cs typeface="Calibri" panose="020F0502020204030204" pitchFamily="34" charset="0"/>
                <a:hlinkClick r:id="rId4"/>
              </a:rPr>
              <a:t>Marfan Syndrome</a:t>
            </a:r>
            <a:endParaRPr lang="en-US"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7C9E6AD-81B1-1F73-819C-A710245FBB2D}"/>
              </a:ext>
            </a:extLst>
          </p:cNvPr>
          <p:cNvSpPr txBox="1"/>
          <p:nvPr/>
        </p:nvSpPr>
        <p:spPr>
          <a:xfrm>
            <a:off x="2855950" y="6132660"/>
            <a:ext cx="661591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and text from </a:t>
            </a:r>
            <a:r>
              <a:rPr lang="en-US" sz="1000" dirty="0">
                <a:latin typeface="Arial" panose="020B0604020202020204" pitchFamily="34" charset="0"/>
                <a:cs typeface="Arial" panose="020B0604020202020204" pitchFamily="34" charset="0"/>
                <a:hlinkClick r:id="rId5"/>
              </a:rPr>
              <a:t>NIH National Cancer Institute Dictionary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6"/>
              </a:rPr>
              <a:t>public domain </a:t>
            </a:r>
            <a:r>
              <a:rPr lang="en-US" sz="1000" dirty="0">
                <a:latin typeface="Arial" panose="020B0604020202020204" pitchFamily="34" charset="0"/>
                <a:cs typeface="Arial" panose="020B0604020202020204" pitchFamily="34" charset="0"/>
              </a:rPr>
              <a:t>and is </a:t>
            </a:r>
            <a:r>
              <a:rPr lang="en-US" sz="1000" dirty="0">
                <a:latin typeface="Arial" panose="020B0604020202020204" pitchFamily="34" charset="0"/>
                <a:cs typeface="Arial" panose="020B0604020202020204" pitchFamily="34" charset="0"/>
                <a:hlinkClick r:id="rId7"/>
              </a:rPr>
              <a:t>copyright-free</a:t>
            </a:r>
            <a:endParaRPr lang="en-US" sz="1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7AF7A03-7440-E68E-E978-34D3997D5B35}"/>
              </a:ext>
            </a:extLst>
          </p:cNvPr>
          <p:cNvSpPr txBox="1"/>
          <p:nvPr/>
        </p:nvSpPr>
        <p:spPr>
          <a:xfrm>
            <a:off x="441586" y="455050"/>
            <a:ext cx="11444642"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1B1B1B"/>
                </a:solidFill>
                <a:effectLst/>
                <a:latin typeface="Calibri" panose="020F0502020204030204" pitchFamily="34" charset="0"/>
                <a:cs typeface="Calibri" panose="020F0502020204030204" pitchFamily="34" charset="0"/>
              </a:rPr>
              <a:t>Autosomal Dominant Inheritance- a way a genetic trait or condition can be passed down from parent to child. One copy of a mutated (changed) gene from one parent can cause the genetic condition. </a:t>
            </a:r>
          </a:p>
        </p:txBody>
      </p:sp>
      <p:sp>
        <p:nvSpPr>
          <p:cNvPr id="9" name="TextBox 8">
            <a:extLst>
              <a:ext uri="{FF2B5EF4-FFF2-40B4-BE49-F238E27FC236}">
                <a16:creationId xmlns:a16="http://schemas.microsoft.com/office/drawing/2014/main" id="{401D8253-97DB-6277-1A93-A78E93F2D0B1}"/>
              </a:ext>
            </a:extLst>
          </p:cNvPr>
          <p:cNvSpPr txBox="1"/>
          <p:nvPr/>
        </p:nvSpPr>
        <p:spPr>
          <a:xfrm>
            <a:off x="87085" y="5691038"/>
            <a:ext cx="12017829"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Understanding Autosomal Dominant and Autosomal Recessive Inheritance</a:t>
            </a:r>
            <a:r>
              <a:rPr lang="en-US" sz="1200" dirty="0">
                <a:latin typeface="Arial" panose="020B0604020202020204" pitchFamily="34" charset="0"/>
                <a:cs typeface="Arial" panose="020B0604020202020204" pitchFamily="34" charset="0"/>
              </a:rPr>
              <a:t>, provides an explanation of how children inherit autosomal recessive conditions like cystic fibrosis and autosomal dominant conditions like Huntington's disease. Before you look at the video, you might want to take a look at the next slide which explains autosomal recessive inheritance patterns.</a:t>
            </a:r>
          </a:p>
        </p:txBody>
      </p:sp>
    </p:spTree>
    <p:extLst>
      <p:ext uri="{BB962C8B-B14F-4D97-AF65-F5344CB8AC3E}">
        <p14:creationId xmlns:p14="http://schemas.microsoft.com/office/powerpoint/2010/main" val="2140013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0F30D-60FF-157D-BA7E-4F4CE30EE7D1}"/>
              </a:ext>
            </a:extLst>
          </p:cNvPr>
          <p:cNvSpPr txBox="1">
            <a:spLocks/>
          </p:cNvSpPr>
          <p:nvPr/>
        </p:nvSpPr>
        <p:spPr>
          <a:xfrm>
            <a:off x="3381118" y="57478"/>
            <a:ext cx="5949885"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Autosomal Recessive Inheritance Patterns</a:t>
            </a:r>
          </a:p>
        </p:txBody>
      </p:sp>
      <p:pic>
        <p:nvPicPr>
          <p:cNvPr id="3" name="Picture 2">
            <a:extLst>
              <a:ext uri="{FF2B5EF4-FFF2-40B4-BE49-F238E27FC236}">
                <a16:creationId xmlns:a16="http://schemas.microsoft.com/office/drawing/2014/main" id="{5931CD73-9148-567A-8F2D-122ADB4E7507}"/>
              </a:ext>
            </a:extLst>
          </p:cNvPr>
          <p:cNvPicPr>
            <a:picLocks noChangeAspect="1"/>
          </p:cNvPicPr>
          <p:nvPr/>
        </p:nvPicPr>
        <p:blipFill rotWithShape="1">
          <a:blip r:embed="rId2"/>
          <a:srcRect b="7481"/>
          <a:stretch/>
        </p:blipFill>
        <p:spPr>
          <a:xfrm>
            <a:off x="6356061" y="1296828"/>
            <a:ext cx="5438775" cy="4476750"/>
          </a:xfrm>
          <a:prstGeom prst="rect">
            <a:avLst/>
          </a:prstGeom>
        </p:spPr>
      </p:pic>
      <p:sp>
        <p:nvSpPr>
          <p:cNvPr id="4" name="TextBox 3">
            <a:extLst>
              <a:ext uri="{FF2B5EF4-FFF2-40B4-BE49-F238E27FC236}">
                <a16:creationId xmlns:a16="http://schemas.microsoft.com/office/drawing/2014/main" id="{CC7535D3-754F-A59E-4398-6AD52EA8DD7A}"/>
              </a:ext>
            </a:extLst>
          </p:cNvPr>
          <p:cNvSpPr txBox="1"/>
          <p:nvPr/>
        </p:nvSpPr>
        <p:spPr>
          <a:xfrm>
            <a:off x="2855950" y="6132660"/>
            <a:ext cx="661591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and text from </a:t>
            </a:r>
            <a:r>
              <a:rPr lang="en-US" sz="1000" dirty="0">
                <a:latin typeface="Arial" panose="020B0604020202020204" pitchFamily="34" charset="0"/>
                <a:cs typeface="Arial" panose="020B0604020202020204" pitchFamily="34" charset="0"/>
                <a:hlinkClick r:id="rId3"/>
              </a:rPr>
              <a:t>NIH National Cancer Institute Dictionary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4"/>
              </a:rPr>
              <a:t>public domain </a:t>
            </a:r>
            <a:r>
              <a:rPr lang="en-US" sz="1000" dirty="0">
                <a:latin typeface="Arial" panose="020B0604020202020204" pitchFamily="34" charset="0"/>
                <a:cs typeface="Arial" panose="020B0604020202020204" pitchFamily="34" charset="0"/>
              </a:rPr>
              <a:t>and is </a:t>
            </a:r>
            <a:r>
              <a:rPr lang="en-US" sz="1000" dirty="0">
                <a:latin typeface="Arial" panose="020B0604020202020204" pitchFamily="34" charset="0"/>
                <a:cs typeface="Arial" panose="020B0604020202020204" pitchFamily="34" charset="0"/>
                <a:hlinkClick r:id="rId5"/>
              </a:rPr>
              <a:t>copyright-free</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5723C6C-9F9A-6F2F-EBC9-F6E9F0611E5A}"/>
              </a:ext>
            </a:extLst>
          </p:cNvPr>
          <p:cNvSpPr txBox="1"/>
          <p:nvPr/>
        </p:nvSpPr>
        <p:spPr>
          <a:xfrm>
            <a:off x="228639" y="2274838"/>
            <a:ext cx="6096000" cy="230832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dirty="0">
                <a:solidFill>
                  <a:srgbClr val="1B1B1B"/>
                </a:solidFill>
                <a:latin typeface="Calibri" panose="020F0502020204030204" pitchFamily="34" charset="0"/>
                <a:cs typeface="Calibri" panose="020F0502020204030204" pitchFamily="34" charset="0"/>
              </a:rPr>
              <a:t>P</a:t>
            </a:r>
            <a:r>
              <a:rPr lang="en-US" b="0" i="0" dirty="0">
                <a:solidFill>
                  <a:srgbClr val="1B1B1B"/>
                </a:solidFill>
                <a:effectLst/>
                <a:latin typeface="Calibri" panose="020F0502020204030204" pitchFamily="34" charset="0"/>
                <a:cs typeface="Calibri" panose="020F0502020204030204" pitchFamily="34" charset="0"/>
              </a:rPr>
              <a:t>arents of a child with an autosomal recessive condition usually do not have the condition.</a:t>
            </a:r>
          </a:p>
          <a:p>
            <a:pPr marL="285750" indent="-285750">
              <a:buFont typeface="Wingdings" panose="05000000000000000000" pitchFamily="2" charset="2"/>
              <a:buChar char="Ø"/>
            </a:pPr>
            <a:r>
              <a:rPr lang="en-US" b="0" i="0" dirty="0">
                <a:solidFill>
                  <a:srgbClr val="1B1B1B"/>
                </a:solidFill>
                <a:effectLst/>
                <a:latin typeface="Calibri" panose="020F0502020204030204" pitchFamily="34" charset="0"/>
                <a:cs typeface="Calibri" panose="020F0502020204030204" pitchFamily="34" charset="0"/>
              </a:rPr>
              <a:t>Unaffected parents are called carriers because they each carry one copy of the mutated gene and can pass it to their children.</a:t>
            </a: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Examples of autosomal recessive inheritance disorders include:</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hlinkClick r:id="rId6"/>
              </a:rPr>
              <a:t>Cystic fibrosis </a:t>
            </a:r>
            <a:r>
              <a:rPr lang="en-US" dirty="0">
                <a:latin typeface="Calibri" panose="020F0502020204030204" pitchFamily="34" charset="0"/>
                <a:cs typeface="Calibri" panose="020F0502020204030204" pitchFamily="34" charset="0"/>
              </a:rPr>
              <a:t>and </a:t>
            </a:r>
            <a:r>
              <a:rPr lang="en-US" dirty="0">
                <a:latin typeface="Calibri" panose="020F0502020204030204" pitchFamily="34" charset="0"/>
                <a:cs typeface="Calibri" panose="020F0502020204030204" pitchFamily="34" charset="0"/>
                <a:hlinkClick r:id="rId7"/>
              </a:rPr>
              <a:t>Sickle cell disease</a:t>
            </a:r>
            <a:endParaRPr lang="en-US"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AFC58F9-E693-9572-FCFE-B433FFE0DF67}"/>
              </a:ext>
            </a:extLst>
          </p:cNvPr>
          <p:cNvSpPr txBox="1"/>
          <p:nvPr/>
        </p:nvSpPr>
        <p:spPr>
          <a:xfrm>
            <a:off x="129309" y="586027"/>
            <a:ext cx="11933381"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1B1B1B"/>
                </a:solidFill>
                <a:effectLst/>
                <a:cs typeface="Calibri" panose="020F0502020204030204" pitchFamily="34" charset="0"/>
              </a:rPr>
              <a:t>Autosomal recessive inheritance is a way a genetic trait or condition can be passed down from parent to child. </a:t>
            </a:r>
            <a:r>
              <a:rPr lang="en-US" b="0" i="0" dirty="0">
                <a:solidFill>
                  <a:srgbClr val="1B1B1B"/>
                </a:solidFill>
                <a:effectLst/>
              </a:rPr>
              <a:t>In autosomal recessive inheritance, a genetic condition occurs when one variant is present on both alleles (copies) of a given gene.</a:t>
            </a:r>
            <a:endParaRPr lang="en-US" dirty="0"/>
          </a:p>
        </p:txBody>
      </p:sp>
      <p:sp>
        <p:nvSpPr>
          <p:cNvPr id="9" name="TextBox 8">
            <a:extLst>
              <a:ext uri="{FF2B5EF4-FFF2-40B4-BE49-F238E27FC236}">
                <a16:creationId xmlns:a16="http://schemas.microsoft.com/office/drawing/2014/main" id="{6E351E56-8F0A-061E-9407-68B79A8CFA28}"/>
              </a:ext>
            </a:extLst>
          </p:cNvPr>
          <p:cNvSpPr txBox="1"/>
          <p:nvPr/>
        </p:nvSpPr>
        <p:spPr>
          <a:xfrm>
            <a:off x="197216" y="5773578"/>
            <a:ext cx="1193338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Please see the video on the previous slide for an explanation of how children inherit autosomal recessive conditions like cystic fibrosis and autosomal dominant conditions like Huntington's disease. </a:t>
            </a:r>
          </a:p>
        </p:txBody>
      </p:sp>
    </p:spTree>
    <p:extLst>
      <p:ext uri="{BB962C8B-B14F-4D97-AF65-F5344CB8AC3E}">
        <p14:creationId xmlns:p14="http://schemas.microsoft.com/office/powerpoint/2010/main" val="352570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A7DC95B-3ED6-43E6-BB6B-FD90217C4038}"/>
              </a:ext>
            </a:extLst>
          </p:cNvPr>
          <p:cNvSpPr txBox="1">
            <a:spLocks/>
          </p:cNvSpPr>
          <p:nvPr/>
        </p:nvSpPr>
        <p:spPr>
          <a:xfrm>
            <a:off x="3003123" y="78258"/>
            <a:ext cx="6510292"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Sex-Linked Disorders: X-Linked Dominant Inheritance </a:t>
            </a:r>
          </a:p>
        </p:txBody>
      </p:sp>
      <p:sp>
        <p:nvSpPr>
          <p:cNvPr id="4" name="TextBox 3">
            <a:extLst>
              <a:ext uri="{FF2B5EF4-FFF2-40B4-BE49-F238E27FC236}">
                <a16:creationId xmlns:a16="http://schemas.microsoft.com/office/drawing/2014/main" id="{B120BCFD-E96B-4D46-9797-760629F62A6A}"/>
              </a:ext>
            </a:extLst>
          </p:cNvPr>
          <p:cNvSpPr txBox="1"/>
          <p:nvPr/>
        </p:nvSpPr>
        <p:spPr>
          <a:xfrm>
            <a:off x="7202508" y="5234733"/>
            <a:ext cx="5459133" cy="1077218"/>
          </a:xfrm>
          <a:prstGeom prst="rect">
            <a:avLst/>
          </a:prstGeom>
          <a:noFill/>
        </p:spPr>
        <p:txBody>
          <a:bodyPr wrap="square" rtlCol="0">
            <a:spAutoFit/>
          </a:bodyPr>
          <a:lstStyle/>
          <a:p>
            <a:r>
              <a:rPr lang="en-US" sz="1600" dirty="0"/>
              <a:t>(b) If Dad is affected, then all his daughters will be affected.</a:t>
            </a:r>
          </a:p>
          <a:p>
            <a:pPr algn="ctr"/>
            <a:r>
              <a:rPr lang="en-US" sz="1600" dirty="0"/>
              <a:t>HOWEVER</a:t>
            </a:r>
          </a:p>
          <a:p>
            <a:r>
              <a:rPr lang="en-US" sz="1600" dirty="0"/>
              <a:t>If Dad is affected, then none of his sons will be affected, because the sons inherit Dad’s Y chromosome</a:t>
            </a:r>
          </a:p>
        </p:txBody>
      </p:sp>
      <p:pic>
        <p:nvPicPr>
          <p:cNvPr id="7" name="Picture 6">
            <a:extLst>
              <a:ext uri="{FF2B5EF4-FFF2-40B4-BE49-F238E27FC236}">
                <a16:creationId xmlns:a16="http://schemas.microsoft.com/office/drawing/2014/main" id="{7F5DC6B6-E98E-4A58-867E-ABD3CB8A4344}"/>
              </a:ext>
            </a:extLst>
          </p:cNvPr>
          <p:cNvPicPr>
            <a:picLocks noChangeAspect="1"/>
          </p:cNvPicPr>
          <p:nvPr/>
        </p:nvPicPr>
        <p:blipFill rotWithShape="1">
          <a:blip r:embed="rId2"/>
          <a:srcRect b="50476"/>
          <a:stretch/>
        </p:blipFill>
        <p:spPr>
          <a:xfrm>
            <a:off x="896066" y="2427074"/>
            <a:ext cx="3510588" cy="2807659"/>
          </a:xfrm>
          <a:prstGeom prst="rect">
            <a:avLst/>
          </a:prstGeom>
        </p:spPr>
      </p:pic>
      <p:sp>
        <p:nvSpPr>
          <p:cNvPr id="9" name="TextBox 8">
            <a:extLst>
              <a:ext uri="{FF2B5EF4-FFF2-40B4-BE49-F238E27FC236}">
                <a16:creationId xmlns:a16="http://schemas.microsoft.com/office/drawing/2014/main" id="{B44E5136-7CEC-4BB0-868F-0A20D92854A6}"/>
              </a:ext>
            </a:extLst>
          </p:cNvPr>
          <p:cNvSpPr txBox="1"/>
          <p:nvPr/>
        </p:nvSpPr>
        <p:spPr>
          <a:xfrm>
            <a:off x="162814" y="5234733"/>
            <a:ext cx="4667690" cy="584775"/>
          </a:xfrm>
          <a:prstGeom prst="rect">
            <a:avLst/>
          </a:prstGeom>
          <a:noFill/>
        </p:spPr>
        <p:txBody>
          <a:bodyPr wrap="square" rtlCol="0">
            <a:spAutoFit/>
          </a:bodyPr>
          <a:lstStyle/>
          <a:p>
            <a:r>
              <a:rPr lang="en-US" sz="1600" dirty="0"/>
              <a:t>(a) If Mom is affected, then only 50% of her daughters and 50% of her sons will be affected.</a:t>
            </a:r>
          </a:p>
        </p:txBody>
      </p:sp>
      <p:sp>
        <p:nvSpPr>
          <p:cNvPr id="10" name="TextBox 9">
            <a:extLst>
              <a:ext uri="{FF2B5EF4-FFF2-40B4-BE49-F238E27FC236}">
                <a16:creationId xmlns:a16="http://schemas.microsoft.com/office/drawing/2014/main" id="{846A6B6B-DDAD-4B95-8B82-B977C576DCC5}"/>
              </a:ext>
            </a:extLst>
          </p:cNvPr>
          <p:cNvSpPr txBox="1"/>
          <p:nvPr/>
        </p:nvSpPr>
        <p:spPr>
          <a:xfrm>
            <a:off x="162814" y="5911841"/>
            <a:ext cx="609545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Anatomy &amp;Physiology</a:t>
            </a:r>
            <a:r>
              <a:rPr lang="en-US" sz="1000" dirty="0">
                <a:effectLst/>
                <a:latin typeface="Arial" panose="020B0604020202020204" pitchFamily="34" charset="0"/>
                <a:ea typeface="Calibri" panose="020F0502020204030204" pitchFamily="34" charset="0"/>
                <a:cs typeface="Arial" panose="020B0604020202020204" pitchFamily="34" charset="0"/>
              </a:rPr>
              <a:t> by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OpenStax</a:t>
            </a:r>
            <a:r>
              <a:rPr lang="en-US" sz="1000" dirty="0">
                <a:effectLst/>
                <a:latin typeface="Arial" panose="020B0604020202020204" pitchFamily="34" charset="0"/>
                <a:ea typeface="Calibri" panose="020F0502020204030204" pitchFamily="34" charset="0"/>
                <a:cs typeface="Arial" panose="020B0604020202020204" pitchFamily="34" charset="0"/>
              </a:rPr>
              <a:t> is licensed under</a:t>
            </a:r>
            <a:r>
              <a:rPr lang="en-US" sz="1000" dirty="0">
                <a:solidFill>
                  <a:srgbClr val="2E74B5"/>
                </a:solidFill>
                <a:effectLst/>
                <a:latin typeface="Arial" panose="020B0604020202020204" pitchFamily="34" charset="0"/>
                <a:ea typeface="Calibri" panose="020F0502020204030204" pitchFamily="34" charset="0"/>
                <a:cs typeface="Arial" panose="020B0604020202020204" pitchFamily="34" charset="0"/>
              </a:rPr>
              <a:t> </a:t>
            </a:r>
            <a:r>
              <a:rPr lang="en-US" sz="1000" u="sng" dirty="0">
                <a:solidFill>
                  <a:srgbClr val="2E74B5"/>
                </a:solidFill>
                <a:effectLst/>
                <a:latin typeface="Arial" panose="020B0604020202020204" pitchFamily="34" charset="0"/>
                <a:ea typeface="Calibri" panose="020F0502020204030204" pitchFamily="34" charset="0"/>
                <a:cs typeface="Arial" panose="020B0604020202020204" pitchFamily="34" charset="0"/>
                <a:hlinkClick r:id="rId5"/>
              </a:rPr>
              <a:t>CC BY 4.0</a:t>
            </a:r>
            <a:endParaRPr lang="en-US" sz="1000" u="sng" dirty="0">
              <a:solidFill>
                <a:srgbClr val="2E74B5"/>
              </a:solidFill>
              <a:effectLst/>
              <a:latin typeface="Arial" panose="020B0604020202020204" pitchFamily="34" charset="0"/>
              <a:ea typeface="Calibri" panose="020F050202020403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Text from </a:t>
            </a:r>
            <a:r>
              <a:rPr lang="en-US" sz="1000" dirty="0">
                <a:latin typeface="Arial" panose="020B0604020202020204" pitchFamily="34" charset="0"/>
                <a:cs typeface="Arial" panose="020B0604020202020204" pitchFamily="34" charset="0"/>
                <a:hlinkClick r:id="rId6"/>
              </a:rPr>
              <a:t>NIH National Cancer Institute Dictionary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7"/>
              </a:rPr>
              <a:t>public domain </a:t>
            </a:r>
            <a:r>
              <a:rPr lang="en-US" sz="1000" dirty="0">
                <a:latin typeface="Arial" panose="020B0604020202020204" pitchFamily="34" charset="0"/>
                <a:cs typeface="Arial" panose="020B0604020202020204" pitchFamily="34" charset="0"/>
              </a:rPr>
              <a:t>and is </a:t>
            </a:r>
            <a:r>
              <a:rPr lang="en-US" sz="1000" dirty="0">
                <a:latin typeface="Arial" panose="020B0604020202020204" pitchFamily="34" charset="0"/>
                <a:cs typeface="Arial" panose="020B0604020202020204" pitchFamily="34" charset="0"/>
                <a:hlinkClick r:id="rId8"/>
              </a:rPr>
              <a:t>copyright-free</a:t>
            </a:r>
            <a:endParaRPr lang="en-US" sz="1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5F74418B-A36F-D45A-4FA9-6194DB03E72C}"/>
              </a:ext>
            </a:extLst>
          </p:cNvPr>
          <p:cNvPicPr>
            <a:picLocks noChangeAspect="1"/>
          </p:cNvPicPr>
          <p:nvPr/>
        </p:nvPicPr>
        <p:blipFill rotWithShape="1">
          <a:blip r:embed="rId9"/>
          <a:srcRect t="50129"/>
          <a:stretch/>
        </p:blipFill>
        <p:spPr>
          <a:xfrm>
            <a:off x="8517586" y="2407131"/>
            <a:ext cx="3511600" cy="2827602"/>
          </a:xfrm>
          <a:prstGeom prst="rect">
            <a:avLst/>
          </a:prstGeom>
        </p:spPr>
      </p:pic>
      <p:sp>
        <p:nvSpPr>
          <p:cNvPr id="6" name="TextBox 5">
            <a:extLst>
              <a:ext uri="{FF2B5EF4-FFF2-40B4-BE49-F238E27FC236}">
                <a16:creationId xmlns:a16="http://schemas.microsoft.com/office/drawing/2014/main" id="{2D4646EB-FC60-2B7F-2141-5FDD292DADFF}"/>
              </a:ext>
            </a:extLst>
          </p:cNvPr>
          <p:cNvSpPr txBox="1"/>
          <p:nvPr/>
        </p:nvSpPr>
        <p:spPr>
          <a:xfrm>
            <a:off x="240028" y="570661"/>
            <a:ext cx="11711944" cy="923330"/>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1B1B1B"/>
                </a:solidFill>
                <a:effectLst/>
              </a:rPr>
              <a:t>X-linked dominant inheritance refers to genetic conditions associated with mutations in genes on the X chromosome. A single copy of the mutation is enough to cause the disease in both males (who have one X chromosome) and females (who have two X chromosomes). In some conditions, the absence of a functional gene results in the death of affected males.</a:t>
            </a:r>
            <a:endParaRPr lang="en-US" dirty="0"/>
          </a:p>
        </p:txBody>
      </p:sp>
      <p:sp>
        <p:nvSpPr>
          <p:cNvPr id="11" name="TextBox 10">
            <a:extLst>
              <a:ext uri="{FF2B5EF4-FFF2-40B4-BE49-F238E27FC236}">
                <a16:creationId xmlns:a16="http://schemas.microsoft.com/office/drawing/2014/main" id="{07C92B74-C45B-7B6D-0A3A-C75752BCD916}"/>
              </a:ext>
            </a:extLst>
          </p:cNvPr>
          <p:cNvSpPr txBox="1"/>
          <p:nvPr/>
        </p:nvSpPr>
        <p:spPr>
          <a:xfrm>
            <a:off x="4502974" y="2074825"/>
            <a:ext cx="3510588" cy="3046988"/>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600" b="0" i="0" dirty="0">
                <a:solidFill>
                  <a:srgbClr val="1B1B1B"/>
                </a:solidFill>
                <a:effectLst/>
              </a:rPr>
              <a:t>In males (who only have one X chromosome), a mutation in the copy of the gene on the single X chromosome causes the condition.</a:t>
            </a:r>
          </a:p>
          <a:p>
            <a:pPr marL="285750" indent="-285750">
              <a:buFont typeface="Wingdings" panose="05000000000000000000" pitchFamily="2" charset="2"/>
              <a:buChar char="Ø"/>
            </a:pPr>
            <a:r>
              <a:rPr lang="en-US" sz="1600" b="0" i="0" dirty="0">
                <a:solidFill>
                  <a:srgbClr val="1B1B1B"/>
                </a:solidFill>
                <a:effectLst/>
              </a:rPr>
              <a:t>Fathers cannot pass X-linked dominant conditions to their sons, but all daughters of affected fathers will be affected with the condition and can pass it on to their children. (Image (a))</a:t>
            </a:r>
          </a:p>
          <a:p>
            <a:pPr marL="285750" indent="-285750">
              <a:buFont typeface="Wingdings" panose="05000000000000000000" pitchFamily="2" charset="2"/>
              <a:buChar char="Ø"/>
            </a:pPr>
            <a:r>
              <a:rPr lang="en-US" sz="1600" dirty="0">
                <a:solidFill>
                  <a:srgbClr val="1B1B1B"/>
                </a:solidFill>
                <a:hlinkClick r:id="rId10"/>
              </a:rPr>
              <a:t>Fragile X syndrome </a:t>
            </a:r>
            <a:r>
              <a:rPr lang="en-US" sz="1600" dirty="0">
                <a:solidFill>
                  <a:srgbClr val="1B1B1B"/>
                </a:solidFill>
              </a:rPr>
              <a:t>is an example of an X-linked dominant disorder</a:t>
            </a:r>
          </a:p>
        </p:txBody>
      </p:sp>
      <p:sp>
        <p:nvSpPr>
          <p:cNvPr id="13" name="TextBox 12">
            <a:extLst>
              <a:ext uri="{FF2B5EF4-FFF2-40B4-BE49-F238E27FC236}">
                <a16:creationId xmlns:a16="http://schemas.microsoft.com/office/drawing/2014/main" id="{2F686BBA-FD29-D6CA-1DF5-5B0CAC813A4E}"/>
              </a:ext>
            </a:extLst>
          </p:cNvPr>
          <p:cNvSpPr txBox="1"/>
          <p:nvPr/>
        </p:nvSpPr>
        <p:spPr>
          <a:xfrm>
            <a:off x="1420346" y="1526198"/>
            <a:ext cx="9675845"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1"/>
              </a:rPr>
              <a:t>Pedigree Analysis-Part2: Sex-linked Inheritance Patterns</a:t>
            </a:r>
            <a:r>
              <a:rPr lang="en-US" sz="1200" dirty="0">
                <a:latin typeface="Arial" panose="020B0604020202020204" pitchFamily="34" charset="0"/>
                <a:cs typeface="Arial" panose="020B0604020202020204" pitchFamily="34" charset="0"/>
              </a:rPr>
              <a:t>, discusses both X-linked dominant and recessive inheritance.  My advice is to watch the first half of video on X-linked dominant inheritance and then pause the video and go to the next slide where X-linked recessive inheritance is discussed.</a:t>
            </a:r>
          </a:p>
        </p:txBody>
      </p:sp>
    </p:spTree>
    <p:extLst>
      <p:ext uri="{BB962C8B-B14F-4D97-AF65-F5344CB8AC3E}">
        <p14:creationId xmlns:p14="http://schemas.microsoft.com/office/powerpoint/2010/main" val="1102579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6E3B3E3-A176-9DDF-D553-B78BF11F7BA4}"/>
              </a:ext>
            </a:extLst>
          </p:cNvPr>
          <p:cNvPicPr>
            <a:picLocks noChangeAspect="1"/>
          </p:cNvPicPr>
          <p:nvPr/>
        </p:nvPicPr>
        <p:blipFill rotWithShape="1">
          <a:blip r:embed="rId2"/>
          <a:srcRect r="54116"/>
          <a:stretch/>
        </p:blipFill>
        <p:spPr>
          <a:xfrm>
            <a:off x="117183" y="1497811"/>
            <a:ext cx="3979747" cy="3657600"/>
          </a:xfrm>
          <a:prstGeom prst="rect">
            <a:avLst/>
          </a:prstGeom>
        </p:spPr>
      </p:pic>
      <p:sp>
        <p:nvSpPr>
          <p:cNvPr id="3" name="Title 1">
            <a:extLst>
              <a:ext uri="{FF2B5EF4-FFF2-40B4-BE49-F238E27FC236}">
                <a16:creationId xmlns:a16="http://schemas.microsoft.com/office/drawing/2014/main" id="{59C15FC4-946D-8DFB-4C44-2E9589E8B7C0}"/>
              </a:ext>
            </a:extLst>
          </p:cNvPr>
          <p:cNvSpPr txBox="1">
            <a:spLocks/>
          </p:cNvSpPr>
          <p:nvPr/>
        </p:nvSpPr>
        <p:spPr>
          <a:xfrm>
            <a:off x="2705124" y="90369"/>
            <a:ext cx="6608559" cy="32553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Sex-Linked Disorders: X-Linked Recessive Inheritance </a:t>
            </a:r>
          </a:p>
        </p:txBody>
      </p:sp>
      <p:sp>
        <p:nvSpPr>
          <p:cNvPr id="4" name="TextBox 3">
            <a:extLst>
              <a:ext uri="{FF2B5EF4-FFF2-40B4-BE49-F238E27FC236}">
                <a16:creationId xmlns:a16="http://schemas.microsoft.com/office/drawing/2014/main" id="{F9B8226D-0B3C-6936-AE12-E5BA4AADFAE2}"/>
              </a:ext>
            </a:extLst>
          </p:cNvPr>
          <p:cNvSpPr txBox="1"/>
          <p:nvPr/>
        </p:nvSpPr>
        <p:spPr>
          <a:xfrm>
            <a:off x="0" y="6047886"/>
            <a:ext cx="661591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and text from </a:t>
            </a:r>
            <a:r>
              <a:rPr lang="en-US" sz="1000" dirty="0">
                <a:latin typeface="Arial" panose="020B0604020202020204" pitchFamily="34" charset="0"/>
                <a:cs typeface="Arial" panose="020B0604020202020204" pitchFamily="34" charset="0"/>
                <a:hlinkClick r:id="rId3"/>
              </a:rPr>
              <a:t>NIH National Cancer Institute Dictionary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4"/>
              </a:rPr>
              <a:t>public domain </a:t>
            </a:r>
            <a:r>
              <a:rPr lang="en-US" sz="1000" dirty="0">
                <a:latin typeface="Arial" panose="020B0604020202020204" pitchFamily="34" charset="0"/>
                <a:cs typeface="Arial" panose="020B0604020202020204" pitchFamily="34" charset="0"/>
              </a:rPr>
              <a:t>and is </a:t>
            </a:r>
            <a:r>
              <a:rPr lang="en-US" sz="1000" dirty="0">
                <a:latin typeface="Arial" panose="020B0604020202020204" pitchFamily="34" charset="0"/>
                <a:cs typeface="Arial" panose="020B0604020202020204" pitchFamily="34" charset="0"/>
                <a:hlinkClick r:id="rId5"/>
              </a:rPr>
              <a:t>copyright-free</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0B8BFAF-3147-1FFA-6640-495E8A064AF2}"/>
              </a:ext>
            </a:extLst>
          </p:cNvPr>
          <p:cNvSpPr txBox="1"/>
          <p:nvPr/>
        </p:nvSpPr>
        <p:spPr>
          <a:xfrm>
            <a:off x="234303" y="336865"/>
            <a:ext cx="11859208" cy="1077218"/>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b="0" i="0" dirty="0">
                <a:solidFill>
                  <a:srgbClr val="1B1B1B"/>
                </a:solidFill>
                <a:effectLst/>
              </a:rPr>
              <a:t>X-linked recessive inheritance refers to genetic conditions associated with mutations in genes on the X chromosome. A male carrying such a mutation will be affected, because he carries only one X chromosome. A female carrying a mutation in one gene, with a normal gene on the other X chromosome, is generally unaffected. For a female to have the condition, she must have the mutation on both X chromosomes.  </a:t>
            </a:r>
            <a:r>
              <a:rPr lang="en-US" sz="1600" b="0" i="0" dirty="0">
                <a:solidFill>
                  <a:srgbClr val="1B1B1B"/>
                </a:solidFill>
                <a:effectLst/>
                <a:hlinkClick r:id="rId6"/>
              </a:rPr>
              <a:t>Hemophilia</a:t>
            </a:r>
            <a:r>
              <a:rPr lang="en-US" sz="1600" b="0" i="0" dirty="0">
                <a:solidFill>
                  <a:srgbClr val="1B1B1B"/>
                </a:solidFill>
                <a:effectLst/>
              </a:rPr>
              <a:t> is an example of an X-linked recessive disorder</a:t>
            </a:r>
            <a:endParaRPr lang="en-US" sz="1600" dirty="0"/>
          </a:p>
        </p:txBody>
      </p:sp>
      <p:pic>
        <p:nvPicPr>
          <p:cNvPr id="7" name="Picture 6">
            <a:extLst>
              <a:ext uri="{FF2B5EF4-FFF2-40B4-BE49-F238E27FC236}">
                <a16:creationId xmlns:a16="http://schemas.microsoft.com/office/drawing/2014/main" id="{E9A953F4-4180-5E7C-F195-4187063BD5A5}"/>
              </a:ext>
            </a:extLst>
          </p:cNvPr>
          <p:cNvPicPr>
            <a:picLocks noChangeAspect="1"/>
          </p:cNvPicPr>
          <p:nvPr/>
        </p:nvPicPr>
        <p:blipFill>
          <a:blip r:embed="rId7"/>
          <a:stretch>
            <a:fillRect/>
          </a:stretch>
        </p:blipFill>
        <p:spPr>
          <a:xfrm>
            <a:off x="6938235" y="1152804"/>
            <a:ext cx="4511431" cy="3664014"/>
          </a:xfrm>
          <a:prstGeom prst="rect">
            <a:avLst/>
          </a:prstGeom>
        </p:spPr>
      </p:pic>
      <p:sp>
        <p:nvSpPr>
          <p:cNvPr id="9" name="TextBox 8">
            <a:extLst>
              <a:ext uri="{FF2B5EF4-FFF2-40B4-BE49-F238E27FC236}">
                <a16:creationId xmlns:a16="http://schemas.microsoft.com/office/drawing/2014/main" id="{C80273BA-3ED3-5340-38C8-CA1E7C6FBD49}"/>
              </a:ext>
            </a:extLst>
          </p:cNvPr>
          <p:cNvSpPr txBox="1"/>
          <p:nvPr/>
        </p:nvSpPr>
        <p:spPr>
          <a:xfrm>
            <a:off x="6615914" y="4816818"/>
            <a:ext cx="5643632" cy="1569660"/>
          </a:xfrm>
          <a:prstGeom prst="rect">
            <a:avLst/>
          </a:prstGeom>
          <a:noFill/>
        </p:spPr>
        <p:txBody>
          <a:bodyPr wrap="square">
            <a:spAutoFit/>
          </a:bodyPr>
          <a:lstStyle/>
          <a:p>
            <a:r>
              <a:rPr lang="en-US" sz="1600" b="0" i="0" dirty="0">
                <a:solidFill>
                  <a:srgbClr val="1B1B1B"/>
                </a:solidFill>
                <a:effectLst/>
              </a:rPr>
              <a:t>If only the father or the mother has the mutated X-linked gene, the daughters are usually not affected and are called carriers because one of their X chromosomes has the mutation but the other one is normal. Sons will be affected if they inherit the mutated X-linked gene from their mother. Fathers cannot pass X-linked recessive conditions to their sons.</a:t>
            </a:r>
            <a:endParaRPr lang="en-US" sz="1600" dirty="0"/>
          </a:p>
        </p:txBody>
      </p:sp>
      <p:sp>
        <p:nvSpPr>
          <p:cNvPr id="11" name="TextBox 10">
            <a:extLst>
              <a:ext uri="{FF2B5EF4-FFF2-40B4-BE49-F238E27FC236}">
                <a16:creationId xmlns:a16="http://schemas.microsoft.com/office/drawing/2014/main" id="{90549B75-FBF6-189C-FE3B-5849594D6484}"/>
              </a:ext>
            </a:extLst>
          </p:cNvPr>
          <p:cNvSpPr txBox="1"/>
          <p:nvPr/>
        </p:nvSpPr>
        <p:spPr>
          <a:xfrm>
            <a:off x="330873" y="5186150"/>
            <a:ext cx="3979747" cy="830997"/>
          </a:xfrm>
          <a:prstGeom prst="rect">
            <a:avLst/>
          </a:prstGeom>
          <a:noFill/>
        </p:spPr>
        <p:txBody>
          <a:bodyPr wrap="square">
            <a:spAutoFit/>
          </a:bodyPr>
          <a:lstStyle/>
          <a:p>
            <a:r>
              <a:rPr lang="en-US" sz="1600" b="0" i="0" dirty="0">
                <a:solidFill>
                  <a:srgbClr val="1B1B1B"/>
                </a:solidFill>
                <a:effectLst/>
              </a:rPr>
              <a:t>In males (who only have one X chromosome), a mutation in the copy of the gene on the single X chromosome causes the condition. </a:t>
            </a:r>
            <a:endParaRPr lang="en-US" sz="1600" dirty="0"/>
          </a:p>
        </p:txBody>
      </p:sp>
      <p:sp>
        <p:nvSpPr>
          <p:cNvPr id="12" name="TextBox 11">
            <a:extLst>
              <a:ext uri="{FF2B5EF4-FFF2-40B4-BE49-F238E27FC236}">
                <a16:creationId xmlns:a16="http://schemas.microsoft.com/office/drawing/2014/main" id="{D38B48A3-FB62-78C2-1EF4-85E4D17AE5BE}"/>
              </a:ext>
            </a:extLst>
          </p:cNvPr>
          <p:cNvSpPr txBox="1"/>
          <p:nvPr/>
        </p:nvSpPr>
        <p:spPr>
          <a:xfrm>
            <a:off x="4053965" y="3326611"/>
            <a:ext cx="2927235"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See the previous slide for video link which discusses both X-linked dominant and recessive inheritance.</a:t>
            </a:r>
          </a:p>
        </p:txBody>
      </p:sp>
    </p:spTree>
    <p:extLst>
      <p:ext uri="{BB962C8B-B14F-4D97-AF65-F5344CB8AC3E}">
        <p14:creationId xmlns:p14="http://schemas.microsoft.com/office/powerpoint/2010/main" val="3379577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BA3B5BF-1B39-4AEB-BC31-993327D64028}"/>
              </a:ext>
            </a:extLst>
          </p:cNvPr>
          <p:cNvSpPr txBox="1">
            <a:spLocks/>
          </p:cNvSpPr>
          <p:nvPr/>
        </p:nvSpPr>
        <p:spPr>
          <a:xfrm>
            <a:off x="4253586" y="183277"/>
            <a:ext cx="3684828"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Other Inheritance Patterns </a:t>
            </a:r>
          </a:p>
        </p:txBody>
      </p:sp>
      <p:graphicFrame>
        <p:nvGraphicFramePr>
          <p:cNvPr id="4" name="Table 4">
            <a:extLst>
              <a:ext uri="{FF2B5EF4-FFF2-40B4-BE49-F238E27FC236}">
                <a16:creationId xmlns:a16="http://schemas.microsoft.com/office/drawing/2014/main" id="{D63D3DAA-D52B-4187-92DB-E503E23867D9}"/>
              </a:ext>
            </a:extLst>
          </p:cNvPr>
          <p:cNvGraphicFramePr>
            <a:graphicFrameLocks noGrp="1"/>
          </p:cNvGraphicFramePr>
          <p:nvPr>
            <p:extLst>
              <p:ext uri="{D42A27DB-BD31-4B8C-83A1-F6EECF244321}">
                <p14:modId xmlns:p14="http://schemas.microsoft.com/office/powerpoint/2010/main" val="3201347882"/>
              </p:ext>
            </p:extLst>
          </p:nvPr>
        </p:nvGraphicFramePr>
        <p:xfrm>
          <a:off x="508000" y="951924"/>
          <a:ext cx="11176000" cy="4577080"/>
        </p:xfrm>
        <a:graphic>
          <a:graphicData uri="http://schemas.openxmlformats.org/drawingml/2006/table">
            <a:tbl>
              <a:tblPr firstRow="1" bandRow="1">
                <a:tableStyleId>{3B4B98B0-60AC-42C2-AFA5-B58CD77FA1E5}</a:tableStyleId>
              </a:tblPr>
              <a:tblGrid>
                <a:gridCol w="2887787">
                  <a:extLst>
                    <a:ext uri="{9D8B030D-6E8A-4147-A177-3AD203B41FA5}">
                      <a16:colId xmlns:a16="http://schemas.microsoft.com/office/drawing/2014/main" val="913496270"/>
                    </a:ext>
                  </a:extLst>
                </a:gridCol>
                <a:gridCol w="8288213">
                  <a:extLst>
                    <a:ext uri="{9D8B030D-6E8A-4147-A177-3AD203B41FA5}">
                      <a16:colId xmlns:a16="http://schemas.microsoft.com/office/drawing/2014/main" val="488772928"/>
                    </a:ext>
                  </a:extLst>
                </a:gridCol>
              </a:tblGrid>
              <a:tr h="370840">
                <a:tc>
                  <a:txBody>
                    <a:bodyPr/>
                    <a:lstStyle/>
                    <a:p>
                      <a:pPr algn="ctr"/>
                      <a:r>
                        <a:rPr lang="en-US" dirty="0"/>
                        <a:t>Disorder</a:t>
                      </a:r>
                    </a:p>
                  </a:txBody>
                  <a:tcPr/>
                </a:tc>
                <a:tc>
                  <a:txBody>
                    <a:bodyPr/>
                    <a:lstStyle/>
                    <a:p>
                      <a:pPr algn="ctr"/>
                      <a:r>
                        <a:rPr lang="en-US" dirty="0"/>
                        <a:t>Description and Example</a:t>
                      </a:r>
                    </a:p>
                  </a:txBody>
                  <a:tcPr/>
                </a:tc>
                <a:extLst>
                  <a:ext uri="{0D108BD9-81ED-4DB2-BD59-A6C34878D82A}">
                    <a16:rowId xmlns:a16="http://schemas.microsoft.com/office/drawing/2014/main" val="1055865"/>
                  </a:ext>
                </a:extLst>
              </a:tr>
              <a:tr h="370840">
                <a:tc>
                  <a:txBody>
                    <a:bodyPr/>
                    <a:lstStyle/>
                    <a:p>
                      <a:r>
                        <a:rPr lang="en-US" dirty="0"/>
                        <a:t>Incomplete Dominance</a:t>
                      </a:r>
                    </a:p>
                  </a:txBody>
                  <a:tcPr/>
                </a:tc>
                <a:tc>
                  <a:txBody>
                    <a:bodyPr/>
                    <a:lstStyle/>
                    <a:p>
                      <a:r>
                        <a:rPr lang="en-US" dirty="0"/>
                        <a:t>Occurs when the dominant allele does not completely mask the recessive allele.</a:t>
                      </a:r>
                    </a:p>
                    <a:p>
                      <a:r>
                        <a:rPr lang="en-US" dirty="0"/>
                        <a:t>For example, when red (dominant) and white roses (recessive) are crossbred the result will be pink roses.  The pink roses will be heterozygous for red and white.</a:t>
                      </a:r>
                    </a:p>
                  </a:txBody>
                  <a:tcPr/>
                </a:tc>
                <a:extLst>
                  <a:ext uri="{0D108BD9-81ED-4DB2-BD59-A6C34878D82A}">
                    <a16:rowId xmlns:a16="http://schemas.microsoft.com/office/drawing/2014/main" val="843964472"/>
                  </a:ext>
                </a:extLst>
              </a:tr>
              <a:tr h="370840">
                <a:tc>
                  <a:txBody>
                    <a:bodyPr/>
                    <a:lstStyle/>
                    <a:p>
                      <a:r>
                        <a:rPr lang="en-US" dirty="0"/>
                        <a:t>Codominance</a:t>
                      </a:r>
                    </a:p>
                  </a:txBody>
                  <a:tcPr/>
                </a:tc>
                <a:tc>
                  <a:txBody>
                    <a:bodyPr/>
                    <a:lstStyle/>
                    <a:p>
                      <a:r>
                        <a:rPr lang="en-US" dirty="0"/>
                        <a:t>Characterized by the equal, distinct, and simultaneous expression of both parent’s alleles.  For example, the blood type AB is codominant blood types.</a:t>
                      </a:r>
                    </a:p>
                  </a:txBody>
                  <a:tcPr/>
                </a:tc>
                <a:extLst>
                  <a:ext uri="{0D108BD9-81ED-4DB2-BD59-A6C34878D82A}">
                    <a16:rowId xmlns:a16="http://schemas.microsoft.com/office/drawing/2014/main" val="1143593275"/>
                  </a:ext>
                </a:extLst>
              </a:tr>
              <a:tr h="370840">
                <a:tc>
                  <a:txBody>
                    <a:bodyPr/>
                    <a:lstStyle/>
                    <a:p>
                      <a:r>
                        <a:rPr lang="en-US" dirty="0"/>
                        <a:t>Lethal Alleles</a:t>
                      </a:r>
                    </a:p>
                  </a:txBody>
                  <a:tcPr/>
                </a:tc>
                <a:tc>
                  <a:txBody>
                    <a:bodyPr/>
                    <a:lstStyle/>
                    <a:p>
                      <a:r>
                        <a:rPr lang="en-US" dirty="0"/>
                        <a:t>Causes the death of the organism that inherits the alleles.  Examples of recessive trait lethal alleles are Cystic Fibrosis and Tay-Sachs.  Dominant lethal allele disorders are rare because individuals with this disorder usually die before they can pass on the gene.  Huntington’s disease is an example of a dominant lethal allele</a:t>
                      </a:r>
                    </a:p>
                  </a:txBody>
                  <a:tcPr/>
                </a:tc>
                <a:extLst>
                  <a:ext uri="{0D108BD9-81ED-4DB2-BD59-A6C34878D82A}">
                    <a16:rowId xmlns:a16="http://schemas.microsoft.com/office/drawing/2014/main" val="3979544836"/>
                  </a:ext>
                </a:extLst>
              </a:tr>
              <a:tr h="370840">
                <a:tc>
                  <a:txBody>
                    <a:bodyPr/>
                    <a:lstStyle/>
                    <a:p>
                      <a:r>
                        <a:rPr lang="en-US" dirty="0"/>
                        <a:t>Mutations</a:t>
                      </a:r>
                    </a:p>
                  </a:txBody>
                  <a:tcPr/>
                </a:tc>
                <a:tc>
                  <a:txBody>
                    <a:bodyPr/>
                    <a:lstStyle/>
                    <a:p>
                      <a:r>
                        <a:rPr lang="en-US" dirty="0"/>
                        <a:t>Mutations are any alteration of the DNA base sequence.  Mutations can occur during DNA replication or can result from exposure to toxic chemicals during pregnancy.  Several different types of mutations can occur, such as deletion which results in changes to the number of DNA base pairs, or insertion where changes to the base pairs are added to the DNA.</a:t>
                      </a:r>
                    </a:p>
                  </a:txBody>
                  <a:tcPr/>
                </a:tc>
                <a:extLst>
                  <a:ext uri="{0D108BD9-81ED-4DB2-BD59-A6C34878D82A}">
                    <a16:rowId xmlns:a16="http://schemas.microsoft.com/office/drawing/2014/main" val="378441220"/>
                  </a:ext>
                </a:extLst>
              </a:tr>
            </a:tbl>
          </a:graphicData>
        </a:graphic>
      </p:graphicFrame>
      <p:sp>
        <p:nvSpPr>
          <p:cNvPr id="2" name="TextBox 1">
            <a:extLst>
              <a:ext uri="{FF2B5EF4-FFF2-40B4-BE49-F238E27FC236}">
                <a16:creationId xmlns:a16="http://schemas.microsoft.com/office/drawing/2014/main" id="{7FEECD5F-25F0-83CC-7C3F-AAA5065B4706}"/>
              </a:ext>
            </a:extLst>
          </p:cNvPr>
          <p:cNvSpPr txBox="1"/>
          <p:nvPr/>
        </p:nvSpPr>
        <p:spPr>
          <a:xfrm>
            <a:off x="358660" y="5695071"/>
            <a:ext cx="11646202" cy="46166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2"/>
              </a:rPr>
              <a:t>Codominance and Incomplete Dominance – Biomolecules – MCAT – Khan Academy</a:t>
            </a:r>
            <a:r>
              <a:rPr lang="en-US" sz="1200" dirty="0">
                <a:latin typeface="Arial" panose="020B0604020202020204" pitchFamily="34" charset="0"/>
                <a:cs typeface="Arial" panose="020B0604020202020204" pitchFamily="34" charset="0"/>
              </a:rPr>
              <a:t>, explains codominance and incomplete dominance and provides examples.</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3"/>
              </a:rPr>
              <a:t>Mutations</a:t>
            </a:r>
            <a:r>
              <a:rPr lang="en-US" sz="1200" dirty="0">
                <a:latin typeface="Arial" panose="020B0604020202020204" pitchFamily="34" charset="0"/>
                <a:cs typeface="Arial" panose="020B0604020202020204" pitchFamily="34" charset="0"/>
              </a:rPr>
              <a:t>, explains both gene and chromosome mutations and the significance of these changes.</a:t>
            </a:r>
          </a:p>
        </p:txBody>
      </p:sp>
    </p:spTree>
    <p:extLst>
      <p:ext uri="{BB962C8B-B14F-4D97-AF65-F5344CB8AC3E}">
        <p14:creationId xmlns:p14="http://schemas.microsoft.com/office/powerpoint/2010/main" val="4202493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352F3FB-EA38-4273-AAFB-2FC4902B9E77}"/>
              </a:ext>
            </a:extLst>
          </p:cNvPr>
          <p:cNvSpPr txBox="1">
            <a:spLocks/>
          </p:cNvSpPr>
          <p:nvPr/>
        </p:nvSpPr>
        <p:spPr>
          <a:xfrm>
            <a:off x="4325852" y="-106822"/>
            <a:ext cx="3255123"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Chromosomal Disorders </a:t>
            </a:r>
          </a:p>
        </p:txBody>
      </p:sp>
      <p:sp>
        <p:nvSpPr>
          <p:cNvPr id="4" name="TextBox 3">
            <a:extLst>
              <a:ext uri="{FF2B5EF4-FFF2-40B4-BE49-F238E27FC236}">
                <a16:creationId xmlns:a16="http://schemas.microsoft.com/office/drawing/2014/main" id="{02A60093-6840-4122-B961-40BA84B6F411}"/>
              </a:ext>
            </a:extLst>
          </p:cNvPr>
          <p:cNvSpPr txBox="1"/>
          <p:nvPr/>
        </p:nvSpPr>
        <p:spPr>
          <a:xfrm>
            <a:off x="133927" y="451045"/>
            <a:ext cx="11924146" cy="535531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Maternal age appears to be linked with chromosomal abnormalities.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Women over the age of 35 are at greater risk of giving birth to a child with a chromosomal abnormality.</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Trisomy: The affected individual has three chromosomes on a pairing of chromosomes instead of two.  Instead of having 46 chromosomes, the individual will have 47.</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hlinkClick r:id="rId2"/>
              </a:rPr>
              <a:t>Down’s Syndrome </a:t>
            </a:r>
            <a:r>
              <a:rPr lang="en-US" dirty="0">
                <a:latin typeface="Arial" panose="020B0604020202020204" pitchFamily="34" charset="0"/>
                <a:cs typeface="Arial" panose="020B0604020202020204" pitchFamily="34" charset="0"/>
              </a:rPr>
              <a:t>or Trisomy 21 is the most common of these types of genetic disorders.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Other forms of autosomal disorders included</a:t>
            </a: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Trisomy 13 (</a:t>
            </a:r>
            <a:r>
              <a:rPr lang="en-US" dirty="0">
                <a:latin typeface="Arial" panose="020B0604020202020204" pitchFamily="34" charset="0"/>
                <a:cs typeface="Arial" panose="020B0604020202020204" pitchFamily="34" charset="0"/>
                <a:hlinkClick r:id="rId3"/>
              </a:rPr>
              <a:t>Patau’s Syndrome</a:t>
            </a:r>
            <a:r>
              <a:rPr lang="en-US" dirty="0">
                <a:latin typeface="Arial" panose="020B0604020202020204" pitchFamily="34" charset="0"/>
                <a:cs typeface="Arial" panose="020B0604020202020204" pitchFamily="34" charset="0"/>
              </a:rPr>
              <a:t>) – Associated with severe intellectual disability and physical abnormalities throughout the body, like weak muscle tone, cleft palate, and extra fingers or toes.</a:t>
            </a: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Trisomy 18 (</a:t>
            </a:r>
            <a:r>
              <a:rPr lang="en-US" dirty="0">
                <a:latin typeface="Arial" panose="020B0604020202020204" pitchFamily="34" charset="0"/>
                <a:cs typeface="Arial" panose="020B0604020202020204" pitchFamily="34" charset="0"/>
                <a:hlinkClick r:id="rId4"/>
              </a:rPr>
              <a:t>Edward’s syndrome</a:t>
            </a:r>
            <a:r>
              <a:rPr lang="en-US" dirty="0">
                <a:latin typeface="Arial" panose="020B0604020202020204" pitchFamily="34" charset="0"/>
                <a:cs typeface="Arial" panose="020B0604020202020204" pitchFamily="34" charset="0"/>
              </a:rPr>
              <a:t>) – Associated with abnormalities throughout the body like, a small jaw and mouth, abnormally shaped head, and clenched hands.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Forms of sex-linked trisomy’s include:</a:t>
            </a: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hlinkClick r:id="rId5"/>
              </a:rPr>
              <a:t>Klinefelter Syndrome </a:t>
            </a:r>
            <a:r>
              <a:rPr lang="en-US" dirty="0">
                <a:latin typeface="Arial" panose="020B0604020202020204" pitchFamily="34" charset="0"/>
                <a:cs typeface="Arial" panose="020B0604020202020204" pitchFamily="34" charset="0"/>
              </a:rPr>
              <a:t>(XXY) – Caused when an extra X chromosome is present in the sex chromosomes of a male.  Males may have low testosterone, reduced muscle mass, and reduced or no sperm production.</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Monosomy:  The affected individual has only one chromosome present in a pairing instead of two.</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hlinkClick r:id="rId6"/>
              </a:rPr>
              <a:t>Turner’s Syndrome </a:t>
            </a:r>
            <a:r>
              <a:rPr lang="en-US" dirty="0">
                <a:latin typeface="Arial" panose="020B0604020202020204" pitchFamily="34" charset="0"/>
                <a:cs typeface="Arial" panose="020B0604020202020204" pitchFamily="34" charset="0"/>
              </a:rPr>
              <a:t>(XO) – A condition that only affects only females and is caused when all or part of one X chromosome is missing.  Individuals with this disorder typically suffer from infertility, and heart defects.</a:t>
            </a:r>
          </a:p>
        </p:txBody>
      </p:sp>
      <p:sp>
        <p:nvSpPr>
          <p:cNvPr id="2" name="TextBox 1">
            <a:extLst>
              <a:ext uri="{FF2B5EF4-FFF2-40B4-BE49-F238E27FC236}">
                <a16:creationId xmlns:a16="http://schemas.microsoft.com/office/drawing/2014/main" id="{54603F28-B7E0-0690-BA95-62053DDA4D1E}"/>
              </a:ext>
            </a:extLst>
          </p:cNvPr>
          <p:cNvSpPr txBox="1"/>
          <p:nvPr/>
        </p:nvSpPr>
        <p:spPr>
          <a:xfrm>
            <a:off x="133925" y="5852957"/>
            <a:ext cx="11715567" cy="553998"/>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Down Syndrome – Ability Awareness PSA Video</a:t>
            </a:r>
            <a:r>
              <a:rPr lang="en-US" sz="1200" dirty="0">
                <a:latin typeface="Arial" panose="020B0604020202020204" pitchFamily="34" charset="0"/>
                <a:cs typeface="Arial" panose="020B0604020202020204" pitchFamily="34" charset="0"/>
              </a:rPr>
              <a:t>, shows one of the National Down Syndrome Society’s (NDSS) ambassadors, who has Down Syndrome discussing the work done by the NDSS to make people more aware of the disorder</a:t>
            </a:r>
            <a:r>
              <a:rPr lang="en-US" dirty="0"/>
              <a:t>.</a:t>
            </a:r>
          </a:p>
        </p:txBody>
      </p:sp>
    </p:spTree>
    <p:extLst>
      <p:ext uri="{BB962C8B-B14F-4D97-AF65-F5344CB8AC3E}">
        <p14:creationId xmlns:p14="http://schemas.microsoft.com/office/powerpoint/2010/main" val="1953865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55A054F-7660-4CDC-A763-9088C8CEA20B}"/>
              </a:ext>
            </a:extLst>
          </p:cNvPr>
          <p:cNvSpPr txBox="1">
            <a:spLocks/>
          </p:cNvSpPr>
          <p:nvPr/>
        </p:nvSpPr>
        <p:spPr>
          <a:xfrm>
            <a:off x="4344612" y="153968"/>
            <a:ext cx="3502773"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Behavioral Genetics </a:t>
            </a:r>
          </a:p>
        </p:txBody>
      </p:sp>
      <p:sp>
        <p:nvSpPr>
          <p:cNvPr id="4" name="TextBox 3">
            <a:extLst>
              <a:ext uri="{FF2B5EF4-FFF2-40B4-BE49-F238E27FC236}">
                <a16:creationId xmlns:a16="http://schemas.microsoft.com/office/drawing/2014/main" id="{8300DEAD-40E4-469B-A457-7FD06F0EBBF6}"/>
              </a:ext>
            </a:extLst>
          </p:cNvPr>
          <p:cNvSpPr txBox="1"/>
          <p:nvPr/>
        </p:nvSpPr>
        <p:spPr>
          <a:xfrm>
            <a:off x="205509" y="877455"/>
            <a:ext cx="11780981" cy="452431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Arial" panose="020B0604020202020204" pitchFamily="34" charset="0"/>
                <a:cs typeface="Arial" panose="020B0604020202020204" pitchFamily="34" charset="0"/>
              </a:rPr>
              <a:t>Behavioral geneticists study the effects of heredity on behavior.</a:t>
            </a:r>
          </a:p>
          <a:p>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There are three types of genotype environment correlations:</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Passive Genotype Environment – The child inherits genes that correlate with the environment provided by the family.  If athletics runs in a family, the environment provided to the child will support his/her athletic development.</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Evocative Genotype Environment – Refers to how the social environment reacts to individuals based on their inherited characteristics.  If someone is outgoing and his/her social interaction with others supports that behavior, the behavior will be supported.</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Active Genotype Environment (niche-picking) – Occurs when an individual seeks out environments that support their genetic characteristics. Children who are musically inclined actively seek out music instruction and opportunities that support their ability.</a:t>
            </a:r>
          </a:p>
          <a:p>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32509528-8329-9426-D5E5-A7AD386736D6}"/>
              </a:ext>
            </a:extLst>
          </p:cNvPr>
          <p:cNvSpPr txBox="1"/>
          <p:nvPr/>
        </p:nvSpPr>
        <p:spPr>
          <a:xfrm>
            <a:off x="298578" y="5749712"/>
            <a:ext cx="1178098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Gene Environment Interactions and Correlations Video</a:t>
            </a:r>
            <a:r>
              <a:rPr lang="en-US" sz="1200" dirty="0">
                <a:latin typeface="Arial" panose="020B0604020202020204" pitchFamily="34" charset="0"/>
                <a:cs typeface="Arial" panose="020B0604020202020204" pitchFamily="34" charset="0"/>
              </a:rPr>
              <a:t>. Begin the video at timestamp 3:44.  This video is more of a podcast lecture, and the slides are a bit blurry, however the lecture and the accompanying text does a very good job at explaining each of the three different types of genotype environment correlations.</a:t>
            </a:r>
          </a:p>
        </p:txBody>
      </p:sp>
    </p:spTree>
    <p:extLst>
      <p:ext uri="{BB962C8B-B14F-4D97-AF65-F5344CB8AC3E}">
        <p14:creationId xmlns:p14="http://schemas.microsoft.com/office/powerpoint/2010/main" val="1769586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45176" y="224051"/>
            <a:ext cx="5101648" cy="46967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Heredity: The Human Genome Project</a:t>
            </a:r>
          </a:p>
        </p:txBody>
      </p:sp>
      <p:sp>
        <p:nvSpPr>
          <p:cNvPr id="3" name="Content Placeholder 3"/>
          <p:cNvSpPr txBox="1">
            <a:spLocks/>
          </p:cNvSpPr>
          <p:nvPr/>
        </p:nvSpPr>
        <p:spPr bwMode="auto">
          <a:xfrm>
            <a:off x="109537" y="856967"/>
            <a:ext cx="11972925" cy="4554018"/>
          </a:xfrm>
          <a:prstGeom prst="rect">
            <a:avLst/>
          </a:prstGeom>
          <a:solidFill>
            <a:schemeClr val="accent1">
              <a:lumMod val="20000"/>
              <a:lumOff val="80000"/>
            </a:schemeClr>
          </a:solidFill>
          <a:ln w="9525">
            <a:solidFill>
              <a:schemeClr val="accent1">
                <a:lumMod val="50000"/>
              </a:schemeClr>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defTabSz="914400">
              <a:buClrTx/>
              <a:buFont typeface="Wingdings" panose="05000000000000000000" pitchFamily="2" charset="2"/>
              <a:buChar char="Ø"/>
              <a:defRPr/>
            </a:pPr>
            <a:r>
              <a:rPr lang="en-US" sz="1800" dirty="0">
                <a:latin typeface="Arial" panose="020B0604020202020204" pitchFamily="34" charset="0"/>
                <a:cs typeface="Arial" panose="020B0604020202020204" pitchFamily="34" charset="0"/>
              </a:rPr>
              <a:t>Prior to the completion of the human genome project in 2003, scientists were expecting to find 100,000 or more genes in the human genome. </a:t>
            </a:r>
          </a:p>
          <a:p>
            <a:pPr lvl="1" defTabSz="914400">
              <a:buClrTx/>
              <a:buFont typeface="Wingdings" panose="05000000000000000000" pitchFamily="2" charset="2"/>
              <a:buChar char="Ø"/>
              <a:defRPr/>
            </a:pPr>
            <a:r>
              <a:rPr lang="en-US" sz="1600" dirty="0">
                <a:latin typeface="Arial" panose="020B0604020202020204" pitchFamily="34" charset="0"/>
                <a:cs typeface="Arial" panose="020B0604020202020204" pitchFamily="34" charset="0"/>
              </a:rPr>
              <a:t>It turned out we only have around 24,000 genes. This is a few more than a chimpanzee or a mouse, but nothing spectacular.</a:t>
            </a:r>
          </a:p>
          <a:p>
            <a:pPr lvl="1" defTabSz="914400">
              <a:buClrTx/>
              <a:buFont typeface="Wingdings" panose="05000000000000000000" pitchFamily="2" charset="2"/>
              <a:buChar char="Ø"/>
              <a:defRPr/>
            </a:pPr>
            <a:r>
              <a:rPr lang="en-US" sz="1600" dirty="0">
                <a:latin typeface="Arial" panose="020B0604020202020204" pitchFamily="34" charset="0"/>
                <a:cs typeface="Arial" panose="020B0604020202020204" pitchFamily="34" charset="0"/>
              </a:rPr>
              <a:t>About 98% of the DNA in your genes is the same as in chimpanzees, making humans as closely related to a chimp as horses are to zebras. </a:t>
            </a:r>
          </a:p>
          <a:p>
            <a:pPr lvl="1" defTabSz="914400">
              <a:buClrTx/>
              <a:buFont typeface="Wingdings" panose="05000000000000000000" pitchFamily="2" charset="2"/>
              <a:buChar char="Ø"/>
              <a:defRPr/>
            </a:pPr>
            <a:endParaRPr lang="en-US" sz="1600" dirty="0">
              <a:latin typeface="Arial" panose="020B0604020202020204" pitchFamily="34" charset="0"/>
              <a:cs typeface="Arial" panose="020B0604020202020204" pitchFamily="34" charset="0"/>
            </a:endParaRPr>
          </a:p>
          <a:p>
            <a:pPr defTabSz="914400">
              <a:buClrTx/>
              <a:buFont typeface="Wingdings" panose="05000000000000000000" pitchFamily="2" charset="2"/>
              <a:buChar char="Ø"/>
              <a:defRPr/>
            </a:pPr>
            <a:r>
              <a:rPr lang="en-US" sz="1800" dirty="0">
                <a:latin typeface="Arial" panose="020B0604020202020204" pitchFamily="34" charset="0"/>
                <a:cs typeface="Arial" panose="020B0604020202020204" pitchFamily="34" charset="0"/>
              </a:rPr>
              <a:t>Surprisingly, scientists discovered that large parts of our genome is made up of DNA that doesn’t code for genes.</a:t>
            </a:r>
          </a:p>
          <a:p>
            <a:pPr defTabSz="914400">
              <a:buClrTx/>
              <a:buFont typeface="Wingdings" panose="05000000000000000000" pitchFamily="2" charset="2"/>
              <a:buChar char="Ø"/>
              <a:defRPr/>
            </a:pPr>
            <a:endParaRPr lang="en-US" sz="1800" dirty="0">
              <a:latin typeface="Arial" panose="020B0604020202020204" pitchFamily="34" charset="0"/>
              <a:cs typeface="Arial" panose="020B0604020202020204" pitchFamily="34" charset="0"/>
            </a:endParaRPr>
          </a:p>
          <a:p>
            <a:pPr defTabSz="914400">
              <a:buClrTx/>
              <a:buFont typeface="Wingdings" panose="05000000000000000000" pitchFamily="2" charset="2"/>
              <a:buChar char="Ø"/>
              <a:defRPr/>
            </a:pPr>
            <a:r>
              <a:rPr lang="en-US" sz="1800" dirty="0">
                <a:latin typeface="Arial" panose="020B0604020202020204" pitchFamily="34" charset="0"/>
                <a:cs typeface="Arial" panose="020B0604020202020204" pitchFamily="34" charset="0"/>
              </a:rPr>
              <a:t>Genes are scattered in clusters throughout our chromosomes, separated by long stretches of DNA that doesn’t provide the code for any proteins. </a:t>
            </a:r>
          </a:p>
          <a:p>
            <a:pPr lvl="1" defTabSz="914400">
              <a:buClrTx/>
              <a:buFont typeface="Wingdings" panose="05000000000000000000" pitchFamily="2" charset="2"/>
              <a:buChar char="Ø"/>
              <a:defRPr/>
            </a:pPr>
            <a:r>
              <a:rPr lang="en-US" sz="1600" dirty="0">
                <a:latin typeface="Arial" panose="020B0604020202020204" pitchFamily="34" charset="0"/>
                <a:cs typeface="Arial" panose="020B0604020202020204" pitchFamily="34" charset="0"/>
              </a:rPr>
              <a:t>About half of your genome is made of this non-coding DNA which seemed useless and so was given the name called “junk” DNA.</a:t>
            </a:r>
          </a:p>
          <a:p>
            <a:pPr lvl="2" defTabSz="914400">
              <a:buClrTx/>
              <a:buFont typeface="Wingdings" panose="05000000000000000000" pitchFamily="2" charset="2"/>
              <a:buChar char="Ø"/>
              <a:defRPr/>
            </a:pPr>
            <a:r>
              <a:rPr lang="en-US" sz="1600" dirty="0">
                <a:latin typeface="Arial" panose="020B0604020202020204" pitchFamily="34" charset="0"/>
                <a:cs typeface="Arial" panose="020B0604020202020204" pitchFamily="34" charset="0"/>
              </a:rPr>
              <a:t>However, scientists have now discovered that much of this non-coding DNA plays an important role in coding for genetic switches that regulate when and where genes are switched on and off in your body.</a:t>
            </a:r>
          </a:p>
        </p:txBody>
      </p:sp>
      <p:sp>
        <p:nvSpPr>
          <p:cNvPr id="6" name="Rectangle 5"/>
          <p:cNvSpPr/>
          <p:nvPr/>
        </p:nvSpPr>
        <p:spPr>
          <a:xfrm>
            <a:off x="3001338" y="2971800"/>
            <a:ext cx="6096000" cy="369332"/>
          </a:xfrm>
          <a:prstGeom prst="rect">
            <a:avLst/>
          </a:prstGeom>
        </p:spPr>
        <p:txBody>
          <a:bodyPr>
            <a:spAutoFit/>
          </a:bodyPr>
          <a:lstStyle/>
          <a:p>
            <a:endParaRPr lang="en-US" dirty="0"/>
          </a:p>
        </p:txBody>
      </p:sp>
    </p:spTree>
    <p:extLst>
      <p:ext uri="{BB962C8B-B14F-4D97-AF65-F5344CB8AC3E}">
        <p14:creationId xmlns:p14="http://schemas.microsoft.com/office/powerpoint/2010/main" val="349955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wipe(down)">
                                      <p:cBhvr>
                                        <p:cTn id="23" dur="500"/>
                                        <p:tgtEl>
                                          <p:spTgt spid="3">
                                            <p:txEl>
                                              <p:pRg st="6" end="6"/>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wipe(down)">
                                      <p:cBhvr>
                                        <p:cTn id="26" dur="500"/>
                                        <p:tgtEl>
                                          <p:spTgt spid="3">
                                            <p:txEl>
                                              <p:pRg st="7" end="7"/>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wipe(down)">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0F34589-8B5F-4878-A60B-58442D826987}"/>
              </a:ext>
            </a:extLst>
          </p:cNvPr>
          <p:cNvSpPr txBox="1">
            <a:spLocks/>
          </p:cNvSpPr>
          <p:nvPr/>
        </p:nvSpPr>
        <p:spPr>
          <a:xfrm>
            <a:off x="3967810" y="184999"/>
            <a:ext cx="4620009" cy="46967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Heredity: From Cell to Genes</a:t>
            </a:r>
          </a:p>
        </p:txBody>
      </p:sp>
      <p:sp>
        <p:nvSpPr>
          <p:cNvPr id="18" name="TextBox 17">
            <a:extLst>
              <a:ext uri="{FF2B5EF4-FFF2-40B4-BE49-F238E27FC236}">
                <a16:creationId xmlns:a16="http://schemas.microsoft.com/office/drawing/2014/main" id="{9D721CD4-808C-4A82-8DBB-B20E0B1178C6}"/>
              </a:ext>
            </a:extLst>
          </p:cNvPr>
          <p:cNvSpPr txBox="1"/>
          <p:nvPr/>
        </p:nvSpPr>
        <p:spPr>
          <a:xfrm>
            <a:off x="2313472" y="5981371"/>
            <a:ext cx="669606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found at: </a:t>
            </a:r>
            <a:r>
              <a:rPr lang="en-US" sz="1000" dirty="0">
                <a:latin typeface="Arial" panose="020B0604020202020204" pitchFamily="34" charset="0"/>
                <a:cs typeface="Arial" panose="020B0604020202020204" pitchFamily="34" charset="0"/>
                <a:hlinkClick r:id="rId2"/>
              </a:rPr>
              <a:t>https://content.csbs.utah.edu/~isabella/geneticmaterial.slide</a:t>
            </a:r>
            <a:r>
              <a:rPr lang="en-US" sz="1000" dirty="0">
                <a:latin typeface="Arial" panose="020B0604020202020204" pitchFamily="34" charset="0"/>
                <a:cs typeface="Arial" panose="020B0604020202020204" pitchFamily="34" charset="0"/>
              </a:rPr>
              <a:t> .  No licensing information found at link</a:t>
            </a:r>
          </a:p>
        </p:txBody>
      </p:sp>
      <p:sp>
        <p:nvSpPr>
          <p:cNvPr id="2" name="TextBox 1">
            <a:extLst>
              <a:ext uri="{FF2B5EF4-FFF2-40B4-BE49-F238E27FC236}">
                <a16:creationId xmlns:a16="http://schemas.microsoft.com/office/drawing/2014/main" id="{9CC3CF17-892C-355D-F47C-DD7CC0EE569D}"/>
              </a:ext>
            </a:extLst>
          </p:cNvPr>
          <p:cNvSpPr txBox="1"/>
          <p:nvPr/>
        </p:nvSpPr>
        <p:spPr>
          <a:xfrm>
            <a:off x="1189624" y="5471232"/>
            <a:ext cx="9812751"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What is DNA?</a:t>
            </a:r>
            <a:r>
              <a:rPr lang="en-US" sz="1200" dirty="0">
                <a:latin typeface="Arial" panose="020B0604020202020204" pitchFamily="34" charset="0"/>
                <a:cs typeface="Arial" panose="020B0604020202020204" pitchFamily="34" charset="0"/>
              </a:rPr>
              <a:t> In addition to a two-minute video on DNA, this site also contains a brief reading which provides more information on DNA</a:t>
            </a:r>
          </a:p>
        </p:txBody>
      </p:sp>
      <p:pic>
        <p:nvPicPr>
          <p:cNvPr id="4" name="Picture 3">
            <a:extLst>
              <a:ext uri="{FF2B5EF4-FFF2-40B4-BE49-F238E27FC236}">
                <a16:creationId xmlns:a16="http://schemas.microsoft.com/office/drawing/2014/main" id="{27C95F37-086F-5965-D0A9-289A72DC3477}"/>
              </a:ext>
            </a:extLst>
          </p:cNvPr>
          <p:cNvPicPr>
            <a:picLocks noChangeAspect="1"/>
          </p:cNvPicPr>
          <p:nvPr/>
        </p:nvPicPr>
        <p:blipFill>
          <a:blip r:embed="rId4"/>
          <a:stretch>
            <a:fillRect/>
          </a:stretch>
        </p:blipFill>
        <p:spPr>
          <a:xfrm>
            <a:off x="1008447" y="1006075"/>
            <a:ext cx="10175106" cy="4023709"/>
          </a:xfrm>
          <a:prstGeom prst="rect">
            <a:avLst/>
          </a:prstGeom>
        </p:spPr>
      </p:pic>
    </p:spTree>
    <p:extLst>
      <p:ext uri="{BB962C8B-B14F-4D97-AF65-F5344CB8AC3E}">
        <p14:creationId xmlns:p14="http://schemas.microsoft.com/office/powerpoint/2010/main" val="277697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5B087FC-B466-41D0-9B31-70F9BD138EAA}"/>
              </a:ext>
            </a:extLst>
          </p:cNvPr>
          <p:cNvSpPr txBox="1">
            <a:spLocks/>
          </p:cNvSpPr>
          <p:nvPr/>
        </p:nvSpPr>
        <p:spPr>
          <a:xfrm>
            <a:off x="3792868" y="19822"/>
            <a:ext cx="5058594" cy="43606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Genes and Chromosomes: Mitosis</a:t>
            </a:r>
          </a:p>
        </p:txBody>
      </p:sp>
      <p:sp>
        <p:nvSpPr>
          <p:cNvPr id="6" name="TextBox 5">
            <a:extLst>
              <a:ext uri="{FF2B5EF4-FFF2-40B4-BE49-F238E27FC236}">
                <a16:creationId xmlns:a16="http://schemas.microsoft.com/office/drawing/2014/main" id="{C6D19F6D-CF24-4490-B448-DD816B46D26C}"/>
              </a:ext>
            </a:extLst>
          </p:cNvPr>
          <p:cNvSpPr txBox="1"/>
          <p:nvPr/>
        </p:nvSpPr>
        <p:spPr>
          <a:xfrm>
            <a:off x="124117" y="502057"/>
            <a:ext cx="11943761"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Arial" panose="020B0604020202020204" pitchFamily="34" charset="0"/>
                <a:cs typeface="Arial" panose="020B0604020202020204" pitchFamily="34" charset="0"/>
              </a:rPr>
              <a:t>Mitosis is defined as the cell’s nucleus making an exact copy of all the chromosomes and splitting into two new cells.</a:t>
            </a:r>
          </a:p>
        </p:txBody>
      </p:sp>
      <p:sp>
        <p:nvSpPr>
          <p:cNvPr id="12" name="TextBox 11">
            <a:extLst>
              <a:ext uri="{FF2B5EF4-FFF2-40B4-BE49-F238E27FC236}">
                <a16:creationId xmlns:a16="http://schemas.microsoft.com/office/drawing/2014/main" id="{0C342A5B-711D-4166-8CB0-4F43DDA94CC3}"/>
              </a:ext>
            </a:extLst>
          </p:cNvPr>
          <p:cNvSpPr txBox="1"/>
          <p:nvPr/>
        </p:nvSpPr>
        <p:spPr>
          <a:xfrm>
            <a:off x="774491" y="5392221"/>
            <a:ext cx="11095349"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While the YouTube video </a:t>
            </a:r>
            <a:r>
              <a:rPr lang="en-US" sz="1200" dirty="0">
                <a:latin typeface="Arial" panose="020B0604020202020204" pitchFamily="34" charset="0"/>
                <a:cs typeface="Arial" panose="020B0604020202020204" pitchFamily="34" charset="0"/>
                <a:hlinkClick r:id="rId2"/>
              </a:rPr>
              <a:t>Mitosis: Splitting Up is Complicated – Crash Course Biology #12</a:t>
            </a:r>
            <a:r>
              <a:rPr lang="en-US" sz="1200" dirty="0">
                <a:latin typeface="Arial" panose="020B0604020202020204" pitchFamily="34" charset="0"/>
                <a:cs typeface="Arial" panose="020B0604020202020204" pitchFamily="34" charset="0"/>
              </a:rPr>
              <a:t> is very good at explaining mitosis, it’s missing the prometaphase but don’t worry because the prometaphase is just an extension in some ways of what happens in the prophase.</a:t>
            </a:r>
          </a:p>
        </p:txBody>
      </p:sp>
      <p:pic>
        <p:nvPicPr>
          <p:cNvPr id="14" name="Picture 13">
            <a:extLst>
              <a:ext uri="{FF2B5EF4-FFF2-40B4-BE49-F238E27FC236}">
                <a16:creationId xmlns:a16="http://schemas.microsoft.com/office/drawing/2014/main" id="{A1FD2FCA-B771-4F99-A310-308BC1D2FCFF}"/>
              </a:ext>
            </a:extLst>
          </p:cNvPr>
          <p:cNvPicPr>
            <a:picLocks noChangeAspect="1"/>
          </p:cNvPicPr>
          <p:nvPr/>
        </p:nvPicPr>
        <p:blipFill>
          <a:blip r:embed="rId3"/>
          <a:stretch>
            <a:fillRect/>
          </a:stretch>
        </p:blipFill>
        <p:spPr>
          <a:xfrm>
            <a:off x="2762246" y="1004113"/>
            <a:ext cx="6812382" cy="4389120"/>
          </a:xfrm>
          <a:prstGeom prst="rect">
            <a:avLst/>
          </a:prstGeom>
        </p:spPr>
      </p:pic>
      <p:sp>
        <p:nvSpPr>
          <p:cNvPr id="16" name="TextBox 15">
            <a:extLst>
              <a:ext uri="{FF2B5EF4-FFF2-40B4-BE49-F238E27FC236}">
                <a16:creationId xmlns:a16="http://schemas.microsoft.com/office/drawing/2014/main" id="{79EE0913-621D-44A0-9D21-C4E11B6B2025}"/>
              </a:ext>
            </a:extLst>
          </p:cNvPr>
          <p:cNvSpPr txBox="1"/>
          <p:nvPr/>
        </p:nvSpPr>
        <p:spPr>
          <a:xfrm>
            <a:off x="2797658" y="5946218"/>
            <a:ext cx="659667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Image from </a:t>
            </a:r>
            <a:r>
              <a:rPr lang="en-US" sz="1200" dirty="0">
                <a:solidFill>
                  <a:schemeClr val="bg1"/>
                </a:solidFill>
                <a:latin typeface="Arial" panose="020B0604020202020204" pitchFamily="34" charset="0"/>
                <a:cs typeface="Arial" panose="020B0604020202020204" pitchFamily="34" charset="0"/>
                <a:hlinkClick r:id="rId4"/>
              </a:rPr>
              <a:t>Encyclopedia Britannica</a:t>
            </a:r>
            <a:r>
              <a:rPr lang="en-US" sz="1200" dirty="0">
                <a:solidFill>
                  <a:schemeClr val="bg1"/>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Used under permissions given for </a:t>
            </a:r>
            <a:r>
              <a:rPr lang="en-US" sz="1200" dirty="0">
                <a:solidFill>
                  <a:schemeClr val="bg1"/>
                </a:solidFill>
                <a:latin typeface="Arial" panose="020B0604020202020204" pitchFamily="34" charset="0"/>
                <a:cs typeface="Arial" panose="020B0604020202020204" pitchFamily="34" charset="0"/>
                <a:hlinkClick r:id="rId5"/>
              </a:rPr>
              <a:t>educational purposes</a:t>
            </a:r>
            <a:r>
              <a:rPr lang="en-US"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920091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2DA2BD4-6685-492D-B99A-3DD5DE1337EB}"/>
              </a:ext>
            </a:extLst>
          </p:cNvPr>
          <p:cNvSpPr txBox="1">
            <a:spLocks/>
          </p:cNvSpPr>
          <p:nvPr/>
        </p:nvSpPr>
        <p:spPr>
          <a:xfrm>
            <a:off x="3147753" y="28723"/>
            <a:ext cx="6038517" cy="37505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Genes and Chromosomes: Meiosis</a:t>
            </a:r>
          </a:p>
        </p:txBody>
      </p:sp>
      <p:pic>
        <p:nvPicPr>
          <p:cNvPr id="4" name="Picture 3">
            <a:extLst>
              <a:ext uri="{FF2B5EF4-FFF2-40B4-BE49-F238E27FC236}">
                <a16:creationId xmlns:a16="http://schemas.microsoft.com/office/drawing/2014/main" id="{7E0565D5-7F8C-463E-8AF9-2327BE578AB3}"/>
              </a:ext>
            </a:extLst>
          </p:cNvPr>
          <p:cNvPicPr>
            <a:picLocks noChangeAspect="1"/>
          </p:cNvPicPr>
          <p:nvPr/>
        </p:nvPicPr>
        <p:blipFill>
          <a:blip r:embed="rId2"/>
          <a:stretch>
            <a:fillRect/>
          </a:stretch>
        </p:blipFill>
        <p:spPr>
          <a:xfrm>
            <a:off x="2625951" y="415222"/>
            <a:ext cx="7175352" cy="5577840"/>
          </a:xfrm>
          <a:prstGeom prst="rect">
            <a:avLst/>
          </a:prstGeom>
        </p:spPr>
      </p:pic>
      <p:sp>
        <p:nvSpPr>
          <p:cNvPr id="5" name="TextBox 4">
            <a:extLst>
              <a:ext uri="{FF2B5EF4-FFF2-40B4-BE49-F238E27FC236}">
                <a16:creationId xmlns:a16="http://schemas.microsoft.com/office/drawing/2014/main" id="{93EDBFA1-6F4F-4951-BC90-194AF5522BC2}"/>
              </a:ext>
            </a:extLst>
          </p:cNvPr>
          <p:cNvSpPr txBox="1"/>
          <p:nvPr/>
        </p:nvSpPr>
        <p:spPr>
          <a:xfrm>
            <a:off x="2868673" y="6046740"/>
            <a:ext cx="659667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Image from </a:t>
            </a:r>
            <a:r>
              <a:rPr lang="en-US" sz="1200" dirty="0">
                <a:solidFill>
                  <a:schemeClr val="bg1"/>
                </a:solidFill>
                <a:latin typeface="Arial" panose="020B0604020202020204" pitchFamily="34" charset="0"/>
                <a:cs typeface="Arial" panose="020B0604020202020204" pitchFamily="34" charset="0"/>
                <a:hlinkClick r:id="rId3"/>
              </a:rPr>
              <a:t>Encyclopedia Britannica</a:t>
            </a:r>
            <a:r>
              <a:rPr lang="en-US" sz="1200" dirty="0">
                <a:solidFill>
                  <a:schemeClr val="bg1"/>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Used under permissions given for </a:t>
            </a:r>
            <a:r>
              <a:rPr lang="en-US" sz="1200" dirty="0">
                <a:solidFill>
                  <a:schemeClr val="bg1"/>
                </a:solidFill>
                <a:latin typeface="Arial" panose="020B0604020202020204" pitchFamily="34" charset="0"/>
                <a:cs typeface="Arial" panose="020B0604020202020204" pitchFamily="34" charset="0"/>
                <a:hlinkClick r:id="rId4"/>
              </a:rPr>
              <a:t>educational purposes</a:t>
            </a:r>
            <a:r>
              <a:rPr lang="en-US" sz="1200" dirty="0">
                <a:latin typeface="Arial" panose="020B0604020202020204" pitchFamily="34" charset="0"/>
                <a:cs typeface="Arial" panose="020B0604020202020204" pitchFamily="34" charset="0"/>
              </a:rPr>
              <a:t>.</a:t>
            </a:r>
          </a:p>
        </p:txBody>
      </p:sp>
      <p:sp>
        <p:nvSpPr>
          <p:cNvPr id="6" name="TextBox 5">
            <a:extLst>
              <a:ext uri="{FF2B5EF4-FFF2-40B4-BE49-F238E27FC236}">
                <a16:creationId xmlns:a16="http://schemas.microsoft.com/office/drawing/2014/main" id="{2CD80610-4C60-4AA2-A8FF-43BF2172845C}"/>
              </a:ext>
            </a:extLst>
          </p:cNvPr>
          <p:cNvSpPr txBox="1"/>
          <p:nvPr/>
        </p:nvSpPr>
        <p:spPr>
          <a:xfrm>
            <a:off x="256391" y="2644170"/>
            <a:ext cx="2257455" cy="1569660"/>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When watching the YouTube video </a:t>
            </a:r>
            <a:r>
              <a:rPr lang="en-US" sz="1200" dirty="0">
                <a:latin typeface="Arial" panose="020B0604020202020204" pitchFamily="34" charset="0"/>
                <a:cs typeface="Arial" panose="020B0604020202020204" pitchFamily="34" charset="0"/>
                <a:hlinkClick r:id="rId5"/>
              </a:rPr>
              <a:t>Phases of Meiosis </a:t>
            </a:r>
            <a:r>
              <a:rPr lang="en-US" sz="1200" dirty="0">
                <a:latin typeface="Arial" panose="020B0604020202020204" pitchFamily="34" charset="0"/>
                <a:cs typeface="Arial" panose="020B0604020202020204" pitchFamily="34" charset="0"/>
              </a:rPr>
              <a:t>try to  follow along with the image on the right.  Pause the video where needed so that you might get a better understanding of the process.</a:t>
            </a:r>
          </a:p>
        </p:txBody>
      </p:sp>
    </p:spTree>
    <p:extLst>
      <p:ext uri="{BB962C8B-B14F-4D97-AF65-F5344CB8AC3E}">
        <p14:creationId xmlns:p14="http://schemas.microsoft.com/office/powerpoint/2010/main" val="3595741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332EF1F-D3A6-453C-AECF-7104C1A68244}"/>
              </a:ext>
            </a:extLst>
          </p:cNvPr>
          <p:cNvSpPr txBox="1">
            <a:spLocks/>
          </p:cNvSpPr>
          <p:nvPr/>
        </p:nvSpPr>
        <p:spPr>
          <a:xfrm>
            <a:off x="3993045" y="200895"/>
            <a:ext cx="3869879" cy="46967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Chromosomes</a:t>
            </a:r>
          </a:p>
        </p:txBody>
      </p:sp>
      <p:sp>
        <p:nvSpPr>
          <p:cNvPr id="4" name="TextBox 3">
            <a:extLst>
              <a:ext uri="{FF2B5EF4-FFF2-40B4-BE49-F238E27FC236}">
                <a16:creationId xmlns:a16="http://schemas.microsoft.com/office/drawing/2014/main" id="{1497D324-6C0E-44F8-A0B5-FDFD36475663}"/>
              </a:ext>
            </a:extLst>
          </p:cNvPr>
          <p:cNvSpPr txBox="1"/>
          <p:nvPr/>
        </p:nvSpPr>
        <p:spPr>
          <a:xfrm>
            <a:off x="1353622" y="875638"/>
            <a:ext cx="9148723" cy="369332"/>
          </a:xfrm>
          <a:prstGeom prst="rect">
            <a:avLst/>
          </a:prstGeom>
          <a:solidFill>
            <a:schemeClr val="accent1">
              <a:lumMod val="20000"/>
              <a:lumOff val="80000"/>
            </a:schemeClr>
          </a:solidFill>
          <a:ln>
            <a:solidFill>
              <a:schemeClr val="accent1">
                <a:lumMod val="50000"/>
              </a:schemeClr>
            </a:solidFill>
          </a:ln>
        </p:spPr>
        <p:txBody>
          <a:bodyPr wrap="none" rtlCol="0">
            <a:spAutoFit/>
          </a:bodyPr>
          <a:lstStyle/>
          <a:p>
            <a:r>
              <a:rPr lang="en-US" dirty="0">
                <a:latin typeface="Arial" panose="020B0604020202020204" pitchFamily="34" charset="0"/>
                <a:cs typeface="Arial" panose="020B0604020202020204" pitchFamily="34" charset="0"/>
              </a:rPr>
              <a:t>Each human cell contains a full complement of DNA stored in 23 pairs of chromosomes.</a:t>
            </a:r>
          </a:p>
        </p:txBody>
      </p:sp>
      <p:pic>
        <p:nvPicPr>
          <p:cNvPr id="5" name="Picture 4">
            <a:extLst>
              <a:ext uri="{FF2B5EF4-FFF2-40B4-BE49-F238E27FC236}">
                <a16:creationId xmlns:a16="http://schemas.microsoft.com/office/drawing/2014/main" id="{97F35B26-AE8B-4AEA-935E-2818BC4119AA}"/>
              </a:ext>
            </a:extLst>
          </p:cNvPr>
          <p:cNvPicPr>
            <a:picLocks noChangeAspect="1"/>
          </p:cNvPicPr>
          <p:nvPr/>
        </p:nvPicPr>
        <p:blipFill>
          <a:blip r:embed="rId2"/>
          <a:stretch>
            <a:fillRect/>
          </a:stretch>
        </p:blipFill>
        <p:spPr>
          <a:xfrm>
            <a:off x="2117983" y="1643326"/>
            <a:ext cx="7620000" cy="2076450"/>
          </a:xfrm>
          <a:prstGeom prst="rect">
            <a:avLst/>
          </a:prstGeom>
        </p:spPr>
      </p:pic>
      <p:sp>
        <p:nvSpPr>
          <p:cNvPr id="6" name="TextBox 5">
            <a:extLst>
              <a:ext uri="{FF2B5EF4-FFF2-40B4-BE49-F238E27FC236}">
                <a16:creationId xmlns:a16="http://schemas.microsoft.com/office/drawing/2014/main" id="{E23D763F-CD4A-48F6-B3B8-B896983F3E9E}"/>
              </a:ext>
            </a:extLst>
          </p:cNvPr>
          <p:cNvSpPr txBox="1"/>
          <p:nvPr/>
        </p:nvSpPr>
        <p:spPr>
          <a:xfrm>
            <a:off x="1343929" y="3968554"/>
            <a:ext cx="9504140" cy="1477328"/>
          </a:xfrm>
          <a:prstGeom prst="rect">
            <a:avLst/>
          </a:prstGeom>
          <a:solidFill>
            <a:schemeClr val="accent1">
              <a:lumMod val="20000"/>
              <a:lumOff val="80000"/>
            </a:schemeClr>
          </a:solidFill>
          <a:ln>
            <a:solidFill>
              <a:schemeClr val="accent1">
                <a:lumMod val="50000"/>
              </a:schemeClr>
            </a:solidFill>
          </a:ln>
        </p:spPr>
        <p:txBody>
          <a:bodyPr wrap="none" rtlCol="0">
            <a:spAutoFit/>
          </a:bodyPr>
          <a:lstStyle/>
          <a:p>
            <a:r>
              <a:rPr lang="en-US" dirty="0">
                <a:cs typeface="Arial" panose="020B0604020202020204" pitchFamily="34" charset="0"/>
              </a:rPr>
              <a:t>The karyotype above is from a human female (note the two X chromosomes at the 23</a:t>
            </a:r>
            <a:r>
              <a:rPr lang="en-US" baseline="30000" dirty="0">
                <a:cs typeface="Arial" panose="020B0604020202020204" pitchFamily="34" charset="0"/>
              </a:rPr>
              <a:t>rd</a:t>
            </a:r>
            <a:r>
              <a:rPr lang="en-US" dirty="0">
                <a:cs typeface="Arial" panose="020B0604020202020204" pitchFamily="34" charset="0"/>
              </a:rPr>
              <a:t> position)</a:t>
            </a:r>
          </a:p>
          <a:p>
            <a:pPr marL="742950" lvl="1" indent="-285750">
              <a:buFont typeface="Wingdings" panose="05000000000000000000" pitchFamily="2" charset="2"/>
              <a:buChar char="Ø"/>
            </a:pPr>
            <a:r>
              <a:rPr lang="en-US" dirty="0">
                <a:cs typeface="Arial" panose="020B0604020202020204" pitchFamily="34" charset="0"/>
              </a:rPr>
              <a:t>A karyotype is a picture of the number and appearance of chromosomes.</a:t>
            </a:r>
          </a:p>
          <a:p>
            <a:pPr marL="742950" lvl="1" indent="-285750">
              <a:buFont typeface="Wingdings" panose="05000000000000000000" pitchFamily="2" charset="2"/>
              <a:buChar char="Ø"/>
            </a:pPr>
            <a:r>
              <a:rPr lang="en-US" dirty="0">
                <a:cs typeface="Arial" panose="020B0604020202020204" pitchFamily="34" charset="0"/>
              </a:rPr>
              <a:t>A karyotype matches the chromosomes based on size from largest to smallest.</a:t>
            </a:r>
          </a:p>
          <a:p>
            <a:pPr marL="742950" lvl="1" indent="-285750">
              <a:buFont typeface="Wingdings" panose="05000000000000000000" pitchFamily="2" charset="2"/>
              <a:buChar char="Ø"/>
            </a:pPr>
            <a:r>
              <a:rPr lang="en-US" dirty="0">
                <a:cs typeface="Arial" panose="020B0604020202020204" pitchFamily="34" charset="0"/>
              </a:rPr>
              <a:t>The first 22 pairs of chromosomes are referred to as autosomes or body chromosomes.</a:t>
            </a:r>
          </a:p>
          <a:p>
            <a:pPr marL="742950" lvl="1" indent="-285750">
              <a:buFont typeface="Wingdings" panose="05000000000000000000" pitchFamily="2" charset="2"/>
              <a:buChar char="Ø"/>
            </a:pPr>
            <a:r>
              <a:rPr lang="en-US" dirty="0">
                <a:cs typeface="Arial" panose="020B0604020202020204" pitchFamily="34" charset="0"/>
              </a:rPr>
              <a:t>The 23</a:t>
            </a:r>
            <a:r>
              <a:rPr lang="en-US" baseline="30000" dirty="0">
                <a:cs typeface="Arial" panose="020B0604020202020204" pitchFamily="34" charset="0"/>
              </a:rPr>
              <a:t>rd</a:t>
            </a:r>
            <a:r>
              <a:rPr lang="en-US" dirty="0">
                <a:cs typeface="Arial" panose="020B0604020202020204" pitchFamily="34" charset="0"/>
              </a:rPr>
              <a:t> pairing are not autosomes, but rather sex chromosomes.</a:t>
            </a:r>
          </a:p>
        </p:txBody>
      </p:sp>
      <p:sp>
        <p:nvSpPr>
          <p:cNvPr id="7" name="TextBox 6">
            <a:extLst>
              <a:ext uri="{FF2B5EF4-FFF2-40B4-BE49-F238E27FC236}">
                <a16:creationId xmlns:a16="http://schemas.microsoft.com/office/drawing/2014/main" id="{0BD33004-5474-4A3D-9475-931342806FDD}"/>
              </a:ext>
            </a:extLst>
          </p:cNvPr>
          <p:cNvSpPr txBox="1"/>
          <p:nvPr/>
        </p:nvSpPr>
        <p:spPr>
          <a:xfrm>
            <a:off x="3346465" y="6070861"/>
            <a:ext cx="549906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Image from </a:t>
            </a:r>
            <a:r>
              <a:rPr lang="en-US" sz="1200" dirty="0">
                <a:latin typeface="Arial" panose="020B0604020202020204" pitchFamily="34" charset="0"/>
                <a:cs typeface="Arial" panose="020B0604020202020204" pitchFamily="34" charset="0"/>
                <a:hlinkClick r:id="rId3"/>
              </a:rPr>
              <a:t>Lumen Learning Biology for Majors </a:t>
            </a:r>
            <a:r>
              <a:rPr lang="en-US" sz="1200" dirty="0">
                <a:latin typeface="Arial" panose="020B0604020202020204" pitchFamily="34" charset="0"/>
                <a:cs typeface="Arial" panose="020B0604020202020204" pitchFamily="34" charset="0"/>
              </a:rPr>
              <a:t>I.  Licensed under </a:t>
            </a:r>
            <a:r>
              <a:rPr lang="en-US" sz="1200" dirty="0">
                <a:latin typeface="Arial" panose="020B0604020202020204" pitchFamily="34" charset="0"/>
                <a:cs typeface="Arial" panose="020B0604020202020204" pitchFamily="34" charset="0"/>
                <a:hlinkClick r:id="rId4"/>
              </a:rPr>
              <a:t>CC BY 4.0</a:t>
            </a:r>
            <a:r>
              <a:rPr lang="en-US" sz="1200" dirty="0">
                <a:latin typeface="Arial" panose="020B060402020202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E1CB13BE-F644-942D-DCC3-3EB687C3A88E}"/>
              </a:ext>
            </a:extLst>
          </p:cNvPr>
          <p:cNvSpPr txBox="1"/>
          <p:nvPr/>
        </p:nvSpPr>
        <p:spPr>
          <a:xfrm>
            <a:off x="1552091" y="5667250"/>
            <a:ext cx="908781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Reading Karyotypes</a:t>
            </a:r>
            <a:r>
              <a:rPr lang="en-US" sz="1200" dirty="0">
                <a:latin typeface="Arial" panose="020B0604020202020204" pitchFamily="34" charset="0"/>
                <a:cs typeface="Arial" panose="020B0604020202020204" pitchFamily="34" charset="0"/>
              </a:rPr>
              <a:t>: In addition to discussing how to read a karyotype this video also discusses chromosomal disorders</a:t>
            </a:r>
          </a:p>
        </p:txBody>
      </p:sp>
    </p:spTree>
    <p:extLst>
      <p:ext uri="{BB962C8B-B14F-4D97-AF65-F5344CB8AC3E}">
        <p14:creationId xmlns:p14="http://schemas.microsoft.com/office/powerpoint/2010/main" val="26850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12E1211-B136-4CDA-8AD2-F08738D20ADB}"/>
              </a:ext>
            </a:extLst>
          </p:cNvPr>
          <p:cNvSpPr txBox="1"/>
          <p:nvPr/>
        </p:nvSpPr>
        <p:spPr>
          <a:xfrm>
            <a:off x="1240146" y="466066"/>
            <a:ext cx="9178498"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Arial" panose="020B0604020202020204" pitchFamily="34" charset="0"/>
                <a:cs typeface="Arial" panose="020B0604020202020204" pitchFamily="34" charset="0"/>
              </a:rPr>
              <a:t>An allele is a specific location on a pair of genes that controls for the same characteristic.</a:t>
            </a:r>
          </a:p>
        </p:txBody>
      </p:sp>
      <p:sp>
        <p:nvSpPr>
          <p:cNvPr id="5" name="Title 1">
            <a:extLst>
              <a:ext uri="{FF2B5EF4-FFF2-40B4-BE49-F238E27FC236}">
                <a16:creationId xmlns:a16="http://schemas.microsoft.com/office/drawing/2014/main" id="{D2F718D1-1238-4DC1-ADA8-83C19E50F709}"/>
              </a:ext>
            </a:extLst>
          </p:cNvPr>
          <p:cNvSpPr txBox="1">
            <a:spLocks/>
          </p:cNvSpPr>
          <p:nvPr/>
        </p:nvSpPr>
        <p:spPr>
          <a:xfrm>
            <a:off x="4053767" y="0"/>
            <a:ext cx="3704493"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Heredity: Alleles</a:t>
            </a:r>
          </a:p>
        </p:txBody>
      </p:sp>
      <p:pic>
        <p:nvPicPr>
          <p:cNvPr id="7" name="Picture 6">
            <a:extLst>
              <a:ext uri="{FF2B5EF4-FFF2-40B4-BE49-F238E27FC236}">
                <a16:creationId xmlns:a16="http://schemas.microsoft.com/office/drawing/2014/main" id="{4B353F1F-CEC7-49B1-BD16-19A72CC7F387}"/>
              </a:ext>
            </a:extLst>
          </p:cNvPr>
          <p:cNvPicPr>
            <a:picLocks noChangeAspect="1"/>
          </p:cNvPicPr>
          <p:nvPr/>
        </p:nvPicPr>
        <p:blipFill>
          <a:blip r:embed="rId2"/>
          <a:stretch>
            <a:fillRect/>
          </a:stretch>
        </p:blipFill>
        <p:spPr>
          <a:xfrm>
            <a:off x="5985734" y="957006"/>
            <a:ext cx="6206266" cy="3468925"/>
          </a:xfrm>
          <a:prstGeom prst="rect">
            <a:avLst/>
          </a:prstGeom>
        </p:spPr>
      </p:pic>
      <p:sp>
        <p:nvSpPr>
          <p:cNvPr id="8" name="TextBox 7">
            <a:extLst>
              <a:ext uri="{FF2B5EF4-FFF2-40B4-BE49-F238E27FC236}">
                <a16:creationId xmlns:a16="http://schemas.microsoft.com/office/drawing/2014/main" id="{F15FCFD5-CC11-4598-AC36-898AAE852591}"/>
              </a:ext>
            </a:extLst>
          </p:cNvPr>
          <p:cNvSpPr txBox="1"/>
          <p:nvPr/>
        </p:nvSpPr>
        <p:spPr>
          <a:xfrm>
            <a:off x="173599" y="1002503"/>
            <a:ext cx="5655796"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Genes code for the proteins that express and control all biochemical and physical features of an organism.</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two alleles a person has inherited for a particular gene are referred to as one’s genotype.</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observable characteristics of an individual’s genes is referred to as one’s phenotype</a:t>
            </a:r>
          </a:p>
          <a:p>
            <a:pPr marL="742950" lvl="1" indent="-285750">
              <a:buFont typeface="Wingdings" panose="05000000000000000000" pitchFamily="2" charset="2"/>
              <a:buChar char="Ø"/>
            </a:pPr>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A dominant trait is an inherited characteristic that can be observed in offspring if it is contributed from a parent through a dominant allele</a:t>
            </a:r>
          </a:p>
          <a:p>
            <a:pPr marL="285750" indent="-285750">
              <a:buFont typeface="Wingdings" panose="05000000000000000000" pitchFamily="2" charset="2"/>
              <a:buChar char="Ø"/>
            </a:pPr>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A recessive trait will only be expressed if the offspring has two copies of the recessive allele that </a:t>
            </a:r>
            <a:r>
              <a:rPr lang="en-US" dirty="0">
                <a:latin typeface="Arial" panose="020B0604020202020204" pitchFamily="34" charset="0"/>
                <a:cs typeface="Arial" panose="020B0604020202020204" pitchFamily="34" charset="0"/>
              </a:rPr>
              <a:t>codes for the trait.</a:t>
            </a:r>
          </a:p>
        </p:txBody>
      </p:sp>
      <p:sp>
        <p:nvSpPr>
          <p:cNvPr id="9" name="TextBox 8">
            <a:extLst>
              <a:ext uri="{FF2B5EF4-FFF2-40B4-BE49-F238E27FC236}">
                <a16:creationId xmlns:a16="http://schemas.microsoft.com/office/drawing/2014/main" id="{10FB0A93-B6AB-40B7-BD0A-547593CD18E0}"/>
              </a:ext>
            </a:extLst>
          </p:cNvPr>
          <p:cNvSpPr txBox="1"/>
          <p:nvPr/>
        </p:nvSpPr>
        <p:spPr>
          <a:xfrm>
            <a:off x="6030084" y="4329831"/>
            <a:ext cx="5988317" cy="181588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600" dirty="0">
                <a:latin typeface="Calibri" panose="020F0502020204030204" pitchFamily="34" charset="0"/>
                <a:cs typeface="Calibri" panose="020F0502020204030204" pitchFamily="34" charset="0"/>
              </a:rPr>
              <a:t>In the example shown above, the genotype for hair is homozygous for the dominant allele and consequently this individual might have what color hair?  This same individual is homozygous for the recessive allele that determines eye color.  What color eyes might this person have?  The final pairing which is not given a trait.  Let’s say that this is the allele for dimples, and that dimples is a dominant trait.  Would this individual have dimples or not?</a:t>
            </a:r>
          </a:p>
        </p:txBody>
      </p:sp>
      <p:sp>
        <p:nvSpPr>
          <p:cNvPr id="2" name="TextBox 1">
            <a:extLst>
              <a:ext uri="{FF2B5EF4-FFF2-40B4-BE49-F238E27FC236}">
                <a16:creationId xmlns:a16="http://schemas.microsoft.com/office/drawing/2014/main" id="{0C4E214C-B39B-DB4D-7E09-553598BF8B5D}"/>
              </a:ext>
            </a:extLst>
          </p:cNvPr>
          <p:cNvSpPr txBox="1"/>
          <p:nvPr/>
        </p:nvSpPr>
        <p:spPr>
          <a:xfrm>
            <a:off x="173599" y="5172689"/>
            <a:ext cx="530347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Dominant vs Recessive Alleles</a:t>
            </a:r>
            <a:r>
              <a:rPr lang="en-US" sz="1200" dirty="0">
                <a:latin typeface="Arial" panose="020B0604020202020204" pitchFamily="34" charset="0"/>
                <a:cs typeface="Arial" panose="020B0604020202020204" pitchFamily="34" charset="0"/>
              </a:rPr>
              <a:t>.  This video show you how to distinguish dominant and recessive alleles</a:t>
            </a:r>
          </a:p>
        </p:txBody>
      </p:sp>
      <p:sp>
        <p:nvSpPr>
          <p:cNvPr id="4" name="TextBox 3">
            <a:extLst>
              <a:ext uri="{FF2B5EF4-FFF2-40B4-BE49-F238E27FC236}">
                <a16:creationId xmlns:a16="http://schemas.microsoft.com/office/drawing/2014/main" id="{FB7796E6-5C28-9640-F657-E7C403EB69C9}"/>
              </a:ext>
            </a:extLst>
          </p:cNvPr>
          <p:cNvSpPr txBox="1"/>
          <p:nvPr/>
        </p:nvSpPr>
        <p:spPr>
          <a:xfrm>
            <a:off x="173599" y="5711112"/>
            <a:ext cx="471564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Genes vs Alleles</a:t>
            </a:r>
            <a:r>
              <a:rPr lang="en-US" sz="1200" dirty="0">
                <a:latin typeface="Arial" panose="020B0604020202020204" pitchFamily="34" charset="0"/>
                <a:cs typeface="Arial" panose="020B0604020202020204" pitchFamily="34" charset="0"/>
              </a:rPr>
              <a:t>.  This video further explains the difference between an allele and a gene.</a:t>
            </a:r>
          </a:p>
        </p:txBody>
      </p:sp>
    </p:spTree>
    <p:extLst>
      <p:ext uri="{BB962C8B-B14F-4D97-AF65-F5344CB8AC3E}">
        <p14:creationId xmlns:p14="http://schemas.microsoft.com/office/powerpoint/2010/main" val="3559201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764B1BE-46F2-288F-06DB-7E788AA42DE0}"/>
              </a:ext>
            </a:extLst>
          </p:cNvPr>
          <p:cNvPicPr>
            <a:picLocks noChangeAspect="1"/>
          </p:cNvPicPr>
          <p:nvPr/>
        </p:nvPicPr>
        <p:blipFill rotWithShape="1">
          <a:blip r:embed="rId2"/>
          <a:srcRect t="12698"/>
          <a:stretch/>
        </p:blipFill>
        <p:spPr>
          <a:xfrm>
            <a:off x="298332" y="629232"/>
            <a:ext cx="5991307" cy="4390583"/>
          </a:xfrm>
          <a:prstGeom prst="rect">
            <a:avLst/>
          </a:prstGeom>
        </p:spPr>
      </p:pic>
      <p:sp>
        <p:nvSpPr>
          <p:cNvPr id="3" name="TextBox 2">
            <a:extLst>
              <a:ext uri="{FF2B5EF4-FFF2-40B4-BE49-F238E27FC236}">
                <a16:creationId xmlns:a16="http://schemas.microsoft.com/office/drawing/2014/main" id="{FE01EA31-B01C-7123-08C1-64E82C93D61E}"/>
              </a:ext>
            </a:extLst>
          </p:cNvPr>
          <p:cNvSpPr txBox="1"/>
          <p:nvPr/>
        </p:nvSpPr>
        <p:spPr>
          <a:xfrm>
            <a:off x="260717" y="5972042"/>
            <a:ext cx="11776123" cy="400110"/>
          </a:xfrm>
          <a:prstGeom prst="rect">
            <a:avLst/>
          </a:prstGeom>
          <a:noFill/>
        </p:spPr>
        <p:txBody>
          <a:bodyPr wrap="square" rtlCol="0">
            <a:spAutoFit/>
          </a:bodyPr>
          <a:lstStyle/>
          <a:p>
            <a:r>
              <a:rPr lang="en-US" sz="1000" dirty="0"/>
              <a:t>Simple Four-Generation Mendelian Pedigree of Brown and Blue Eyes from </a:t>
            </a:r>
            <a:r>
              <a:rPr lang="en-US" sz="1000" b="0" i="0" dirty="0">
                <a:solidFill>
                  <a:srgbClr val="222222"/>
                </a:solidFill>
                <a:effectLst/>
                <a:latin typeface="-apple-system"/>
              </a:rPr>
              <a:t>Mackey, D.A. What </a:t>
            </a:r>
            <a:r>
              <a:rPr lang="en-US" sz="1000" b="0" i="0" dirty="0" err="1">
                <a:solidFill>
                  <a:srgbClr val="222222"/>
                </a:solidFill>
                <a:effectLst/>
                <a:latin typeface="-apple-system"/>
              </a:rPr>
              <a:t>colour</a:t>
            </a:r>
            <a:r>
              <a:rPr lang="en-US" sz="1000" b="0" i="0" dirty="0">
                <a:solidFill>
                  <a:srgbClr val="222222"/>
                </a:solidFill>
                <a:effectLst/>
                <a:latin typeface="-apple-system"/>
              </a:rPr>
              <a:t> are your eyes? Teaching the genetics of eye </a:t>
            </a:r>
            <a:r>
              <a:rPr lang="en-US" sz="1000" b="0" i="0" dirty="0" err="1">
                <a:solidFill>
                  <a:srgbClr val="222222"/>
                </a:solidFill>
                <a:effectLst/>
                <a:latin typeface="-apple-system"/>
              </a:rPr>
              <a:t>colour</a:t>
            </a:r>
            <a:r>
              <a:rPr lang="en-US" sz="1000" b="0" i="0" dirty="0">
                <a:solidFill>
                  <a:srgbClr val="222222"/>
                </a:solidFill>
                <a:effectLst/>
                <a:latin typeface="-apple-system"/>
              </a:rPr>
              <a:t> &amp; </a:t>
            </a:r>
            <a:r>
              <a:rPr lang="en-US" sz="1000" b="0" i="0" dirty="0" err="1">
                <a:solidFill>
                  <a:srgbClr val="222222"/>
                </a:solidFill>
                <a:effectLst/>
                <a:latin typeface="-apple-system"/>
              </a:rPr>
              <a:t>colour</a:t>
            </a:r>
            <a:r>
              <a:rPr lang="en-US" sz="1000" b="0" i="0" dirty="0">
                <a:solidFill>
                  <a:srgbClr val="222222"/>
                </a:solidFill>
                <a:effectLst/>
                <a:latin typeface="-apple-system"/>
              </a:rPr>
              <a:t> vision. </a:t>
            </a:r>
            <a:r>
              <a:rPr lang="en-US" sz="1000" b="0" i="0" dirty="0" err="1">
                <a:solidFill>
                  <a:srgbClr val="222222"/>
                </a:solidFill>
                <a:effectLst/>
                <a:latin typeface="-apple-system"/>
              </a:rPr>
              <a:t>Edridge</a:t>
            </a:r>
            <a:r>
              <a:rPr lang="en-US" sz="1000" b="0" i="0" dirty="0">
                <a:solidFill>
                  <a:srgbClr val="222222"/>
                </a:solidFill>
                <a:effectLst/>
                <a:latin typeface="-apple-system"/>
              </a:rPr>
              <a:t> Green Lecture </a:t>
            </a:r>
            <a:r>
              <a:rPr lang="en-US" sz="1000" b="0" i="0" dirty="0" err="1">
                <a:solidFill>
                  <a:srgbClr val="222222"/>
                </a:solidFill>
                <a:effectLst/>
                <a:latin typeface="-apple-system"/>
              </a:rPr>
              <a:t>RCOphth</a:t>
            </a:r>
            <a:r>
              <a:rPr lang="en-US" sz="1000" b="0" i="0" dirty="0">
                <a:solidFill>
                  <a:srgbClr val="222222"/>
                </a:solidFill>
                <a:effectLst/>
                <a:latin typeface="-apple-system"/>
              </a:rPr>
              <a:t> Annual Congress Glasgow May 2019. </a:t>
            </a:r>
            <a:r>
              <a:rPr lang="en-US" sz="1000" b="0" i="1" dirty="0">
                <a:solidFill>
                  <a:srgbClr val="222222"/>
                </a:solidFill>
                <a:effectLst/>
                <a:latin typeface="-apple-system"/>
              </a:rPr>
              <a:t>Eye</a:t>
            </a:r>
            <a:r>
              <a:rPr lang="en-US" sz="1000" b="0" i="0" dirty="0">
                <a:solidFill>
                  <a:srgbClr val="222222"/>
                </a:solidFill>
                <a:effectLst/>
                <a:latin typeface="-apple-system"/>
              </a:rPr>
              <a:t> </a:t>
            </a:r>
            <a:r>
              <a:rPr lang="en-US" sz="1000" b="1" i="0" dirty="0">
                <a:solidFill>
                  <a:srgbClr val="222222"/>
                </a:solidFill>
                <a:effectLst/>
                <a:latin typeface="-apple-system"/>
              </a:rPr>
              <a:t>36</a:t>
            </a:r>
            <a:r>
              <a:rPr lang="en-US" sz="1000" b="0" i="0" dirty="0">
                <a:solidFill>
                  <a:srgbClr val="222222"/>
                </a:solidFill>
                <a:effectLst/>
                <a:latin typeface="-apple-system"/>
              </a:rPr>
              <a:t>, 704–715 (2022). </a:t>
            </a:r>
            <a:r>
              <a:rPr lang="en-US" sz="1000" b="0" i="0" dirty="0">
                <a:solidFill>
                  <a:srgbClr val="222222"/>
                </a:solidFill>
                <a:effectLst/>
                <a:latin typeface="-apple-system"/>
                <a:hlinkClick r:id="rId3"/>
              </a:rPr>
              <a:t>https://doi.org/10.1038/s41433-021-01749-x</a:t>
            </a:r>
            <a:r>
              <a:rPr lang="en-US" sz="1000" b="0" i="0" dirty="0">
                <a:solidFill>
                  <a:srgbClr val="222222"/>
                </a:solidFill>
                <a:effectLst/>
                <a:latin typeface="-apple-system"/>
              </a:rPr>
              <a:t> </a:t>
            </a:r>
            <a:r>
              <a:rPr lang="en-US" sz="1000" b="0" i="0" dirty="0">
                <a:solidFill>
                  <a:srgbClr val="222222"/>
                </a:solidFill>
                <a:effectLst/>
                <a:latin typeface="-apple-system"/>
                <a:hlinkClick r:id="rId4"/>
              </a:rPr>
              <a:t>Used as permitted for educational purposes</a:t>
            </a:r>
            <a:r>
              <a:rPr lang="en-US" sz="1000" b="0" i="0" dirty="0">
                <a:solidFill>
                  <a:srgbClr val="222222"/>
                </a:solidFill>
                <a:effectLst/>
                <a:latin typeface="-apple-system"/>
              </a:rPr>
              <a:t>.</a:t>
            </a:r>
            <a:endParaRPr lang="en-US" sz="1000" dirty="0"/>
          </a:p>
        </p:txBody>
      </p:sp>
      <p:sp>
        <p:nvSpPr>
          <p:cNvPr id="4" name="Title 1">
            <a:extLst>
              <a:ext uri="{FF2B5EF4-FFF2-40B4-BE49-F238E27FC236}">
                <a16:creationId xmlns:a16="http://schemas.microsoft.com/office/drawing/2014/main" id="{C7DBE9D4-1669-6E3E-480F-B3C801F57044}"/>
              </a:ext>
            </a:extLst>
          </p:cNvPr>
          <p:cNvSpPr txBox="1">
            <a:spLocks/>
          </p:cNvSpPr>
          <p:nvPr/>
        </p:nvSpPr>
        <p:spPr>
          <a:xfrm>
            <a:off x="4665246" y="39085"/>
            <a:ext cx="2861507"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Mendelian Heredity</a:t>
            </a:r>
          </a:p>
        </p:txBody>
      </p:sp>
      <p:sp>
        <p:nvSpPr>
          <p:cNvPr id="5" name="TextBox 4">
            <a:extLst>
              <a:ext uri="{FF2B5EF4-FFF2-40B4-BE49-F238E27FC236}">
                <a16:creationId xmlns:a16="http://schemas.microsoft.com/office/drawing/2014/main" id="{257BC086-9B63-8524-98E2-07BA4FD87084}"/>
              </a:ext>
            </a:extLst>
          </p:cNvPr>
          <p:cNvSpPr txBox="1"/>
          <p:nvPr/>
        </p:nvSpPr>
        <p:spPr>
          <a:xfrm>
            <a:off x="260717" y="5549265"/>
            <a:ext cx="11776123"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Khan Academy-An Introduction to Mendelian Genetics</a:t>
            </a:r>
            <a:r>
              <a:rPr lang="en-US" sz="1200" dirty="0">
                <a:latin typeface="Arial" panose="020B0604020202020204" pitchFamily="34" charset="0"/>
                <a:cs typeface="Arial" panose="020B0604020202020204" pitchFamily="34" charset="0"/>
              </a:rPr>
              <a:t>: This video reviews the information found on the previous slide, and introduces the concept of Mendelian genetics along with how to create a Punnett Square</a:t>
            </a:r>
          </a:p>
        </p:txBody>
      </p:sp>
      <p:pic>
        <p:nvPicPr>
          <p:cNvPr id="22" name="Picture 21">
            <a:extLst>
              <a:ext uri="{FF2B5EF4-FFF2-40B4-BE49-F238E27FC236}">
                <a16:creationId xmlns:a16="http://schemas.microsoft.com/office/drawing/2014/main" id="{99DD374F-C2EE-4A83-8EF3-3BD8F2A819EC}"/>
              </a:ext>
            </a:extLst>
          </p:cNvPr>
          <p:cNvPicPr>
            <a:picLocks noChangeAspect="1"/>
          </p:cNvPicPr>
          <p:nvPr/>
        </p:nvPicPr>
        <p:blipFill rotWithShape="1">
          <a:blip r:embed="rId6"/>
          <a:srcRect l="5052" t="6278"/>
          <a:stretch/>
        </p:blipFill>
        <p:spPr>
          <a:xfrm>
            <a:off x="8531894" y="450222"/>
            <a:ext cx="2154468" cy="1188720"/>
          </a:xfrm>
          <a:prstGeom prst="rect">
            <a:avLst/>
          </a:prstGeom>
        </p:spPr>
      </p:pic>
      <p:pic>
        <p:nvPicPr>
          <p:cNvPr id="31" name="Picture 30">
            <a:extLst>
              <a:ext uri="{FF2B5EF4-FFF2-40B4-BE49-F238E27FC236}">
                <a16:creationId xmlns:a16="http://schemas.microsoft.com/office/drawing/2014/main" id="{DEFDB5D6-BD64-68CB-CD5E-15B15B376210}"/>
              </a:ext>
            </a:extLst>
          </p:cNvPr>
          <p:cNvPicPr>
            <a:picLocks noChangeAspect="1"/>
          </p:cNvPicPr>
          <p:nvPr/>
        </p:nvPicPr>
        <p:blipFill rotWithShape="1">
          <a:blip r:embed="rId7"/>
          <a:srcRect l="3754" t="6064"/>
          <a:stretch/>
        </p:blipFill>
        <p:spPr>
          <a:xfrm>
            <a:off x="8531099" y="1675564"/>
            <a:ext cx="2178967" cy="1188720"/>
          </a:xfrm>
          <a:prstGeom prst="rect">
            <a:avLst/>
          </a:prstGeom>
        </p:spPr>
      </p:pic>
      <p:pic>
        <p:nvPicPr>
          <p:cNvPr id="32" name="Picture 31">
            <a:extLst>
              <a:ext uri="{FF2B5EF4-FFF2-40B4-BE49-F238E27FC236}">
                <a16:creationId xmlns:a16="http://schemas.microsoft.com/office/drawing/2014/main" id="{5B04C6D9-CC22-F4B0-9C8A-DA0CB7A9D52F}"/>
              </a:ext>
            </a:extLst>
          </p:cNvPr>
          <p:cNvPicPr>
            <a:picLocks noChangeAspect="1"/>
          </p:cNvPicPr>
          <p:nvPr/>
        </p:nvPicPr>
        <p:blipFill rotWithShape="1">
          <a:blip r:embed="rId8"/>
          <a:srcRect l="3754" t="6064"/>
          <a:stretch/>
        </p:blipFill>
        <p:spPr>
          <a:xfrm>
            <a:off x="8507394" y="2904121"/>
            <a:ext cx="2178968" cy="1188720"/>
          </a:xfrm>
          <a:prstGeom prst="rect">
            <a:avLst/>
          </a:prstGeom>
        </p:spPr>
      </p:pic>
      <p:sp>
        <p:nvSpPr>
          <p:cNvPr id="34" name="Arrow: Right 33">
            <a:extLst>
              <a:ext uri="{FF2B5EF4-FFF2-40B4-BE49-F238E27FC236}">
                <a16:creationId xmlns:a16="http://schemas.microsoft.com/office/drawing/2014/main" id="{1427445E-22F2-F0F4-3394-981736CF6C12}"/>
              </a:ext>
            </a:extLst>
          </p:cNvPr>
          <p:cNvSpPr/>
          <p:nvPr/>
        </p:nvSpPr>
        <p:spPr>
          <a:xfrm>
            <a:off x="6914331" y="864387"/>
            <a:ext cx="978408" cy="27432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49F04935-5849-A80F-627C-5E96CE061EA8}"/>
              </a:ext>
            </a:extLst>
          </p:cNvPr>
          <p:cNvPicPr>
            <a:picLocks noChangeAspect="1"/>
          </p:cNvPicPr>
          <p:nvPr/>
        </p:nvPicPr>
        <p:blipFill>
          <a:blip r:embed="rId9"/>
          <a:stretch>
            <a:fillRect/>
          </a:stretch>
        </p:blipFill>
        <p:spPr>
          <a:xfrm>
            <a:off x="6943948" y="1967168"/>
            <a:ext cx="1005927" cy="329213"/>
          </a:xfrm>
          <a:prstGeom prst="rect">
            <a:avLst/>
          </a:prstGeom>
        </p:spPr>
      </p:pic>
      <p:pic>
        <p:nvPicPr>
          <p:cNvPr id="36" name="Picture 35">
            <a:extLst>
              <a:ext uri="{FF2B5EF4-FFF2-40B4-BE49-F238E27FC236}">
                <a16:creationId xmlns:a16="http://schemas.microsoft.com/office/drawing/2014/main" id="{6D6DE233-E522-01DA-E195-24E400F3DF67}"/>
              </a:ext>
            </a:extLst>
          </p:cNvPr>
          <p:cNvPicPr>
            <a:picLocks noChangeAspect="1"/>
          </p:cNvPicPr>
          <p:nvPr/>
        </p:nvPicPr>
        <p:blipFill>
          <a:blip r:embed="rId9"/>
          <a:stretch>
            <a:fillRect/>
          </a:stretch>
        </p:blipFill>
        <p:spPr>
          <a:xfrm>
            <a:off x="6821149" y="2999249"/>
            <a:ext cx="1005927" cy="329213"/>
          </a:xfrm>
          <a:prstGeom prst="rect">
            <a:avLst/>
          </a:prstGeom>
        </p:spPr>
      </p:pic>
      <p:sp>
        <p:nvSpPr>
          <p:cNvPr id="37" name="TextBox 36">
            <a:extLst>
              <a:ext uri="{FF2B5EF4-FFF2-40B4-BE49-F238E27FC236}">
                <a16:creationId xmlns:a16="http://schemas.microsoft.com/office/drawing/2014/main" id="{562AA67E-7DDF-3AB3-208A-FB24D680888A}"/>
              </a:ext>
            </a:extLst>
          </p:cNvPr>
          <p:cNvSpPr txBox="1"/>
          <p:nvPr/>
        </p:nvSpPr>
        <p:spPr>
          <a:xfrm>
            <a:off x="7144873" y="4330288"/>
            <a:ext cx="4951417"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The Punnett Squares above corresponds to the generational pairings illustrated on the left and shows the probability of inheriting either brown or blue eyes. </a:t>
            </a:r>
          </a:p>
        </p:txBody>
      </p:sp>
      <p:sp>
        <p:nvSpPr>
          <p:cNvPr id="38" name="TextBox 37">
            <a:extLst>
              <a:ext uri="{FF2B5EF4-FFF2-40B4-BE49-F238E27FC236}">
                <a16:creationId xmlns:a16="http://schemas.microsoft.com/office/drawing/2014/main" id="{FCF1C960-DD70-F48F-B21D-65084C9CCCF8}"/>
              </a:ext>
            </a:extLst>
          </p:cNvPr>
          <p:cNvSpPr txBox="1"/>
          <p:nvPr/>
        </p:nvSpPr>
        <p:spPr>
          <a:xfrm>
            <a:off x="10710066" y="917459"/>
            <a:ext cx="1371658" cy="584775"/>
          </a:xfrm>
          <a:prstGeom prst="rect">
            <a:avLst/>
          </a:prstGeom>
          <a:noFill/>
        </p:spPr>
        <p:txBody>
          <a:bodyPr wrap="none" rtlCol="0">
            <a:spAutoFit/>
          </a:bodyPr>
          <a:lstStyle/>
          <a:p>
            <a:r>
              <a:rPr lang="en-US" sz="1600" dirty="0"/>
              <a:t>Grandparent’s</a:t>
            </a:r>
          </a:p>
          <a:p>
            <a:r>
              <a:rPr lang="en-US" sz="1600" dirty="0"/>
              <a:t>    offspring</a:t>
            </a:r>
          </a:p>
        </p:txBody>
      </p:sp>
      <p:sp>
        <p:nvSpPr>
          <p:cNvPr id="39" name="TextBox 38">
            <a:extLst>
              <a:ext uri="{FF2B5EF4-FFF2-40B4-BE49-F238E27FC236}">
                <a16:creationId xmlns:a16="http://schemas.microsoft.com/office/drawing/2014/main" id="{7DE55129-92C1-D680-64BE-D4FE8218A1DE}"/>
              </a:ext>
            </a:extLst>
          </p:cNvPr>
          <p:cNvSpPr txBox="1"/>
          <p:nvPr/>
        </p:nvSpPr>
        <p:spPr>
          <a:xfrm>
            <a:off x="10768094" y="2110260"/>
            <a:ext cx="923779" cy="584775"/>
          </a:xfrm>
          <a:prstGeom prst="rect">
            <a:avLst/>
          </a:prstGeom>
          <a:noFill/>
        </p:spPr>
        <p:txBody>
          <a:bodyPr wrap="none" rtlCol="0">
            <a:spAutoFit/>
          </a:bodyPr>
          <a:lstStyle/>
          <a:p>
            <a:r>
              <a:rPr lang="en-US" sz="1600" dirty="0"/>
              <a:t>Parent’s</a:t>
            </a:r>
          </a:p>
          <a:p>
            <a:r>
              <a:rPr lang="en-US" sz="1600" dirty="0"/>
              <a:t>offspring</a:t>
            </a:r>
          </a:p>
        </p:txBody>
      </p:sp>
      <p:sp>
        <p:nvSpPr>
          <p:cNvPr id="40" name="TextBox 39">
            <a:extLst>
              <a:ext uri="{FF2B5EF4-FFF2-40B4-BE49-F238E27FC236}">
                <a16:creationId xmlns:a16="http://schemas.microsoft.com/office/drawing/2014/main" id="{F3170339-ECF7-85FC-116B-B11182E45295}"/>
              </a:ext>
            </a:extLst>
          </p:cNvPr>
          <p:cNvSpPr txBox="1"/>
          <p:nvPr/>
        </p:nvSpPr>
        <p:spPr>
          <a:xfrm>
            <a:off x="10710066" y="3362499"/>
            <a:ext cx="1487715" cy="584775"/>
          </a:xfrm>
          <a:prstGeom prst="rect">
            <a:avLst/>
          </a:prstGeom>
          <a:noFill/>
        </p:spPr>
        <p:txBody>
          <a:bodyPr wrap="none" rtlCol="0">
            <a:spAutoFit/>
          </a:bodyPr>
          <a:lstStyle/>
          <a:p>
            <a:r>
              <a:rPr lang="en-US" sz="1600" dirty="0"/>
              <a:t>Grandchildren’s</a:t>
            </a:r>
          </a:p>
          <a:p>
            <a:r>
              <a:rPr lang="en-US" sz="1600" dirty="0"/>
              <a:t>    offspring</a:t>
            </a:r>
          </a:p>
        </p:txBody>
      </p:sp>
    </p:spTree>
    <p:extLst>
      <p:ext uri="{BB962C8B-B14F-4D97-AF65-F5344CB8AC3E}">
        <p14:creationId xmlns:p14="http://schemas.microsoft.com/office/powerpoint/2010/main" val="3542515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8F230F-D7E2-4FEA-BF4A-AA76447A2FFC}"/>
              </a:ext>
            </a:extLst>
          </p:cNvPr>
          <p:cNvPicPr>
            <a:picLocks noChangeAspect="1"/>
          </p:cNvPicPr>
          <p:nvPr/>
        </p:nvPicPr>
        <p:blipFill rotWithShape="1">
          <a:blip r:embed="rId2"/>
          <a:srcRect t="8564" b="1810"/>
          <a:stretch/>
        </p:blipFill>
        <p:spPr>
          <a:xfrm>
            <a:off x="1209991" y="1099971"/>
            <a:ext cx="10077866" cy="4937760"/>
          </a:xfrm>
          <a:prstGeom prst="rect">
            <a:avLst/>
          </a:prstGeom>
        </p:spPr>
      </p:pic>
      <p:sp>
        <p:nvSpPr>
          <p:cNvPr id="2" name="Title 1">
            <a:extLst>
              <a:ext uri="{FF2B5EF4-FFF2-40B4-BE49-F238E27FC236}">
                <a16:creationId xmlns:a16="http://schemas.microsoft.com/office/drawing/2014/main" id="{F5761BF1-B32E-3749-85BA-1A125277BB67}"/>
              </a:ext>
            </a:extLst>
          </p:cNvPr>
          <p:cNvSpPr txBox="1">
            <a:spLocks/>
          </p:cNvSpPr>
          <p:nvPr/>
        </p:nvSpPr>
        <p:spPr>
          <a:xfrm>
            <a:off x="2335753" y="267718"/>
            <a:ext cx="7826342" cy="46408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Autosomal Dominant and Autosomal Recessive Inheritance Patterns</a:t>
            </a:r>
          </a:p>
        </p:txBody>
      </p:sp>
    </p:spTree>
    <p:extLst>
      <p:ext uri="{BB962C8B-B14F-4D97-AF65-F5344CB8AC3E}">
        <p14:creationId xmlns:p14="http://schemas.microsoft.com/office/powerpoint/2010/main" val="3463965937"/>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6379</TotalTime>
  <Words>2463</Words>
  <Application>Microsoft Office PowerPoint</Application>
  <PresentationFormat>Widescreen</PresentationFormat>
  <Paragraphs>128</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-apple-system</vt:lpstr>
      <vt:lpstr>Arial</vt:lpstr>
      <vt:lpstr>Calibri</vt:lpstr>
      <vt:lpstr>Calibri Light</vt:lpstr>
      <vt:lpstr>Wingdings</vt:lpstr>
      <vt:lpstr>Retrospect</vt:lpstr>
      <vt:lpstr>Conception and Heredity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281</cp:revision>
  <cp:lastPrinted>2014-08-23T17:58:33Z</cp:lastPrinted>
  <dcterms:created xsi:type="dcterms:W3CDTF">2014-07-07T16:42:02Z</dcterms:created>
  <dcterms:modified xsi:type="dcterms:W3CDTF">2024-08-12T20:21:19Z</dcterms:modified>
</cp:coreProperties>
</file>