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D0B43F-03AF-49BF-80D9-FF2E4C16562A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F076B8-5C7F-44E0-807A-18F200F65B2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631" y="2967335"/>
            <a:ext cx="6856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SWISHY ROBOFISH 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48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Kwame </a:t>
            </a:r>
            <a:r>
              <a:rPr lang="en-US" dirty="0" err="1" smtClean="0"/>
              <a:t>Pilay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4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toy </a:t>
            </a:r>
            <a:r>
              <a:rPr lang="en-US" dirty="0" smtClean="0"/>
              <a:t>is a cross between a water arcade and a fish race. </a:t>
            </a:r>
          </a:p>
          <a:p>
            <a:r>
              <a:rPr lang="en-US" dirty="0" smtClean="0"/>
              <a:t>Ideally age target is 2-8 years old.</a:t>
            </a:r>
          </a:p>
          <a:p>
            <a:r>
              <a:rPr lang="en-US" dirty="0" smtClean="0"/>
              <a:t>The purpose of the game is to push each button to see which fish reaches the finish line first. </a:t>
            </a:r>
          </a:p>
          <a:p>
            <a:r>
              <a:rPr lang="en-US" dirty="0" smtClean="0"/>
              <a:t>When there is no pressure being ejected from the buttons the fish will simply flow back to the starting point.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1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HANDRAWING </a:t>
            </a:r>
            <a:endParaRPr lang="en-US" dirty="0"/>
          </a:p>
        </p:txBody>
      </p:sp>
      <p:pic>
        <p:nvPicPr>
          <p:cNvPr id="1026" name="Picture 2" descr="F:\IND 2313\Fish Ga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886008"/>
            <a:ext cx="4038600" cy="537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t="24158" r="64712" b="19863"/>
          <a:stretch/>
        </p:blipFill>
        <p:spPr bwMode="auto">
          <a:xfrm>
            <a:off x="609600" y="2133600"/>
            <a:ext cx="3565048" cy="449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9" t="21419" r="62401" b="16341"/>
          <a:stretch/>
        </p:blipFill>
        <p:spPr bwMode="auto">
          <a:xfrm>
            <a:off x="5237018" y="1295400"/>
            <a:ext cx="3715596" cy="53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990600"/>
            <a:ext cx="333777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3-D MODEL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4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75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PowerPoint Presentation</vt:lpstr>
      <vt:lpstr>WHAT IT IS </vt:lpstr>
      <vt:lpstr>HANDRAWING </vt:lpstr>
      <vt:lpstr>PowerPoint Presentation</vt:lpstr>
    </vt:vector>
  </TitlesOfParts>
  <Company>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</dc:creator>
  <cp:lastModifiedBy>Labs</cp:lastModifiedBy>
  <cp:revision>4</cp:revision>
  <dcterms:created xsi:type="dcterms:W3CDTF">2016-12-15T17:57:39Z</dcterms:created>
  <dcterms:modified xsi:type="dcterms:W3CDTF">2016-12-15T19:14:34Z</dcterms:modified>
</cp:coreProperties>
</file>