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616AAC-3BDD-48A0-A95A-E7A136186CCC}" type="datetimeFigureOut">
              <a:rPr lang="en-US" smtClean="0"/>
              <a:pPr/>
              <a:t>9/21/2019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ECCF2D-FB58-4BED-99D5-894EC486A0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35803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City Tech </a:t>
            </a:r>
            <a:r>
              <a:rPr lang="en-US" sz="2400" b="1" dirty="0" smtClean="0">
                <a:solidFill>
                  <a:srgbClr val="FFC000"/>
                </a:solidFill>
              </a:rPr>
              <a:t>Maker Team</a:t>
            </a:r>
          </a:p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in </a:t>
            </a:r>
            <a:r>
              <a:rPr lang="en-US" sz="2400" b="1" dirty="0" smtClean="0">
                <a:solidFill>
                  <a:srgbClr val="FFC000"/>
                </a:solidFill>
              </a:rPr>
              <a:t>the </a:t>
            </a:r>
            <a:r>
              <a:rPr lang="en-US" sz="2400" b="1" dirty="0" smtClean="0">
                <a:solidFill>
                  <a:srgbClr val="FFC000"/>
                </a:solidFill>
              </a:rPr>
              <a:t>2017 </a:t>
            </a:r>
            <a:r>
              <a:rPr lang="en-US" sz="2400" b="1" dirty="0" smtClean="0">
                <a:solidFill>
                  <a:srgbClr val="FFC000"/>
                </a:solidFill>
              </a:rPr>
              <a:t>City of Science Fair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4" name="Picture 3" descr="DSC07000.JPG"/>
          <p:cNvPicPr>
            <a:picLocks noChangeAspect="1"/>
          </p:cNvPicPr>
          <p:nvPr/>
        </p:nvPicPr>
        <p:blipFill>
          <a:blip r:embed="rId2" cstate="print"/>
          <a:srcRect l="3333" r="3333"/>
          <a:stretch>
            <a:fillRect/>
          </a:stretch>
        </p:blipFill>
        <p:spPr>
          <a:xfrm>
            <a:off x="304800" y="1371600"/>
            <a:ext cx="8534400" cy="51477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FlexBot   </a:t>
            </a:r>
            <a:r>
              <a:rPr lang="en-US" sz="2400" b="1" dirty="0" smtClean="0">
                <a:solidFill>
                  <a:srgbClr val="FFC000"/>
                </a:solidFill>
              </a:rPr>
              <a:t>Again  Attracted Many Young Attendees to Play in the </a:t>
            </a:r>
            <a:r>
              <a:rPr lang="en-US" sz="2400" b="1" dirty="0" smtClean="0">
                <a:solidFill>
                  <a:srgbClr val="FFC000"/>
                </a:solidFill>
              </a:rPr>
              <a:t>2017 </a:t>
            </a:r>
            <a:r>
              <a:rPr lang="en-US" sz="2400" b="1" dirty="0" smtClean="0">
                <a:solidFill>
                  <a:srgbClr val="FFC000"/>
                </a:solidFill>
              </a:rPr>
              <a:t>City of Science Fair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6" name="Picture 5" descr="DSC069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457960"/>
            <a:ext cx="8915400" cy="50190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C000"/>
                </a:solidFill>
              </a:rPr>
              <a:t>NaviBot</a:t>
            </a:r>
            <a:r>
              <a:rPr lang="en-US" sz="2400" b="1" dirty="0" smtClean="0">
                <a:solidFill>
                  <a:srgbClr val="FFC000"/>
                </a:solidFill>
              </a:rPr>
              <a:t> </a:t>
            </a:r>
            <a:r>
              <a:rPr lang="en-US" sz="2400" b="1" dirty="0" smtClean="0">
                <a:solidFill>
                  <a:srgbClr val="FFC000"/>
                </a:solidFill>
              </a:rPr>
              <a:t>in the </a:t>
            </a:r>
            <a:r>
              <a:rPr lang="en-US" sz="2400" b="1" dirty="0" smtClean="0">
                <a:solidFill>
                  <a:srgbClr val="FFC000"/>
                </a:solidFill>
              </a:rPr>
              <a:t>2017 </a:t>
            </a:r>
            <a:r>
              <a:rPr lang="en-US" sz="2400" b="1" dirty="0" smtClean="0">
                <a:solidFill>
                  <a:srgbClr val="FFC000"/>
                </a:solidFill>
              </a:rPr>
              <a:t>City of Science Fair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7" name="Picture 6" descr="DSC069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305560"/>
            <a:ext cx="8915400" cy="5019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Prosthetic Hand Project  </a:t>
            </a:r>
            <a:r>
              <a:rPr lang="en-US" sz="2400" b="1" dirty="0" smtClean="0">
                <a:solidFill>
                  <a:srgbClr val="FFC000"/>
                </a:solidFill>
              </a:rPr>
              <a:t>Attracted Many Attendees Young and Old in the </a:t>
            </a:r>
            <a:r>
              <a:rPr lang="en-US" sz="2400" b="1" dirty="0" smtClean="0">
                <a:solidFill>
                  <a:srgbClr val="FFC000"/>
                </a:solidFill>
              </a:rPr>
              <a:t>2017 </a:t>
            </a:r>
            <a:r>
              <a:rPr lang="en-US" sz="2400" b="1" dirty="0" smtClean="0">
                <a:solidFill>
                  <a:srgbClr val="FFC000"/>
                </a:solidFill>
              </a:rPr>
              <a:t>City of Science Fair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4" name="Picture 3" descr="DSC069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8763000" cy="49332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City Tech Maker’s Booth  Attracted Many Attendees Young and Old in the </a:t>
            </a:r>
            <a:r>
              <a:rPr lang="en-US" sz="2400" b="1" dirty="0" smtClean="0">
                <a:solidFill>
                  <a:srgbClr val="FFC000"/>
                </a:solidFill>
              </a:rPr>
              <a:t>2017 </a:t>
            </a:r>
            <a:r>
              <a:rPr lang="en-US" sz="2400" b="1" dirty="0" smtClean="0">
                <a:solidFill>
                  <a:srgbClr val="FFC000"/>
                </a:solidFill>
              </a:rPr>
              <a:t>City of Science Fair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6" name="Picture 5" descr="DSC06998.JPG"/>
          <p:cNvPicPr>
            <a:picLocks noChangeAspect="1"/>
          </p:cNvPicPr>
          <p:nvPr/>
        </p:nvPicPr>
        <p:blipFill>
          <a:blip r:embed="rId2" cstate="print"/>
          <a:srcRect r="2500"/>
          <a:stretch>
            <a:fillRect/>
          </a:stretch>
        </p:blipFill>
        <p:spPr>
          <a:xfrm>
            <a:off x="0" y="1405467"/>
            <a:ext cx="8915400" cy="51477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52735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City Tech Maker’s Booth  </a:t>
            </a:r>
            <a:r>
              <a:rPr lang="en-US" sz="2400" b="1" dirty="0" smtClean="0">
                <a:solidFill>
                  <a:srgbClr val="FFC000"/>
                </a:solidFill>
              </a:rPr>
              <a:t>in </a:t>
            </a:r>
            <a:r>
              <a:rPr lang="en-US" sz="2400" b="1" dirty="0" smtClean="0">
                <a:solidFill>
                  <a:srgbClr val="FFC000"/>
                </a:solidFill>
              </a:rPr>
              <a:t>the </a:t>
            </a:r>
            <a:r>
              <a:rPr lang="en-US" sz="2400" b="1" dirty="0" smtClean="0">
                <a:solidFill>
                  <a:srgbClr val="FFC000"/>
                </a:solidFill>
              </a:rPr>
              <a:t>2017 </a:t>
            </a:r>
            <a:r>
              <a:rPr lang="en-US" sz="2400" b="1" dirty="0" smtClean="0">
                <a:solidFill>
                  <a:srgbClr val="FFC000"/>
                </a:solidFill>
              </a:rPr>
              <a:t>City of Science Fair</a:t>
            </a:r>
            <a:endParaRPr lang="en-US" sz="2400" b="1" dirty="0">
              <a:solidFill>
                <a:srgbClr val="FFC000"/>
              </a:solidFill>
            </a:endParaRPr>
          </a:p>
        </p:txBody>
      </p:sp>
      <p:pic>
        <p:nvPicPr>
          <p:cNvPr id="4" name="Picture 3" descr="DSC06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534160"/>
            <a:ext cx="8915400" cy="501904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828</TotalTime>
  <Words>78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Slide 1</vt:lpstr>
      <vt:lpstr>Slide 2</vt:lpstr>
      <vt:lpstr>Slide 3</vt:lpstr>
      <vt:lpstr>Slide 4</vt:lpstr>
      <vt:lpstr>Slide 5</vt:lpstr>
      <vt:lpstr>Slide 6</vt:lpstr>
    </vt:vector>
  </TitlesOfParts>
  <Company>CUNY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NYCCT</dc:creator>
  <cp:lastModifiedBy>NYCCT</cp:lastModifiedBy>
  <cp:revision>11</cp:revision>
  <dcterms:created xsi:type="dcterms:W3CDTF">2016-10-03T14:13:49Z</dcterms:created>
  <dcterms:modified xsi:type="dcterms:W3CDTF">2019-09-21T18:04:19Z</dcterms:modified>
</cp:coreProperties>
</file>