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0" r:id="rId1"/>
    <p:sldMasterId id="2147483671" r:id="rId2"/>
  </p:sldMasterIdLst>
  <p:notesMasterIdLst>
    <p:notesMasterId r:id="rId20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5a12a8324e_6_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g5a12a8324e_6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5a12a8324e_6_1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" name="Google Shape;203;g5a12a8324e_6_1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5a12a8324e_6_1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g5a12a8324e_6_1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5a12a8324e_6_1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1" name="Google Shape;221;g5a12a8324e_6_1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5a12a8324e_6_1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1" name="Google Shape;231;g5a12a8324e_6_1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5a12a8324e_6_1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8" name="Google Shape;238;g5a12a8324e_6_1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5a12a8324e_6_1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5" name="Google Shape;245;g5a12a8324e_6_1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5a12a8324e_6_1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2" name="Google Shape;252;g5a12a8324e_6_1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517ee782a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" name="Google Shape;259;g517ee782a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5a12a8324e_6_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g5a12a8324e_6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5a12a8324e_6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g5a12a8324e_6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5a36dd402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5a36dd402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5a12a8324e_6_1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g5a12a8324e_6_1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5a12a8324e_6_1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g5a12a8324e_6_1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5a12a8324e_6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g5a12a8324e_6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5182cfe61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83;g5182cfe61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5a12a8324e_6_1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g5a12a8324e_6_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4202967"/>
            <a:ext cx="8520600" cy="1734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6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71" name="Google Shape;71;p1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78" name="Google Shape;78;p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8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84" name="Google Shape;84;p1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85" name="Google Shape;85;p18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86" name="Google Shape;86;p18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87" name="Google Shape;87;p1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1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2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2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21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02" name="Google Shape;102;p21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103" name="Google Shape;103;p2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2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22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9" name="Google Shape;109;p22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110" name="Google Shape;110;p2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2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2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23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6" name="Google Shape;116;p2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2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2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24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2" name="Google Shape;122;p2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2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2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Google Shape;129;p25" descr="wp202176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25"/>
          <p:cNvSpPr txBox="1">
            <a:spLocks noGrp="1"/>
          </p:cNvSpPr>
          <p:nvPr>
            <p:ph type="ctrTitle"/>
          </p:nvPr>
        </p:nvSpPr>
        <p:spPr>
          <a:xfrm>
            <a:off x="1695450" y="1"/>
            <a:ext cx="57531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" sz="4000">
                <a:latin typeface="Arial"/>
                <a:ea typeface="Arial"/>
                <a:cs typeface="Arial"/>
                <a:sym typeface="Arial"/>
              </a:rPr>
              <a:t>American Museum of Natural History</a:t>
            </a:r>
            <a:endParaRPr sz="40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1" name="Google Shape;131;p25" descr="AMNH.0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57200" y="1219200"/>
            <a:ext cx="8229600" cy="548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Google Shape;205;p34" descr="wp202176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34"/>
          <p:cNvSpPr txBox="1">
            <a:spLocks noGrp="1"/>
          </p:cNvSpPr>
          <p:nvPr>
            <p:ph type="ctrTitle"/>
          </p:nvPr>
        </p:nvSpPr>
        <p:spPr>
          <a:xfrm>
            <a:off x="685800" y="0"/>
            <a:ext cx="7772400" cy="841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" sz="3600">
                <a:latin typeface="Arial"/>
                <a:ea typeface="Arial"/>
                <a:cs typeface="Arial"/>
                <a:sym typeface="Arial"/>
              </a:rPr>
              <a:t>AMNH: People &amp; Culture</a:t>
            </a:r>
            <a:endParaRPr sz="36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7" name="Google Shape;207;p34" descr="59234797_425004998076152_8523016042295853056_n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33400" y="914400"/>
            <a:ext cx="3779520" cy="2834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" name="Google Shape;208;p34" descr="59301434_287768295510433_4033691524712628224_n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33400" y="3810000"/>
            <a:ext cx="3779520" cy="2834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" name="Google Shape;209;p34" descr="59454938_1194589284034157_8877038235021213696_n.jp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800600" y="1295400"/>
            <a:ext cx="3771900" cy="502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4" name="Google Shape;214;p35" descr="wp202176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p35"/>
          <p:cNvSpPr txBox="1">
            <a:spLocks noGrp="1"/>
          </p:cNvSpPr>
          <p:nvPr>
            <p:ph type="ctrTitle"/>
          </p:nvPr>
        </p:nvSpPr>
        <p:spPr>
          <a:xfrm>
            <a:off x="685800" y="0"/>
            <a:ext cx="7772400" cy="841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" sz="3600">
                <a:latin typeface="Arial"/>
                <a:ea typeface="Arial"/>
                <a:cs typeface="Arial"/>
                <a:sym typeface="Arial"/>
              </a:rPr>
              <a:t>AMNH: Fossils</a:t>
            </a:r>
            <a:endParaRPr sz="36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6" name="Google Shape;216;p35" descr="57099107_453850148516781_7997938655224135680_n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172200" y="1143000"/>
            <a:ext cx="2743200" cy="3657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Google Shape;217;p35" descr="59350581_819071105124509_2944532928488538112_n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200400" y="2971800"/>
            <a:ext cx="2743200" cy="3657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p35" descr="59488682_570072810147941_5368706714818314240_n.jp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28600" y="1143000"/>
            <a:ext cx="27432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3" name="Google Shape;223;p36" descr="wp202176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p36"/>
          <p:cNvSpPr txBox="1">
            <a:spLocks noGrp="1"/>
          </p:cNvSpPr>
          <p:nvPr>
            <p:ph type="ctrTitle"/>
          </p:nvPr>
        </p:nvSpPr>
        <p:spPr>
          <a:xfrm>
            <a:off x="685800" y="0"/>
            <a:ext cx="7772400" cy="841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" sz="3600">
                <a:latin typeface="Arial"/>
                <a:ea typeface="Arial"/>
                <a:cs typeface="Arial"/>
                <a:sym typeface="Arial"/>
              </a:rPr>
              <a:t>Night at the Museum</a:t>
            </a:r>
            <a:endParaRPr sz="36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5" name="Google Shape;225;p36" descr="989091c9d041017_museum2-jpeg.jpe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04800" y="1066800"/>
            <a:ext cx="4572000" cy="304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" name="Google Shape;226;p36" descr="MuseumNY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953000" y="1143000"/>
            <a:ext cx="3931920" cy="29489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p36" descr="Night-at-the-museum-ANHM-171.jp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57200" y="4191000"/>
            <a:ext cx="3657600" cy="243870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p36" descr="night-museum-sleepover-kids_facebookshare_1200.jp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191000" y="4191000"/>
            <a:ext cx="4572000" cy="2400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3" name="Google Shape;233;p37" descr="wp202176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p37"/>
          <p:cNvSpPr txBox="1">
            <a:spLocks noGrp="1"/>
          </p:cNvSpPr>
          <p:nvPr>
            <p:ph type="ctrTitle"/>
          </p:nvPr>
        </p:nvSpPr>
        <p:spPr>
          <a:xfrm>
            <a:off x="685800" y="0"/>
            <a:ext cx="7772400" cy="841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" sz="3600">
                <a:latin typeface="Arial"/>
                <a:ea typeface="Arial"/>
                <a:cs typeface="Arial"/>
                <a:sym typeface="Arial"/>
              </a:rPr>
              <a:t>Mission Statement</a:t>
            </a:r>
            <a:endParaRPr sz="36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" name="Google Shape;235;p37"/>
          <p:cNvSpPr txBox="1"/>
          <p:nvPr/>
        </p:nvSpPr>
        <p:spPr>
          <a:xfrm>
            <a:off x="685800" y="1490875"/>
            <a:ext cx="7839300" cy="464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i="1"/>
              <a:t>“To discover, interpret, and disseminate through scientific research and education knowledge about human cultures, the natural world, and the universe.”</a:t>
            </a:r>
            <a:endParaRPr sz="3200" i="1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" name="Google Shape;240;p38" descr="wp202176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p38"/>
          <p:cNvSpPr txBox="1">
            <a:spLocks noGrp="1"/>
          </p:cNvSpPr>
          <p:nvPr>
            <p:ph type="ctrTitle"/>
          </p:nvPr>
        </p:nvSpPr>
        <p:spPr>
          <a:xfrm>
            <a:off x="685800" y="0"/>
            <a:ext cx="7772400" cy="841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40"/>
              <a:buFont typeface="Arial"/>
              <a:buNone/>
            </a:pPr>
            <a:r>
              <a:rPr lang="en" sz="3240">
                <a:latin typeface="Arial"/>
                <a:ea typeface="Arial"/>
                <a:cs typeface="Arial"/>
                <a:sym typeface="Arial"/>
              </a:rPr>
              <a:t>The Museum in 1909 Facing 77</a:t>
            </a:r>
            <a:r>
              <a:rPr lang="en" sz="3240" baseline="30000">
                <a:latin typeface="Arial"/>
                <a:ea typeface="Arial"/>
                <a:cs typeface="Arial"/>
                <a:sym typeface="Arial"/>
              </a:rPr>
              <a:t>th</a:t>
            </a:r>
            <a:r>
              <a:rPr lang="en" sz="3240">
                <a:latin typeface="Arial"/>
                <a:ea typeface="Arial"/>
                <a:cs typeface="Arial"/>
                <a:sym typeface="Arial"/>
              </a:rPr>
              <a:t> Street</a:t>
            </a:r>
            <a:endParaRPr sz="324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2" name="Google Shape;242;p38" descr="American-Museum-of-Natural-History-1909.jpg"/>
          <p:cNvPicPr preferRelativeResize="0"/>
          <p:nvPr/>
        </p:nvPicPr>
        <p:blipFill rotWithShape="1">
          <a:blip r:embed="rId4">
            <a:alphaModFix/>
          </a:blip>
          <a:srcRect l="4687" b="3270"/>
          <a:stretch/>
        </p:blipFill>
        <p:spPr>
          <a:xfrm>
            <a:off x="274320" y="838200"/>
            <a:ext cx="8595360" cy="58335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39" descr="wp202176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p39"/>
          <p:cNvSpPr txBox="1">
            <a:spLocks noGrp="1"/>
          </p:cNvSpPr>
          <p:nvPr>
            <p:ph type="ctrTitle"/>
          </p:nvPr>
        </p:nvSpPr>
        <p:spPr>
          <a:xfrm>
            <a:off x="685800" y="0"/>
            <a:ext cx="7772400" cy="841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" sz="3600">
                <a:latin typeface="Arial"/>
                <a:ea typeface="Arial"/>
                <a:cs typeface="Arial"/>
                <a:sym typeface="Arial"/>
              </a:rPr>
              <a:t>The Employees of the Museum</a:t>
            </a:r>
            <a:endParaRPr sz="36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9" name="Google Shape;249;p39" descr="Deiv9AfVwAAobr-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1440" y="754380"/>
            <a:ext cx="8961120" cy="59815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4" name="Google Shape;254;p40" descr="wp202176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Google Shape;255;p40"/>
          <p:cNvSpPr txBox="1">
            <a:spLocks noGrp="1"/>
          </p:cNvSpPr>
          <p:nvPr>
            <p:ph type="ctrTitle"/>
          </p:nvPr>
        </p:nvSpPr>
        <p:spPr>
          <a:xfrm>
            <a:off x="685800" y="0"/>
            <a:ext cx="7772400" cy="841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" sz="3600">
                <a:latin typeface="Arial"/>
                <a:ea typeface="Arial"/>
                <a:cs typeface="Arial"/>
                <a:sym typeface="Arial"/>
              </a:rPr>
              <a:t>Visitors</a:t>
            </a:r>
            <a:endParaRPr sz="36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6" name="Google Shape;256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028700"/>
            <a:ext cx="9144000" cy="4975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1" name="Google Shape;261;p41" descr="wp202176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3998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Google Shape;262;p41"/>
          <p:cNvSpPr txBox="1">
            <a:spLocks noGrp="1"/>
          </p:cNvSpPr>
          <p:nvPr>
            <p:ph type="ctrTitle"/>
          </p:nvPr>
        </p:nvSpPr>
        <p:spPr>
          <a:xfrm>
            <a:off x="-816750" y="2023950"/>
            <a:ext cx="8617200" cy="84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" sz="6000">
                <a:latin typeface="Arial"/>
                <a:ea typeface="Arial"/>
                <a:cs typeface="Arial"/>
                <a:sym typeface="Arial"/>
              </a:rPr>
              <a:t>        </a:t>
            </a:r>
            <a:r>
              <a:rPr lang="en" sz="7200">
                <a:latin typeface="Arial"/>
                <a:ea typeface="Arial"/>
                <a:cs typeface="Arial"/>
                <a:sym typeface="Arial"/>
              </a:rPr>
              <a:t> Thank You!</a:t>
            </a:r>
            <a:endParaRPr sz="72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" name="Google Shape;263;p41"/>
          <p:cNvSpPr txBox="1"/>
          <p:nvPr/>
        </p:nvSpPr>
        <p:spPr>
          <a:xfrm>
            <a:off x="2188350" y="3429000"/>
            <a:ext cx="4767300" cy="260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latin typeface="Calibri"/>
                <a:ea typeface="Calibri"/>
                <a:cs typeface="Calibri"/>
                <a:sym typeface="Calibri"/>
              </a:rPr>
              <a:t>Presented by: Jarelys </a:t>
            </a:r>
            <a:r>
              <a:rPr lang="en" sz="3000" dirty="0" smtClean="0">
                <a:latin typeface="Calibri"/>
                <a:ea typeface="Calibri"/>
                <a:cs typeface="Calibri"/>
                <a:sym typeface="Calibri"/>
              </a:rPr>
              <a:t>Barreto</a:t>
            </a:r>
            <a:endParaRPr lang="en" sz="30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 smtClean="0"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lang="en" sz="3000" dirty="0" smtClean="0">
                <a:latin typeface="Calibri"/>
                <a:ea typeface="Calibri"/>
                <a:cs typeface="Calibri"/>
                <a:sym typeface="Calibri"/>
              </a:rPr>
              <a:t>	    Nexmaury Gil</a:t>
            </a:r>
            <a:endParaRPr lang="en" sz="30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 smtClean="0"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lang="en" sz="3000" dirty="0" smtClean="0">
                <a:latin typeface="Calibri"/>
                <a:ea typeface="Calibri"/>
                <a:cs typeface="Calibri"/>
                <a:sym typeface="Calibri"/>
              </a:rPr>
              <a:t>	     Tashi </a:t>
            </a:r>
            <a:r>
              <a:rPr lang="en" sz="3000" dirty="0">
                <a:latin typeface="Calibri"/>
                <a:ea typeface="Calibri"/>
                <a:cs typeface="Calibri"/>
                <a:sym typeface="Calibri"/>
              </a:rPr>
              <a:t>Dolma </a:t>
            </a:r>
            <a:endParaRPr sz="30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Google Shape;136;p26" descr="wp202176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26"/>
          <p:cNvSpPr txBox="1">
            <a:spLocks noGrp="1"/>
          </p:cNvSpPr>
          <p:nvPr>
            <p:ph type="ctrTitle"/>
          </p:nvPr>
        </p:nvSpPr>
        <p:spPr>
          <a:xfrm>
            <a:off x="685800" y="0"/>
            <a:ext cx="7772400" cy="841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40"/>
              <a:buFont typeface="Arial"/>
              <a:buNone/>
            </a:pPr>
            <a:r>
              <a:rPr lang="en" sz="3240">
                <a:latin typeface="Arial"/>
                <a:ea typeface="Arial"/>
                <a:cs typeface="Arial"/>
                <a:sym typeface="Arial"/>
              </a:rPr>
              <a:t>American Museum of Natural History</a:t>
            </a:r>
            <a:endParaRPr sz="324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8" name="Google Shape;138;p26" descr="american museum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1219200"/>
            <a:ext cx="9144000" cy="49991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27" descr="wp202176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27"/>
          <p:cNvSpPr txBox="1">
            <a:spLocks noGrp="1"/>
          </p:cNvSpPr>
          <p:nvPr>
            <p:ph type="ctrTitle"/>
          </p:nvPr>
        </p:nvSpPr>
        <p:spPr>
          <a:xfrm>
            <a:off x="685800" y="0"/>
            <a:ext cx="7772400" cy="841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" sz="3600">
                <a:latin typeface="Arial"/>
                <a:ea typeface="Arial"/>
                <a:cs typeface="Arial"/>
                <a:sym typeface="Arial"/>
              </a:rPr>
              <a:t>Accessibility</a:t>
            </a:r>
            <a:endParaRPr sz="36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5" name="Google Shape;145;p27" descr="https://66.media.tumblr.com/aedf2919e2dc4caa5aea60d477aa3012/tumblr_n9z018T1vC1qdeuyro4_1280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7160" y="762000"/>
            <a:ext cx="8875551" cy="59312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ABA86"/>
            </a:gs>
            <a:gs pos="100000">
              <a:srgbClr val="E97414"/>
            </a:gs>
          </a:gsLst>
          <a:lin ang="5400012" scaled="0"/>
        </a:gra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" name="Google Shape;150;p28" descr="wp202176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3998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28"/>
          <p:cNvSpPr txBox="1"/>
          <p:nvPr/>
        </p:nvSpPr>
        <p:spPr>
          <a:xfrm>
            <a:off x="1875600" y="108000"/>
            <a:ext cx="5392800" cy="84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Admission/Membership </a:t>
            </a:r>
            <a:endParaRPr sz="3600"/>
          </a:p>
        </p:txBody>
      </p:sp>
      <p:sp>
        <p:nvSpPr>
          <p:cNvPr id="152" name="Google Shape;152;p28"/>
          <p:cNvSpPr txBox="1"/>
          <p:nvPr/>
        </p:nvSpPr>
        <p:spPr>
          <a:xfrm>
            <a:off x="72650" y="95070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﻿</a:t>
            </a:r>
            <a:endParaRPr/>
          </a:p>
        </p:txBody>
      </p:sp>
      <p:pic>
        <p:nvPicPr>
          <p:cNvPr id="153" name="Google Shape;153;p28" descr="Related image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5050" y="1729025"/>
            <a:ext cx="3988549" cy="4286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28" descr="Image result for membership card image for american museum of natural history"/>
          <p:cNvPicPr preferRelativeResize="0"/>
          <p:nvPr/>
        </p:nvPicPr>
        <p:blipFill rotWithShape="1">
          <a:blip r:embed="rId5">
            <a:alphaModFix/>
          </a:blip>
          <a:srcRect t="32813" b="14141"/>
          <a:stretch/>
        </p:blipFill>
        <p:spPr>
          <a:xfrm>
            <a:off x="4794800" y="1729025"/>
            <a:ext cx="3896600" cy="4286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Google Shape;159;p29" descr="wp202176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3998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29"/>
          <p:cNvSpPr txBox="1">
            <a:spLocks noGrp="1"/>
          </p:cNvSpPr>
          <p:nvPr>
            <p:ph type="ctrTitle"/>
          </p:nvPr>
        </p:nvSpPr>
        <p:spPr>
          <a:xfrm>
            <a:off x="685800" y="0"/>
            <a:ext cx="7772400" cy="841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" sz="3600">
                <a:latin typeface="Arial"/>
                <a:ea typeface="Arial"/>
                <a:cs typeface="Arial"/>
                <a:sym typeface="Arial"/>
              </a:rPr>
              <a:t>Food</a:t>
            </a:r>
            <a:endParaRPr sz="36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29"/>
          <p:cNvSpPr txBox="1"/>
          <p:nvPr/>
        </p:nvSpPr>
        <p:spPr>
          <a:xfrm flipH="1">
            <a:off x="5007000" y="5897658"/>
            <a:ext cx="3451200" cy="6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62" name="Google Shape;162;p29" descr="Related image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768450"/>
            <a:ext cx="5197700" cy="5335600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29"/>
          <p:cNvSpPr txBox="1"/>
          <p:nvPr/>
        </p:nvSpPr>
        <p:spPr>
          <a:xfrm>
            <a:off x="5567600" y="2058850"/>
            <a:ext cx="3189900" cy="375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●"/>
            </a:pPr>
            <a:r>
              <a:rPr lang="en" sz="2400">
                <a:latin typeface="Calibri"/>
                <a:ea typeface="Calibri"/>
                <a:cs typeface="Calibri"/>
                <a:sym typeface="Calibri"/>
              </a:rPr>
              <a:t>Café on Lower Level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●"/>
            </a:pPr>
            <a:r>
              <a:rPr lang="en" sz="2400">
                <a:latin typeface="Calibri"/>
                <a:ea typeface="Calibri"/>
                <a:cs typeface="Calibri"/>
                <a:sym typeface="Calibri"/>
              </a:rPr>
              <a:t>Café on One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●"/>
            </a:pPr>
            <a:r>
              <a:rPr lang="en" sz="2400">
                <a:latin typeface="Calibri"/>
                <a:ea typeface="Calibri"/>
                <a:cs typeface="Calibri"/>
                <a:sym typeface="Calibri"/>
              </a:rPr>
              <a:t>Café on Four 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Google Shape;168;p30" descr="wp202176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3998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30"/>
          <p:cNvSpPr txBox="1">
            <a:spLocks noGrp="1"/>
          </p:cNvSpPr>
          <p:nvPr>
            <p:ph type="ctrTitle"/>
          </p:nvPr>
        </p:nvSpPr>
        <p:spPr>
          <a:xfrm>
            <a:off x="685800" y="0"/>
            <a:ext cx="7772400" cy="841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" sz="3600">
                <a:latin typeface="Arial"/>
                <a:ea typeface="Arial"/>
                <a:cs typeface="Arial"/>
                <a:sym typeface="Arial"/>
              </a:rPr>
              <a:t>Gift Shops</a:t>
            </a:r>
            <a:endParaRPr sz="36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30"/>
          <p:cNvSpPr txBox="1"/>
          <p:nvPr/>
        </p:nvSpPr>
        <p:spPr>
          <a:xfrm>
            <a:off x="5756075" y="5871750"/>
            <a:ext cx="3160800" cy="84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Online Store</a:t>
            </a:r>
            <a:endParaRPr sz="1800"/>
          </a:p>
        </p:txBody>
      </p:sp>
      <p:pic>
        <p:nvPicPr>
          <p:cNvPr id="171" name="Google Shape;171;p30" descr="Related image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225" y="2752050"/>
            <a:ext cx="4045201" cy="27575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p30" descr="Image result for cosmic store in American museum of Natural history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87600" y="2553775"/>
            <a:ext cx="4255275" cy="3245800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30"/>
          <p:cNvSpPr txBox="1"/>
          <p:nvPr/>
        </p:nvSpPr>
        <p:spPr>
          <a:xfrm>
            <a:off x="391475" y="1058425"/>
            <a:ext cx="3566700" cy="85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Calibri"/>
              <a:buChar char="●"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Planetarium shop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Calibri"/>
              <a:buChar char="●"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Cosmic shop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 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>
                <a:solidFill>
                  <a:schemeClr val="dk1"/>
                </a:solidFill>
              </a:rPr>
              <a:t>Dino shop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Google Shape;178;p31" descr="wp202176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31"/>
          <p:cNvSpPr txBox="1">
            <a:spLocks noGrp="1"/>
          </p:cNvSpPr>
          <p:nvPr>
            <p:ph type="ctrTitle"/>
          </p:nvPr>
        </p:nvSpPr>
        <p:spPr>
          <a:xfrm>
            <a:off x="685800" y="0"/>
            <a:ext cx="7772400" cy="841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" sz="3600">
                <a:latin typeface="Arial"/>
                <a:ea typeface="Arial"/>
                <a:cs typeface="Arial"/>
                <a:sym typeface="Arial"/>
              </a:rPr>
              <a:t>Tours</a:t>
            </a:r>
            <a:endParaRPr sz="36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0" name="Google Shape;180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1025" y="756425"/>
            <a:ext cx="8881950" cy="5921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" name="Google Shape;185;p32" descr="wp202176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3998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32"/>
          <p:cNvSpPr txBox="1">
            <a:spLocks noGrp="1"/>
          </p:cNvSpPr>
          <p:nvPr>
            <p:ph type="ctrTitle"/>
          </p:nvPr>
        </p:nvSpPr>
        <p:spPr>
          <a:xfrm>
            <a:off x="685800" y="0"/>
            <a:ext cx="7772400" cy="84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" sz="3600">
                <a:latin typeface="Arial"/>
                <a:ea typeface="Arial"/>
                <a:cs typeface="Arial"/>
                <a:sym typeface="Arial"/>
              </a:rPr>
              <a:t>AMNH: Planetarium</a:t>
            </a:r>
            <a:endParaRPr sz="36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7" name="Google Shape;187;p32" descr="59394834_367105650582852_3775533427235749888_n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52400" y="762000"/>
            <a:ext cx="2743199" cy="3657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Google Shape;188;p32" descr="Photo May 04, 12 24 38 PM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5400000">
            <a:off x="2735643" y="1226758"/>
            <a:ext cx="3672715" cy="2743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Google Shape;189;p32" descr="Photo May 04, 12 42 00 PM.jp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5400000">
            <a:off x="5783643" y="1226758"/>
            <a:ext cx="3672715" cy="2743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32" descr="Photo May 04, 12 44 06 PM.jp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743200" y="4038600"/>
            <a:ext cx="3566159" cy="26636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Google Shape;195;p33" descr="wp202176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33"/>
          <p:cNvSpPr txBox="1">
            <a:spLocks noGrp="1"/>
          </p:cNvSpPr>
          <p:nvPr>
            <p:ph type="ctrTitle"/>
          </p:nvPr>
        </p:nvSpPr>
        <p:spPr>
          <a:xfrm>
            <a:off x="685800" y="0"/>
            <a:ext cx="7772400" cy="841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" sz="3600">
                <a:latin typeface="Arial"/>
                <a:ea typeface="Arial"/>
                <a:cs typeface="Arial"/>
                <a:sym typeface="Arial"/>
              </a:rPr>
              <a:t>AMNH: Reptiles &amp; Mammals</a:t>
            </a:r>
            <a:endParaRPr sz="36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7" name="Google Shape;197;p33" descr="59079208_359686734659222_3041358482231001088_n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33400" y="990600"/>
            <a:ext cx="3657600" cy="274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198;p33" descr="59305959_856641531353549_7692031026905743360_n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953000" y="990600"/>
            <a:ext cx="3657600" cy="274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Google Shape;199;p33" descr="59422400_1243588115799433_499841984601522176_n.jp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33400" y="3886200"/>
            <a:ext cx="3657600" cy="274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33" descr="59492703_405880093569396_1691514801571758080_n.jp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953000" y="3886200"/>
            <a:ext cx="3657600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105</Words>
  <PresentationFormat>On-screen Show (4:3)</PresentationFormat>
  <Paragraphs>33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Simple Light</vt:lpstr>
      <vt:lpstr>Office Theme</vt:lpstr>
      <vt:lpstr>American Museum of Natural History</vt:lpstr>
      <vt:lpstr>American Museum of Natural History</vt:lpstr>
      <vt:lpstr>Accessibility</vt:lpstr>
      <vt:lpstr>Slide 4</vt:lpstr>
      <vt:lpstr>Food</vt:lpstr>
      <vt:lpstr>Gift Shops</vt:lpstr>
      <vt:lpstr>Tours</vt:lpstr>
      <vt:lpstr>AMNH: Planetarium</vt:lpstr>
      <vt:lpstr>AMNH: Reptiles &amp; Mammals</vt:lpstr>
      <vt:lpstr>AMNH: People &amp; Culture</vt:lpstr>
      <vt:lpstr>AMNH: Fossils</vt:lpstr>
      <vt:lpstr>Night at the Museum</vt:lpstr>
      <vt:lpstr>Mission Statement</vt:lpstr>
      <vt:lpstr>The Museum in 1909 Facing 77th Street</vt:lpstr>
      <vt:lpstr>The Employees of the Museum</vt:lpstr>
      <vt:lpstr>Visitors</vt:lpstr>
      <vt:lpstr>         Thank You!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American Museum of Natural History</dc:title>
  <cp:lastModifiedBy>J B</cp:lastModifiedBy>
  <cp:revision>1</cp:revision>
  <dcterms:modified xsi:type="dcterms:W3CDTF">2019-05-17T05:21:04Z</dcterms:modified>
</cp:coreProperties>
</file>