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673" r:id="rId1"/>
  </p:sldMasterIdLst>
  <p:notesMasterIdLst>
    <p:notesMasterId r:id="rId25"/>
  </p:notesMasterIdLst>
  <p:sldIdLst>
    <p:sldId id="256" r:id="rId2"/>
    <p:sldId id="330" r:id="rId3"/>
    <p:sldId id="287" r:id="rId4"/>
    <p:sldId id="313" r:id="rId5"/>
    <p:sldId id="314" r:id="rId6"/>
    <p:sldId id="315" r:id="rId7"/>
    <p:sldId id="299" r:id="rId8"/>
    <p:sldId id="300" r:id="rId9"/>
    <p:sldId id="301" r:id="rId10"/>
    <p:sldId id="302" r:id="rId11"/>
    <p:sldId id="303" r:id="rId12"/>
    <p:sldId id="317" r:id="rId13"/>
    <p:sldId id="304" r:id="rId14"/>
    <p:sldId id="318" r:id="rId15"/>
    <p:sldId id="316" r:id="rId16"/>
    <p:sldId id="319" r:id="rId17"/>
    <p:sldId id="305" r:id="rId18"/>
    <p:sldId id="306" r:id="rId19"/>
    <p:sldId id="320" r:id="rId20"/>
    <p:sldId id="328" r:id="rId21"/>
    <p:sldId id="323" r:id="rId22"/>
    <p:sldId id="332" r:id="rId23"/>
    <p:sldId id="333" r:id="rId24"/>
  </p:sldIdLst>
  <p:sldSz cx="12192000" cy="6858000"/>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FFCC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474445A-FB4D-472C-9F9E-8FAD35112B8C}" v="19" dt="2023-06-09T16:04:38.34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89698" autoAdjust="0"/>
  </p:normalViewPr>
  <p:slideViewPr>
    <p:cSldViewPr snapToGrid="0">
      <p:cViewPr varScale="1">
        <p:scale>
          <a:sx n="108" d="100"/>
          <a:sy n="108" d="100"/>
        </p:scale>
        <p:origin x="714" y="96"/>
      </p:cViewPr>
      <p:guideLst>
        <p:guide orient="horz" pos="2160"/>
        <p:guide pos="3840"/>
      </p:guideLst>
    </p:cSldViewPr>
  </p:slideViewPr>
  <p:outlineViewPr>
    <p:cViewPr>
      <p:scale>
        <a:sx n="33" d="100"/>
        <a:sy n="33" d="100"/>
      </p:scale>
      <p:origin x="0" y="21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Pagano" userId="60497cb8cb4b67d3" providerId="LiveId" clId="{7474445A-FB4D-472C-9F9E-8FAD35112B8C}"/>
    <pc:docChg chg="undo custSel addSld delSld modSld sldOrd">
      <pc:chgData name="Maria Pagano" userId="60497cb8cb4b67d3" providerId="LiveId" clId="{7474445A-FB4D-472C-9F9E-8FAD35112B8C}" dt="2023-06-15T01:24:41.434" v="10683" actId="20577"/>
      <pc:docMkLst>
        <pc:docMk/>
      </pc:docMkLst>
      <pc:sldChg chg="modSp mod">
        <pc:chgData name="Maria Pagano" userId="60497cb8cb4b67d3" providerId="LiveId" clId="{7474445A-FB4D-472C-9F9E-8FAD35112B8C}" dt="2023-06-15T01:24:41.434" v="10683" actId="20577"/>
        <pc:sldMkLst>
          <pc:docMk/>
          <pc:sldMk cId="2312275530" sldId="256"/>
        </pc:sldMkLst>
        <pc:spChg chg="mod">
          <ac:chgData name="Maria Pagano" userId="60497cb8cb4b67d3" providerId="LiveId" clId="{7474445A-FB4D-472C-9F9E-8FAD35112B8C}" dt="2023-06-15T01:24:35.154" v="10681" actId="20577"/>
          <ac:spMkLst>
            <pc:docMk/>
            <pc:sldMk cId="2312275530" sldId="256"/>
            <ac:spMk id="2" creationId="{00000000-0000-0000-0000-000000000000}"/>
          </ac:spMkLst>
        </pc:spChg>
        <pc:spChg chg="mod">
          <ac:chgData name="Maria Pagano" userId="60497cb8cb4b67d3" providerId="LiveId" clId="{7474445A-FB4D-472C-9F9E-8FAD35112B8C}" dt="2023-06-15T01:24:41.434" v="10683" actId="20577"/>
          <ac:spMkLst>
            <pc:docMk/>
            <pc:sldMk cId="2312275530" sldId="256"/>
            <ac:spMk id="3" creationId="{00000000-0000-0000-0000-000000000000}"/>
          </ac:spMkLst>
        </pc:spChg>
      </pc:sldChg>
      <pc:sldChg chg="addSp delSp modSp mod">
        <pc:chgData name="Maria Pagano" userId="60497cb8cb4b67d3" providerId="LiveId" clId="{7474445A-FB4D-472C-9F9E-8FAD35112B8C}" dt="2023-06-09T16:35:38.467" v="1483" actId="1076"/>
        <pc:sldMkLst>
          <pc:docMk/>
          <pc:sldMk cId="2309327843" sldId="287"/>
        </pc:sldMkLst>
        <pc:spChg chg="del mod">
          <ac:chgData name="Maria Pagano" userId="60497cb8cb4b67d3" providerId="LiveId" clId="{7474445A-FB4D-472C-9F9E-8FAD35112B8C}" dt="2023-06-08T23:00:24.021" v="473" actId="21"/>
          <ac:spMkLst>
            <pc:docMk/>
            <pc:sldMk cId="2309327843" sldId="287"/>
            <ac:spMk id="2" creationId="{D095881F-FF24-43D0-A054-767D280DC20C}"/>
          </ac:spMkLst>
        </pc:spChg>
        <pc:spChg chg="mod">
          <ac:chgData name="Maria Pagano" userId="60497cb8cb4b67d3" providerId="LiveId" clId="{7474445A-FB4D-472C-9F9E-8FAD35112B8C}" dt="2023-06-09T16:23:14.359" v="1480" actId="208"/>
          <ac:spMkLst>
            <pc:docMk/>
            <pc:sldMk cId="2309327843" sldId="287"/>
            <ac:spMk id="3" creationId="{00000000-0000-0000-0000-000000000000}"/>
          </ac:spMkLst>
        </pc:spChg>
        <pc:spChg chg="mod">
          <ac:chgData name="Maria Pagano" userId="60497cb8cb4b67d3" providerId="LiveId" clId="{7474445A-FB4D-472C-9F9E-8FAD35112B8C}" dt="2023-06-09T16:22:45.637" v="1475" actId="1076"/>
          <ac:spMkLst>
            <pc:docMk/>
            <pc:sldMk cId="2309327843" sldId="287"/>
            <ac:spMk id="4" creationId="{00000000-0000-0000-0000-000000000000}"/>
          </ac:spMkLst>
        </pc:spChg>
        <pc:spChg chg="del mod">
          <ac:chgData name="Maria Pagano" userId="60497cb8cb4b67d3" providerId="LiveId" clId="{7474445A-FB4D-472C-9F9E-8FAD35112B8C}" dt="2023-06-08T20:58:05.553" v="68"/>
          <ac:spMkLst>
            <pc:docMk/>
            <pc:sldMk cId="2309327843" sldId="287"/>
            <ac:spMk id="5" creationId="{00000000-0000-0000-0000-000000000000}"/>
          </ac:spMkLst>
        </pc:spChg>
        <pc:spChg chg="add mod">
          <ac:chgData name="Maria Pagano" userId="60497cb8cb4b67d3" providerId="LiveId" clId="{7474445A-FB4D-472C-9F9E-8FAD35112B8C}" dt="2023-06-09T16:35:34.129" v="1482" actId="1076"/>
          <ac:spMkLst>
            <pc:docMk/>
            <pc:sldMk cId="2309327843" sldId="287"/>
            <ac:spMk id="6" creationId="{1988021D-1C18-BEA7-A8BA-5C2258928F02}"/>
          </ac:spMkLst>
        </pc:spChg>
        <pc:spChg chg="del mod">
          <ac:chgData name="Maria Pagano" userId="60497cb8cb4b67d3" providerId="LiveId" clId="{7474445A-FB4D-472C-9F9E-8FAD35112B8C}" dt="2023-06-08T20:52:14.065" v="10" actId="21"/>
          <ac:spMkLst>
            <pc:docMk/>
            <pc:sldMk cId="2309327843" sldId="287"/>
            <ac:spMk id="7" creationId="{B5908EC0-6CF9-428E-B50B-789D0D7BBFDE}"/>
          </ac:spMkLst>
        </pc:spChg>
        <pc:spChg chg="add mod">
          <ac:chgData name="Maria Pagano" userId="60497cb8cb4b67d3" providerId="LiveId" clId="{7474445A-FB4D-472C-9F9E-8FAD35112B8C}" dt="2023-06-09T16:22:50.750" v="1476" actId="1076"/>
          <ac:spMkLst>
            <pc:docMk/>
            <pc:sldMk cId="2309327843" sldId="287"/>
            <ac:spMk id="9" creationId="{6A0D845A-6733-2F45-ED82-989F61435067}"/>
          </ac:spMkLst>
        </pc:spChg>
        <pc:spChg chg="add mod">
          <ac:chgData name="Maria Pagano" userId="60497cb8cb4b67d3" providerId="LiveId" clId="{7474445A-FB4D-472C-9F9E-8FAD35112B8C}" dt="2023-06-09T16:35:22.500" v="1481" actId="1076"/>
          <ac:spMkLst>
            <pc:docMk/>
            <pc:sldMk cId="2309327843" sldId="287"/>
            <ac:spMk id="11" creationId="{72D7B2E5-5463-0CF4-207C-E1A2A6BB700D}"/>
          </ac:spMkLst>
        </pc:spChg>
        <pc:spChg chg="add del mod">
          <ac:chgData name="Maria Pagano" userId="60497cb8cb4b67d3" providerId="LiveId" clId="{7474445A-FB4D-472C-9F9E-8FAD35112B8C}" dt="2023-06-09T16:22:05.425" v="1468" actId="21"/>
          <ac:spMkLst>
            <pc:docMk/>
            <pc:sldMk cId="2309327843" sldId="287"/>
            <ac:spMk id="12" creationId="{8F8834E4-8E9F-53E0-BDBD-A18B26EF66CF}"/>
          </ac:spMkLst>
        </pc:spChg>
        <pc:picChg chg="add mod modCrop">
          <ac:chgData name="Maria Pagano" userId="60497cb8cb4b67d3" providerId="LiveId" clId="{7474445A-FB4D-472C-9F9E-8FAD35112B8C}" dt="2023-06-09T16:35:38.467" v="1483" actId="1076"/>
          <ac:picMkLst>
            <pc:docMk/>
            <pc:sldMk cId="2309327843" sldId="287"/>
            <ac:picMk id="8" creationId="{98D4D0EB-2001-7A2F-A3C0-D2BB4D1E499A}"/>
          </ac:picMkLst>
        </pc:picChg>
        <pc:picChg chg="del mod">
          <ac:chgData name="Maria Pagano" userId="60497cb8cb4b67d3" providerId="LiveId" clId="{7474445A-FB4D-472C-9F9E-8FAD35112B8C}" dt="2023-06-08T20:55:37.937" v="25" actId="21"/>
          <ac:picMkLst>
            <pc:docMk/>
            <pc:sldMk cId="2309327843" sldId="287"/>
            <ac:picMk id="15" creationId="{00000000-0000-0000-0000-000000000000}"/>
          </ac:picMkLst>
        </pc:picChg>
      </pc:sldChg>
      <pc:sldChg chg="del ord">
        <pc:chgData name="Maria Pagano" userId="60497cb8cb4b67d3" providerId="LiveId" clId="{7474445A-FB4D-472C-9F9E-8FAD35112B8C}" dt="2023-06-09T17:03:16.441" v="1895" actId="2696"/>
        <pc:sldMkLst>
          <pc:docMk/>
          <pc:sldMk cId="1287266831" sldId="298"/>
        </pc:sldMkLst>
      </pc:sldChg>
      <pc:sldChg chg="addSp delSp modSp mod ord">
        <pc:chgData name="Maria Pagano" userId="60497cb8cb4b67d3" providerId="LiveId" clId="{7474445A-FB4D-472C-9F9E-8FAD35112B8C}" dt="2023-06-09T19:34:29.612" v="4380" actId="1076"/>
        <pc:sldMkLst>
          <pc:docMk/>
          <pc:sldMk cId="3534759203" sldId="299"/>
        </pc:sldMkLst>
        <pc:spChg chg="del mod">
          <ac:chgData name="Maria Pagano" userId="60497cb8cb4b67d3" providerId="LiveId" clId="{7474445A-FB4D-472C-9F9E-8FAD35112B8C}" dt="2023-06-09T18:46:52.852" v="1972" actId="21"/>
          <ac:spMkLst>
            <pc:docMk/>
            <pc:sldMk cId="3534759203" sldId="299"/>
            <ac:spMk id="3" creationId="{00000000-0000-0000-0000-000000000000}"/>
          </ac:spMkLst>
        </pc:spChg>
        <pc:spChg chg="add del mod">
          <ac:chgData name="Maria Pagano" userId="60497cb8cb4b67d3" providerId="LiveId" clId="{7474445A-FB4D-472C-9F9E-8FAD35112B8C}" dt="2023-06-09T19:31:03.183" v="4344" actId="21"/>
          <ac:spMkLst>
            <pc:docMk/>
            <pc:sldMk cId="3534759203" sldId="299"/>
            <ac:spMk id="4" creationId="{90743BFA-F1F7-D4C4-DC78-52F55B9D1682}"/>
          </ac:spMkLst>
        </pc:spChg>
        <pc:spChg chg="add del mod">
          <ac:chgData name="Maria Pagano" userId="60497cb8cb4b67d3" providerId="LiveId" clId="{7474445A-FB4D-472C-9F9E-8FAD35112B8C}" dt="2023-06-09T18:44:26.463" v="1943"/>
          <ac:spMkLst>
            <pc:docMk/>
            <pc:sldMk cId="3534759203" sldId="299"/>
            <ac:spMk id="5" creationId="{9A3A5B92-1FF7-310D-CE8A-0E44F68CF065}"/>
          </ac:spMkLst>
        </pc:spChg>
        <pc:spChg chg="del">
          <ac:chgData name="Maria Pagano" userId="60497cb8cb4b67d3" providerId="LiveId" clId="{7474445A-FB4D-472C-9F9E-8FAD35112B8C}" dt="2023-06-09T19:19:46.979" v="3580" actId="21"/>
          <ac:spMkLst>
            <pc:docMk/>
            <pc:sldMk cId="3534759203" sldId="299"/>
            <ac:spMk id="6" creationId="{1124C45D-38A3-44D2-B355-CDB60C47C629}"/>
          </ac:spMkLst>
        </pc:spChg>
        <pc:spChg chg="mod">
          <ac:chgData name="Maria Pagano" userId="60497cb8cb4b67d3" providerId="LiveId" clId="{7474445A-FB4D-472C-9F9E-8FAD35112B8C}" dt="2023-06-09T18:44:56.845" v="1952" actId="1076"/>
          <ac:spMkLst>
            <pc:docMk/>
            <pc:sldMk cId="3534759203" sldId="299"/>
            <ac:spMk id="7" creationId="{B5908EC0-6CF9-428E-B50B-789D0D7BBFDE}"/>
          </ac:spMkLst>
        </pc:spChg>
        <pc:spChg chg="add mod">
          <ac:chgData name="Maria Pagano" userId="60497cb8cb4b67d3" providerId="LiveId" clId="{7474445A-FB4D-472C-9F9E-8FAD35112B8C}" dt="2023-06-09T19:34:06.021" v="4376" actId="14100"/>
          <ac:spMkLst>
            <pc:docMk/>
            <pc:sldMk cId="3534759203" sldId="299"/>
            <ac:spMk id="8" creationId="{DF1B6D1B-9569-DA77-26EA-61B324AA7F64}"/>
          </ac:spMkLst>
        </pc:spChg>
        <pc:spChg chg="add mod">
          <ac:chgData name="Maria Pagano" userId="60497cb8cb4b67d3" providerId="LiveId" clId="{7474445A-FB4D-472C-9F9E-8FAD35112B8C}" dt="2023-06-09T19:34:11.545" v="4377" actId="1076"/>
          <ac:spMkLst>
            <pc:docMk/>
            <pc:sldMk cId="3534759203" sldId="299"/>
            <ac:spMk id="9" creationId="{D68D17D1-23EB-CFD2-7B89-8202036C2704}"/>
          </ac:spMkLst>
        </pc:spChg>
        <pc:spChg chg="add mod">
          <ac:chgData name="Maria Pagano" userId="60497cb8cb4b67d3" providerId="LiveId" clId="{7474445A-FB4D-472C-9F9E-8FAD35112B8C}" dt="2023-06-09T19:31:32.286" v="4352" actId="1076"/>
          <ac:spMkLst>
            <pc:docMk/>
            <pc:sldMk cId="3534759203" sldId="299"/>
            <ac:spMk id="10" creationId="{60E3ACE0-8FA8-2FF5-F874-952DA3A8986A}"/>
          </ac:spMkLst>
        </pc:spChg>
        <pc:spChg chg="mod">
          <ac:chgData name="Maria Pagano" userId="60497cb8cb4b67d3" providerId="LiveId" clId="{7474445A-FB4D-472C-9F9E-8FAD35112B8C}" dt="2023-06-09T19:34:29.612" v="4380" actId="1076"/>
          <ac:spMkLst>
            <pc:docMk/>
            <pc:sldMk cId="3534759203" sldId="299"/>
            <ac:spMk id="11" creationId="{00000000-0000-0000-0000-000000000000}"/>
          </ac:spMkLst>
        </pc:spChg>
        <pc:spChg chg="add mod">
          <ac:chgData name="Maria Pagano" userId="60497cb8cb4b67d3" providerId="LiveId" clId="{7474445A-FB4D-472C-9F9E-8FAD35112B8C}" dt="2023-06-09T19:32:58.908" v="4368" actId="20577"/>
          <ac:spMkLst>
            <pc:docMk/>
            <pc:sldMk cId="3534759203" sldId="299"/>
            <ac:spMk id="12" creationId="{21033502-E187-4DA3-D239-B539DF527861}"/>
          </ac:spMkLst>
        </pc:spChg>
      </pc:sldChg>
      <pc:sldChg chg="addSp delSp modSp mod">
        <pc:chgData name="Maria Pagano" userId="60497cb8cb4b67d3" providerId="LiveId" clId="{7474445A-FB4D-472C-9F9E-8FAD35112B8C}" dt="2023-06-09T19:54:35.868" v="4893" actId="255"/>
        <pc:sldMkLst>
          <pc:docMk/>
          <pc:sldMk cId="3039136324" sldId="300"/>
        </pc:sldMkLst>
        <pc:spChg chg="mod">
          <ac:chgData name="Maria Pagano" userId="60497cb8cb4b67d3" providerId="LiveId" clId="{7474445A-FB4D-472C-9F9E-8FAD35112B8C}" dt="2023-06-09T19:41:21.690" v="4468" actId="255"/>
          <ac:spMkLst>
            <pc:docMk/>
            <pc:sldMk cId="3039136324" sldId="300"/>
            <ac:spMk id="2" creationId="{00000000-0000-0000-0000-000000000000}"/>
          </ac:spMkLst>
        </pc:spChg>
        <pc:spChg chg="add mod">
          <ac:chgData name="Maria Pagano" userId="60497cb8cb4b67d3" providerId="LiveId" clId="{7474445A-FB4D-472C-9F9E-8FAD35112B8C}" dt="2023-06-09T19:54:35.868" v="4893" actId="255"/>
          <ac:spMkLst>
            <pc:docMk/>
            <pc:sldMk cId="3039136324" sldId="300"/>
            <ac:spMk id="3" creationId="{301316BD-26AF-4A18-4CF9-8BCF494C78B5}"/>
          </ac:spMkLst>
        </pc:spChg>
        <pc:spChg chg="del mod">
          <ac:chgData name="Maria Pagano" userId="60497cb8cb4b67d3" providerId="LiveId" clId="{7474445A-FB4D-472C-9F9E-8FAD35112B8C}" dt="2023-06-09T19:39:02.502" v="4444"/>
          <ac:spMkLst>
            <pc:docMk/>
            <pc:sldMk cId="3039136324" sldId="300"/>
            <ac:spMk id="4" creationId="{00000000-0000-0000-0000-000000000000}"/>
          </ac:spMkLst>
        </pc:spChg>
        <pc:spChg chg="mod">
          <ac:chgData name="Maria Pagano" userId="60497cb8cb4b67d3" providerId="LiveId" clId="{7474445A-FB4D-472C-9F9E-8FAD35112B8C}" dt="2023-06-09T19:40:14.039" v="4458" actId="1076"/>
          <ac:spMkLst>
            <pc:docMk/>
            <pc:sldMk cId="3039136324" sldId="300"/>
            <ac:spMk id="5" creationId="{00000000-0000-0000-0000-000000000000}"/>
          </ac:spMkLst>
        </pc:spChg>
        <pc:spChg chg="mod">
          <ac:chgData name="Maria Pagano" userId="60497cb8cb4b67d3" providerId="LiveId" clId="{7474445A-FB4D-472C-9F9E-8FAD35112B8C}" dt="2023-06-09T19:42:32.227" v="4536" actId="113"/>
          <ac:spMkLst>
            <pc:docMk/>
            <pc:sldMk cId="3039136324" sldId="300"/>
            <ac:spMk id="7" creationId="{B5908EC0-6CF9-428E-B50B-789D0D7BBFDE}"/>
          </ac:spMkLst>
        </pc:spChg>
        <pc:picChg chg="mod">
          <ac:chgData name="Maria Pagano" userId="60497cb8cb4b67d3" providerId="LiveId" clId="{7474445A-FB4D-472C-9F9E-8FAD35112B8C}" dt="2023-06-09T19:36:10.269" v="4400" actId="1076"/>
          <ac:picMkLst>
            <pc:docMk/>
            <pc:sldMk cId="3039136324" sldId="300"/>
            <ac:picMk id="2052" creationId="{00000000-0000-0000-0000-000000000000}"/>
          </ac:picMkLst>
        </pc:picChg>
        <pc:picChg chg="mod">
          <ac:chgData name="Maria Pagano" userId="60497cb8cb4b67d3" providerId="LiveId" clId="{7474445A-FB4D-472C-9F9E-8FAD35112B8C}" dt="2023-06-09T19:36:07.531" v="4399" actId="1076"/>
          <ac:picMkLst>
            <pc:docMk/>
            <pc:sldMk cId="3039136324" sldId="300"/>
            <ac:picMk id="2054" creationId="{00000000-0000-0000-0000-000000000000}"/>
          </ac:picMkLst>
        </pc:picChg>
        <pc:picChg chg="mod">
          <ac:chgData name="Maria Pagano" userId="60497cb8cb4b67d3" providerId="LiveId" clId="{7474445A-FB4D-472C-9F9E-8FAD35112B8C}" dt="2023-06-09T19:36:14.325" v="4401" actId="1076"/>
          <ac:picMkLst>
            <pc:docMk/>
            <pc:sldMk cId="3039136324" sldId="300"/>
            <ac:picMk id="2056" creationId="{00000000-0000-0000-0000-000000000000}"/>
          </ac:picMkLst>
        </pc:picChg>
      </pc:sldChg>
      <pc:sldChg chg="addSp delSp modSp mod">
        <pc:chgData name="Maria Pagano" userId="60497cb8cb4b67d3" providerId="LiveId" clId="{7474445A-FB4D-472C-9F9E-8FAD35112B8C}" dt="2023-06-09T19:58:03.175" v="5176" actId="1076"/>
        <pc:sldMkLst>
          <pc:docMk/>
          <pc:sldMk cId="3536943793" sldId="301"/>
        </pc:sldMkLst>
        <pc:spChg chg="add mod">
          <ac:chgData name="Maria Pagano" userId="60497cb8cb4b67d3" providerId="LiveId" clId="{7474445A-FB4D-472C-9F9E-8FAD35112B8C}" dt="2023-06-09T19:54:47.569" v="4894" actId="1076"/>
          <ac:spMkLst>
            <pc:docMk/>
            <pc:sldMk cId="3536943793" sldId="301"/>
            <ac:spMk id="2" creationId="{59E24DD5-49C7-5A73-0BA1-E1A6AC1E75CD}"/>
          </ac:spMkLst>
        </pc:spChg>
        <pc:spChg chg="mod">
          <ac:chgData name="Maria Pagano" userId="60497cb8cb4b67d3" providerId="LiveId" clId="{7474445A-FB4D-472C-9F9E-8FAD35112B8C}" dt="2023-06-09T19:48:26.764" v="4580" actId="255"/>
          <ac:spMkLst>
            <pc:docMk/>
            <pc:sldMk cId="3536943793" sldId="301"/>
            <ac:spMk id="3" creationId="{00000000-0000-0000-0000-000000000000}"/>
          </ac:spMkLst>
        </pc:spChg>
        <pc:spChg chg="mod">
          <ac:chgData name="Maria Pagano" userId="60497cb8cb4b67d3" providerId="LiveId" clId="{7474445A-FB4D-472C-9F9E-8FAD35112B8C}" dt="2023-06-09T19:58:03.175" v="5176" actId="1076"/>
          <ac:spMkLst>
            <pc:docMk/>
            <pc:sldMk cId="3536943793" sldId="301"/>
            <ac:spMk id="4" creationId="{00000000-0000-0000-0000-000000000000}"/>
          </ac:spMkLst>
        </pc:spChg>
        <pc:spChg chg="del">
          <ac:chgData name="Maria Pagano" userId="60497cb8cb4b67d3" providerId="LiveId" clId="{7474445A-FB4D-472C-9F9E-8FAD35112B8C}" dt="2023-06-09T19:57:53.904" v="5174" actId="21"/>
          <ac:spMkLst>
            <pc:docMk/>
            <pc:sldMk cId="3536943793" sldId="301"/>
            <ac:spMk id="10" creationId="{00000000-0000-0000-0000-000000000000}"/>
          </ac:spMkLst>
        </pc:spChg>
        <pc:graphicFrameChg chg="mod modGraphic">
          <ac:chgData name="Maria Pagano" userId="60497cb8cb4b67d3" providerId="LiveId" clId="{7474445A-FB4D-472C-9F9E-8FAD35112B8C}" dt="2023-06-09T19:56:56.497" v="4911" actId="20577"/>
          <ac:graphicFrameMkLst>
            <pc:docMk/>
            <pc:sldMk cId="3536943793" sldId="301"/>
            <ac:graphicFrameMk id="13" creationId="{00000000-0000-0000-0000-000000000000}"/>
          </ac:graphicFrameMkLst>
        </pc:graphicFrameChg>
      </pc:sldChg>
      <pc:sldChg chg="addSp delSp modSp mod">
        <pc:chgData name="Maria Pagano" userId="60497cb8cb4b67d3" providerId="LiveId" clId="{7474445A-FB4D-472C-9F9E-8FAD35112B8C}" dt="2023-06-10T15:25:45.986" v="9088" actId="208"/>
        <pc:sldMkLst>
          <pc:docMk/>
          <pc:sldMk cId="2058758239" sldId="302"/>
        </pc:sldMkLst>
        <pc:spChg chg="mod">
          <ac:chgData name="Maria Pagano" userId="60497cb8cb4b67d3" providerId="LiveId" clId="{7474445A-FB4D-472C-9F9E-8FAD35112B8C}" dt="2023-06-10T15:25:45.986" v="9088" actId="208"/>
          <ac:spMkLst>
            <pc:docMk/>
            <pc:sldMk cId="2058758239" sldId="302"/>
            <ac:spMk id="3" creationId="{00000000-0000-0000-0000-000000000000}"/>
          </ac:spMkLst>
        </pc:spChg>
        <pc:spChg chg="mod">
          <ac:chgData name="Maria Pagano" userId="60497cb8cb4b67d3" providerId="LiveId" clId="{7474445A-FB4D-472C-9F9E-8FAD35112B8C}" dt="2023-06-09T20:20:43.689" v="5967" actId="14100"/>
          <ac:spMkLst>
            <pc:docMk/>
            <pc:sldMk cId="2058758239" sldId="302"/>
            <ac:spMk id="4" creationId="{00000000-0000-0000-0000-000000000000}"/>
          </ac:spMkLst>
        </pc:spChg>
        <pc:spChg chg="mod">
          <ac:chgData name="Maria Pagano" userId="60497cb8cb4b67d3" providerId="LiveId" clId="{7474445A-FB4D-472C-9F9E-8FAD35112B8C}" dt="2023-06-09T20:00:19.445" v="5305" actId="255"/>
          <ac:spMkLst>
            <pc:docMk/>
            <pc:sldMk cId="2058758239" sldId="302"/>
            <ac:spMk id="7" creationId="{B5908EC0-6CF9-428E-B50B-789D0D7BBFDE}"/>
          </ac:spMkLst>
        </pc:spChg>
        <pc:spChg chg="add mod">
          <ac:chgData name="Maria Pagano" userId="60497cb8cb4b67d3" providerId="LiveId" clId="{7474445A-FB4D-472C-9F9E-8FAD35112B8C}" dt="2023-06-09T20:22:25.147" v="5978" actId="1076"/>
          <ac:spMkLst>
            <pc:docMk/>
            <pc:sldMk cId="2058758239" sldId="302"/>
            <ac:spMk id="9" creationId="{A2E14BC2-9CEE-FFF1-AE42-A4B9F3E70A84}"/>
          </ac:spMkLst>
        </pc:spChg>
        <pc:spChg chg="add mod">
          <ac:chgData name="Maria Pagano" userId="60497cb8cb4b67d3" providerId="LiveId" clId="{7474445A-FB4D-472C-9F9E-8FAD35112B8C}" dt="2023-06-09T20:22:37.669" v="5982" actId="20577"/>
          <ac:spMkLst>
            <pc:docMk/>
            <pc:sldMk cId="2058758239" sldId="302"/>
            <ac:spMk id="10" creationId="{3CC48F43-BF17-BC15-2F4E-EBB44EBDB869}"/>
          </ac:spMkLst>
        </pc:spChg>
        <pc:spChg chg="del mod">
          <ac:chgData name="Maria Pagano" userId="60497cb8cb4b67d3" providerId="LiveId" clId="{7474445A-FB4D-472C-9F9E-8FAD35112B8C}" dt="2023-06-09T20:02:11.874" v="5310" actId="21"/>
          <ac:spMkLst>
            <pc:docMk/>
            <pc:sldMk cId="2058758239" sldId="302"/>
            <ac:spMk id="11" creationId="{00000000-0000-0000-0000-000000000000}"/>
          </ac:spMkLst>
        </pc:spChg>
        <pc:spChg chg="add mod">
          <ac:chgData name="Maria Pagano" userId="60497cb8cb4b67d3" providerId="LiveId" clId="{7474445A-FB4D-472C-9F9E-8FAD35112B8C}" dt="2023-06-09T20:22:31.373" v="5980" actId="20577"/>
          <ac:spMkLst>
            <pc:docMk/>
            <pc:sldMk cId="2058758239" sldId="302"/>
            <ac:spMk id="12" creationId="{B1D17456-5D71-BF36-8281-9B7CB2BB2E40}"/>
          </ac:spMkLst>
        </pc:spChg>
        <pc:picChg chg="add mod modCrop">
          <ac:chgData name="Maria Pagano" userId="60497cb8cb4b67d3" providerId="LiveId" clId="{7474445A-FB4D-472C-9F9E-8FAD35112B8C}" dt="2023-06-09T20:05:03.918" v="5366" actId="14100"/>
          <ac:picMkLst>
            <pc:docMk/>
            <pc:sldMk cId="2058758239" sldId="302"/>
            <ac:picMk id="2" creationId="{AA30DC53-74C4-C131-6DA8-DA739CED5161}"/>
          </ac:picMkLst>
        </pc:picChg>
        <pc:picChg chg="add mod">
          <ac:chgData name="Maria Pagano" userId="60497cb8cb4b67d3" providerId="LiveId" clId="{7474445A-FB4D-472C-9F9E-8FAD35112B8C}" dt="2023-06-09T20:09:31.421" v="5588" actId="1076"/>
          <ac:picMkLst>
            <pc:docMk/>
            <pc:sldMk cId="2058758239" sldId="302"/>
            <ac:picMk id="5" creationId="{01F48409-8D39-90C9-DD1F-F5F0EF94C6B3}"/>
          </ac:picMkLst>
        </pc:picChg>
        <pc:picChg chg="add mod modCrop">
          <ac:chgData name="Maria Pagano" userId="60497cb8cb4b67d3" providerId="LiveId" clId="{7474445A-FB4D-472C-9F9E-8FAD35112B8C}" dt="2023-06-09T20:16:29.343" v="5746" actId="1076"/>
          <ac:picMkLst>
            <pc:docMk/>
            <pc:sldMk cId="2058758239" sldId="302"/>
            <ac:picMk id="6" creationId="{0258A60F-424C-A5E2-2842-80E631EA0126}"/>
          </ac:picMkLst>
        </pc:picChg>
      </pc:sldChg>
      <pc:sldChg chg="addSp delSp modSp mod">
        <pc:chgData name="Maria Pagano" userId="60497cb8cb4b67d3" providerId="LiveId" clId="{7474445A-FB4D-472C-9F9E-8FAD35112B8C}" dt="2023-06-09T20:54:28.543" v="6686" actId="20577"/>
        <pc:sldMkLst>
          <pc:docMk/>
          <pc:sldMk cId="2760636739" sldId="303"/>
        </pc:sldMkLst>
        <pc:spChg chg="mod">
          <ac:chgData name="Maria Pagano" userId="60497cb8cb4b67d3" providerId="LiveId" clId="{7474445A-FB4D-472C-9F9E-8FAD35112B8C}" dt="2023-06-09T20:54:28.543" v="6686" actId="20577"/>
          <ac:spMkLst>
            <pc:docMk/>
            <pc:sldMk cId="2760636739" sldId="303"/>
            <ac:spMk id="3" creationId="{00000000-0000-0000-0000-000000000000}"/>
          </ac:spMkLst>
        </pc:spChg>
        <pc:spChg chg="mod">
          <ac:chgData name="Maria Pagano" userId="60497cb8cb4b67d3" providerId="LiveId" clId="{7474445A-FB4D-472C-9F9E-8FAD35112B8C}" dt="2023-06-09T20:51:46.266" v="6655" actId="20577"/>
          <ac:spMkLst>
            <pc:docMk/>
            <pc:sldMk cId="2760636739" sldId="303"/>
            <ac:spMk id="5" creationId="{00000000-0000-0000-0000-000000000000}"/>
          </ac:spMkLst>
        </pc:spChg>
        <pc:spChg chg="mod">
          <ac:chgData name="Maria Pagano" userId="60497cb8cb4b67d3" providerId="LiveId" clId="{7474445A-FB4D-472C-9F9E-8FAD35112B8C}" dt="2023-06-09T20:38:31.309" v="6004" actId="1076"/>
          <ac:spMkLst>
            <pc:docMk/>
            <pc:sldMk cId="2760636739" sldId="303"/>
            <ac:spMk id="7" creationId="{B5908EC0-6CF9-428E-B50B-789D0D7BBFDE}"/>
          </ac:spMkLst>
        </pc:spChg>
        <pc:spChg chg="del mod">
          <ac:chgData name="Maria Pagano" userId="60497cb8cb4b67d3" providerId="LiveId" clId="{7474445A-FB4D-472C-9F9E-8FAD35112B8C}" dt="2023-06-09T20:52:42.979" v="6665"/>
          <ac:spMkLst>
            <pc:docMk/>
            <pc:sldMk cId="2760636739" sldId="303"/>
            <ac:spMk id="9" creationId="{00000000-0000-0000-0000-000000000000}"/>
          </ac:spMkLst>
        </pc:spChg>
        <pc:graphicFrameChg chg="add mod modGraphic">
          <ac:chgData name="Maria Pagano" userId="60497cb8cb4b67d3" providerId="LiveId" clId="{7474445A-FB4D-472C-9F9E-8FAD35112B8C}" dt="2023-06-09T20:53:37.785" v="6673" actId="1076"/>
          <ac:graphicFrameMkLst>
            <pc:docMk/>
            <pc:sldMk cId="2760636739" sldId="303"/>
            <ac:graphicFrameMk id="2" creationId="{A708B9BB-72BA-CACF-252B-0AB8E19F5A25}"/>
          </ac:graphicFrameMkLst>
        </pc:graphicFrameChg>
        <pc:picChg chg="del mod">
          <ac:chgData name="Maria Pagano" userId="60497cb8cb4b67d3" providerId="LiveId" clId="{7474445A-FB4D-472C-9F9E-8FAD35112B8C}" dt="2023-06-09T20:39:15.184" v="6008" actId="21"/>
          <ac:picMkLst>
            <pc:docMk/>
            <pc:sldMk cId="2760636739" sldId="303"/>
            <ac:picMk id="10" creationId="{00000000-0000-0000-0000-000000000000}"/>
          </ac:picMkLst>
        </pc:picChg>
      </pc:sldChg>
      <pc:sldChg chg="modSp mod">
        <pc:chgData name="Maria Pagano" userId="60497cb8cb4b67d3" providerId="LiveId" clId="{7474445A-FB4D-472C-9F9E-8FAD35112B8C}" dt="2023-06-09T21:11:02.605" v="6910" actId="207"/>
        <pc:sldMkLst>
          <pc:docMk/>
          <pc:sldMk cId="1922371692" sldId="304"/>
        </pc:sldMkLst>
        <pc:spChg chg="mod">
          <ac:chgData name="Maria Pagano" userId="60497cb8cb4b67d3" providerId="LiveId" clId="{7474445A-FB4D-472C-9F9E-8FAD35112B8C}" dt="2023-06-09T21:10:38.989" v="6905" actId="1076"/>
          <ac:spMkLst>
            <pc:docMk/>
            <pc:sldMk cId="1922371692" sldId="304"/>
            <ac:spMk id="4" creationId="{00000000-0000-0000-0000-000000000000}"/>
          </ac:spMkLst>
        </pc:spChg>
        <pc:spChg chg="mod">
          <ac:chgData name="Maria Pagano" userId="60497cb8cb4b67d3" providerId="LiveId" clId="{7474445A-FB4D-472C-9F9E-8FAD35112B8C}" dt="2023-06-09T21:11:02.605" v="6910" actId="207"/>
          <ac:spMkLst>
            <pc:docMk/>
            <pc:sldMk cId="1922371692" sldId="304"/>
            <ac:spMk id="5" creationId="{00000000-0000-0000-0000-000000000000}"/>
          </ac:spMkLst>
        </pc:spChg>
        <pc:spChg chg="mod">
          <ac:chgData name="Maria Pagano" userId="60497cb8cb4b67d3" providerId="LiveId" clId="{7474445A-FB4D-472C-9F9E-8FAD35112B8C}" dt="2023-06-09T21:09:57.937" v="6896" actId="255"/>
          <ac:spMkLst>
            <pc:docMk/>
            <pc:sldMk cId="1922371692" sldId="304"/>
            <ac:spMk id="7" creationId="{B5908EC0-6CF9-428E-B50B-789D0D7BBFDE}"/>
          </ac:spMkLst>
        </pc:spChg>
      </pc:sldChg>
      <pc:sldChg chg="modSp mod">
        <pc:chgData name="Maria Pagano" userId="60497cb8cb4b67d3" providerId="LiveId" clId="{7474445A-FB4D-472C-9F9E-8FAD35112B8C}" dt="2023-06-09T22:11:51.571" v="7970" actId="1076"/>
        <pc:sldMkLst>
          <pc:docMk/>
          <pc:sldMk cId="4011699626" sldId="305"/>
        </pc:sldMkLst>
        <pc:spChg chg="mod">
          <ac:chgData name="Maria Pagano" userId="60497cb8cb4b67d3" providerId="LiveId" clId="{7474445A-FB4D-472C-9F9E-8FAD35112B8C}" dt="2023-06-09T22:11:51.571" v="7970" actId="1076"/>
          <ac:spMkLst>
            <pc:docMk/>
            <pc:sldMk cId="4011699626" sldId="305"/>
            <ac:spMk id="5" creationId="{00000000-0000-0000-0000-000000000000}"/>
          </ac:spMkLst>
        </pc:spChg>
        <pc:spChg chg="mod">
          <ac:chgData name="Maria Pagano" userId="60497cb8cb4b67d3" providerId="LiveId" clId="{7474445A-FB4D-472C-9F9E-8FAD35112B8C}" dt="2023-06-09T22:11:21.694" v="7965" actId="207"/>
          <ac:spMkLst>
            <pc:docMk/>
            <pc:sldMk cId="4011699626" sldId="305"/>
            <ac:spMk id="6" creationId="{00000000-0000-0000-0000-000000000000}"/>
          </ac:spMkLst>
        </pc:spChg>
        <pc:spChg chg="mod">
          <ac:chgData name="Maria Pagano" userId="60497cb8cb4b67d3" providerId="LiveId" clId="{7474445A-FB4D-472C-9F9E-8FAD35112B8C}" dt="2023-06-09T22:10:51.040" v="7961" actId="255"/>
          <ac:spMkLst>
            <pc:docMk/>
            <pc:sldMk cId="4011699626" sldId="305"/>
            <ac:spMk id="8" creationId="{00000000-0000-0000-0000-000000000000}"/>
          </ac:spMkLst>
        </pc:spChg>
        <pc:picChg chg="mod">
          <ac:chgData name="Maria Pagano" userId="60497cb8cb4b67d3" providerId="LiveId" clId="{7474445A-FB4D-472C-9F9E-8FAD35112B8C}" dt="2023-06-09T22:10:57.923" v="7962" actId="1076"/>
          <ac:picMkLst>
            <pc:docMk/>
            <pc:sldMk cId="4011699626" sldId="305"/>
            <ac:picMk id="1026" creationId="{00000000-0000-0000-0000-000000000000}"/>
          </ac:picMkLst>
        </pc:picChg>
      </pc:sldChg>
      <pc:sldChg chg="addSp delSp modSp mod">
        <pc:chgData name="Maria Pagano" userId="60497cb8cb4b67d3" providerId="LiveId" clId="{7474445A-FB4D-472C-9F9E-8FAD35112B8C}" dt="2023-06-10T00:29:13.655" v="8779" actId="1076"/>
        <pc:sldMkLst>
          <pc:docMk/>
          <pc:sldMk cId="1166765760" sldId="306"/>
        </pc:sldMkLst>
        <pc:spChg chg="mod">
          <ac:chgData name="Maria Pagano" userId="60497cb8cb4b67d3" providerId="LiveId" clId="{7474445A-FB4D-472C-9F9E-8FAD35112B8C}" dt="2023-06-09T23:58:03.137" v="7979" actId="1076"/>
          <ac:spMkLst>
            <pc:docMk/>
            <pc:sldMk cId="1166765760" sldId="306"/>
            <ac:spMk id="2" creationId="{00000000-0000-0000-0000-000000000000}"/>
          </ac:spMkLst>
        </pc:spChg>
        <pc:spChg chg="mod">
          <ac:chgData name="Maria Pagano" userId="60497cb8cb4b67d3" providerId="LiveId" clId="{7474445A-FB4D-472C-9F9E-8FAD35112B8C}" dt="2023-06-10T00:22:50.134" v="8564" actId="1076"/>
          <ac:spMkLst>
            <pc:docMk/>
            <pc:sldMk cId="1166765760" sldId="306"/>
            <ac:spMk id="3" creationId="{00000000-0000-0000-0000-000000000000}"/>
          </ac:spMkLst>
        </pc:spChg>
        <pc:spChg chg="del">
          <ac:chgData name="Maria Pagano" userId="60497cb8cb4b67d3" providerId="LiveId" clId="{7474445A-FB4D-472C-9F9E-8FAD35112B8C}" dt="2023-06-10T00:00:44.376" v="7982" actId="21"/>
          <ac:spMkLst>
            <pc:docMk/>
            <pc:sldMk cId="1166765760" sldId="306"/>
            <ac:spMk id="5" creationId="{00000000-0000-0000-0000-000000000000}"/>
          </ac:spMkLst>
        </pc:spChg>
        <pc:spChg chg="del">
          <ac:chgData name="Maria Pagano" userId="60497cb8cb4b67d3" providerId="LiveId" clId="{7474445A-FB4D-472C-9F9E-8FAD35112B8C}" dt="2023-06-10T00:00:39.124" v="7981" actId="21"/>
          <ac:spMkLst>
            <pc:docMk/>
            <pc:sldMk cId="1166765760" sldId="306"/>
            <ac:spMk id="9" creationId="{00000000-0000-0000-0000-000000000000}"/>
          </ac:spMkLst>
        </pc:spChg>
        <pc:spChg chg="add mod">
          <ac:chgData name="Maria Pagano" userId="60497cb8cb4b67d3" providerId="LiveId" clId="{7474445A-FB4D-472C-9F9E-8FAD35112B8C}" dt="2023-06-10T00:29:09.267" v="8778" actId="1076"/>
          <ac:spMkLst>
            <pc:docMk/>
            <pc:sldMk cId="1166765760" sldId="306"/>
            <ac:spMk id="10" creationId="{1FEEB164-7BBC-921E-F077-A9F810DC3AFC}"/>
          </ac:spMkLst>
        </pc:spChg>
        <pc:spChg chg="add mod">
          <ac:chgData name="Maria Pagano" userId="60497cb8cb4b67d3" providerId="LiveId" clId="{7474445A-FB4D-472C-9F9E-8FAD35112B8C}" dt="2023-06-10T00:23:12.197" v="8568" actId="1076"/>
          <ac:spMkLst>
            <pc:docMk/>
            <pc:sldMk cId="1166765760" sldId="306"/>
            <ac:spMk id="12" creationId="{6696B206-DFB1-409B-7391-D3381552CE48}"/>
          </ac:spMkLst>
        </pc:spChg>
        <pc:spChg chg="add mod">
          <ac:chgData name="Maria Pagano" userId="60497cb8cb4b67d3" providerId="LiveId" clId="{7474445A-FB4D-472C-9F9E-8FAD35112B8C}" dt="2023-06-10T00:29:13.655" v="8779" actId="1076"/>
          <ac:spMkLst>
            <pc:docMk/>
            <pc:sldMk cId="1166765760" sldId="306"/>
            <ac:spMk id="13" creationId="{7A43E600-FB6D-98CE-31B1-E851A3BDF83E}"/>
          </ac:spMkLst>
        </pc:spChg>
        <pc:picChg chg="add mod modCrop">
          <ac:chgData name="Maria Pagano" userId="60497cb8cb4b67d3" providerId="LiveId" clId="{7474445A-FB4D-472C-9F9E-8FAD35112B8C}" dt="2023-06-10T00:22:46.746" v="8563" actId="1076"/>
          <ac:picMkLst>
            <pc:docMk/>
            <pc:sldMk cId="1166765760" sldId="306"/>
            <ac:picMk id="6" creationId="{14EC0F6D-0579-A2E4-FA19-97581949057D}"/>
          </ac:picMkLst>
        </pc:picChg>
        <pc:picChg chg="del">
          <ac:chgData name="Maria Pagano" userId="60497cb8cb4b67d3" providerId="LiveId" clId="{7474445A-FB4D-472C-9F9E-8FAD35112B8C}" dt="2023-06-10T00:00:34.856" v="7980" actId="21"/>
          <ac:picMkLst>
            <pc:docMk/>
            <pc:sldMk cId="1166765760" sldId="306"/>
            <ac:picMk id="7" creationId="{00000000-0000-0000-0000-000000000000}"/>
          </ac:picMkLst>
        </pc:picChg>
      </pc:sldChg>
      <pc:sldChg chg="modSp del mod">
        <pc:chgData name="Maria Pagano" userId="60497cb8cb4b67d3" providerId="LiveId" clId="{7474445A-FB4D-472C-9F9E-8FAD35112B8C}" dt="2023-06-09T16:15:06.576" v="1317" actId="2696"/>
        <pc:sldMkLst>
          <pc:docMk/>
          <pc:sldMk cId="1780272341" sldId="312"/>
        </pc:sldMkLst>
        <pc:spChg chg="mod">
          <ac:chgData name="Maria Pagano" userId="60497cb8cb4b67d3" providerId="LiveId" clId="{7474445A-FB4D-472C-9F9E-8FAD35112B8C}" dt="2023-06-09T13:45:45.532" v="663" actId="1076"/>
          <ac:spMkLst>
            <pc:docMk/>
            <pc:sldMk cId="1780272341" sldId="312"/>
            <ac:spMk id="4" creationId="{00000000-0000-0000-0000-000000000000}"/>
          </ac:spMkLst>
        </pc:spChg>
      </pc:sldChg>
      <pc:sldChg chg="modSp mod">
        <pc:chgData name="Maria Pagano" userId="60497cb8cb4b67d3" providerId="LiveId" clId="{7474445A-FB4D-472C-9F9E-8FAD35112B8C}" dt="2023-06-09T16:41:20.610" v="1530" actId="20577"/>
        <pc:sldMkLst>
          <pc:docMk/>
          <pc:sldMk cId="3308957264" sldId="313"/>
        </pc:sldMkLst>
        <pc:spChg chg="mod">
          <ac:chgData name="Maria Pagano" userId="60497cb8cb4b67d3" providerId="LiveId" clId="{7474445A-FB4D-472C-9F9E-8FAD35112B8C}" dt="2023-06-09T16:40:02.939" v="1513" actId="14100"/>
          <ac:spMkLst>
            <pc:docMk/>
            <pc:sldMk cId="3308957264" sldId="313"/>
            <ac:spMk id="2" creationId="{00000000-0000-0000-0000-000000000000}"/>
          </ac:spMkLst>
        </pc:spChg>
        <pc:spChg chg="mod">
          <ac:chgData name="Maria Pagano" userId="60497cb8cb4b67d3" providerId="LiveId" clId="{7474445A-FB4D-472C-9F9E-8FAD35112B8C}" dt="2023-06-09T16:40:53.937" v="1522" actId="255"/>
          <ac:spMkLst>
            <pc:docMk/>
            <pc:sldMk cId="3308957264" sldId="313"/>
            <ac:spMk id="3" creationId="{00000000-0000-0000-0000-000000000000}"/>
          </ac:spMkLst>
        </pc:spChg>
        <pc:spChg chg="mod">
          <ac:chgData name="Maria Pagano" userId="60497cb8cb4b67d3" providerId="LiveId" clId="{7474445A-FB4D-472C-9F9E-8FAD35112B8C}" dt="2023-06-09T16:41:20.610" v="1530" actId="20577"/>
          <ac:spMkLst>
            <pc:docMk/>
            <pc:sldMk cId="3308957264" sldId="313"/>
            <ac:spMk id="4" creationId="{00000000-0000-0000-0000-000000000000}"/>
          </ac:spMkLst>
        </pc:spChg>
        <pc:spChg chg="mod">
          <ac:chgData name="Maria Pagano" userId="60497cb8cb4b67d3" providerId="LiveId" clId="{7474445A-FB4D-472C-9F9E-8FAD35112B8C}" dt="2023-06-09T16:38:48.798" v="1502" actId="1076"/>
          <ac:spMkLst>
            <pc:docMk/>
            <pc:sldMk cId="3308957264" sldId="313"/>
            <ac:spMk id="7" creationId="{B5908EC0-6CF9-428E-B50B-789D0D7BBFDE}"/>
          </ac:spMkLst>
        </pc:spChg>
        <pc:picChg chg="mod">
          <ac:chgData name="Maria Pagano" userId="60497cb8cb4b67d3" providerId="LiveId" clId="{7474445A-FB4D-472C-9F9E-8FAD35112B8C}" dt="2023-06-09T16:40:19.734" v="1516" actId="1076"/>
          <ac:picMkLst>
            <pc:docMk/>
            <pc:sldMk cId="3308957264" sldId="313"/>
            <ac:picMk id="1026" creationId="{00000000-0000-0000-0000-000000000000}"/>
          </ac:picMkLst>
        </pc:picChg>
      </pc:sldChg>
      <pc:sldChg chg="addSp modSp mod">
        <pc:chgData name="Maria Pagano" userId="60497cb8cb4b67d3" providerId="LiveId" clId="{7474445A-FB4D-472C-9F9E-8FAD35112B8C}" dt="2023-06-09T16:59:14.070" v="1855" actId="1076"/>
        <pc:sldMkLst>
          <pc:docMk/>
          <pc:sldMk cId="3276170892" sldId="314"/>
        </pc:sldMkLst>
        <pc:spChg chg="add mod">
          <ac:chgData name="Maria Pagano" userId="60497cb8cb4b67d3" providerId="LiveId" clId="{7474445A-FB4D-472C-9F9E-8FAD35112B8C}" dt="2023-06-09T16:51:55.220" v="1641" actId="208"/>
          <ac:spMkLst>
            <pc:docMk/>
            <pc:sldMk cId="3276170892" sldId="314"/>
            <ac:spMk id="3" creationId="{ED53B0E5-E81A-A09E-1898-42A359728EF8}"/>
          </ac:spMkLst>
        </pc:spChg>
        <pc:spChg chg="mod">
          <ac:chgData name="Maria Pagano" userId="60497cb8cb4b67d3" providerId="LiveId" clId="{7474445A-FB4D-472C-9F9E-8FAD35112B8C}" dt="2023-06-09T16:52:22.253" v="1644" actId="20577"/>
          <ac:spMkLst>
            <pc:docMk/>
            <pc:sldMk cId="3276170892" sldId="314"/>
            <ac:spMk id="4" creationId="{00000000-0000-0000-0000-000000000000}"/>
          </ac:spMkLst>
        </pc:spChg>
        <pc:spChg chg="mod">
          <ac:chgData name="Maria Pagano" userId="60497cb8cb4b67d3" providerId="LiveId" clId="{7474445A-FB4D-472C-9F9E-8FAD35112B8C}" dt="2023-06-09T16:52:02.047" v="1642" actId="207"/>
          <ac:spMkLst>
            <pc:docMk/>
            <pc:sldMk cId="3276170892" sldId="314"/>
            <ac:spMk id="5" creationId="{00000000-0000-0000-0000-000000000000}"/>
          </ac:spMkLst>
        </pc:spChg>
        <pc:spChg chg="mod">
          <ac:chgData name="Maria Pagano" userId="60497cb8cb4b67d3" providerId="LiveId" clId="{7474445A-FB4D-472C-9F9E-8FAD35112B8C}" dt="2023-06-09T16:59:14.070" v="1855" actId="1076"/>
          <ac:spMkLst>
            <pc:docMk/>
            <pc:sldMk cId="3276170892" sldId="314"/>
            <ac:spMk id="7" creationId="{B5908EC0-6CF9-428E-B50B-789D0D7BBFDE}"/>
          </ac:spMkLst>
        </pc:spChg>
        <pc:spChg chg="add mod">
          <ac:chgData name="Maria Pagano" userId="60497cb8cb4b67d3" providerId="LiveId" clId="{7474445A-FB4D-472C-9F9E-8FAD35112B8C}" dt="2023-06-09T16:52:58.683" v="1650" actId="1076"/>
          <ac:spMkLst>
            <pc:docMk/>
            <pc:sldMk cId="3276170892" sldId="314"/>
            <ac:spMk id="9" creationId="{4DA0ADA0-46B2-AB17-7C88-AB22582902C1}"/>
          </ac:spMkLst>
        </pc:spChg>
        <pc:picChg chg="mod">
          <ac:chgData name="Maria Pagano" userId="60497cb8cb4b67d3" providerId="LiveId" clId="{7474445A-FB4D-472C-9F9E-8FAD35112B8C}" dt="2023-06-09T16:50:41.401" v="1627" actId="1076"/>
          <ac:picMkLst>
            <pc:docMk/>
            <pc:sldMk cId="3276170892" sldId="314"/>
            <ac:picMk id="8" creationId="{00000000-0000-0000-0000-000000000000}"/>
          </ac:picMkLst>
        </pc:picChg>
      </pc:sldChg>
      <pc:sldChg chg="addSp modSp mod ord">
        <pc:chgData name="Maria Pagano" userId="60497cb8cb4b67d3" providerId="LiveId" clId="{7474445A-FB4D-472C-9F9E-8FAD35112B8C}" dt="2023-06-09T17:01:46.141" v="1892" actId="1076"/>
        <pc:sldMkLst>
          <pc:docMk/>
          <pc:sldMk cId="2482277798" sldId="315"/>
        </pc:sldMkLst>
        <pc:spChg chg="mod">
          <ac:chgData name="Maria Pagano" userId="60497cb8cb4b67d3" providerId="LiveId" clId="{7474445A-FB4D-472C-9F9E-8FAD35112B8C}" dt="2023-06-09T17:01:25.828" v="1891" actId="20577"/>
          <ac:spMkLst>
            <pc:docMk/>
            <pc:sldMk cId="2482277798" sldId="315"/>
            <ac:spMk id="4" creationId="{00000000-0000-0000-0000-000000000000}"/>
          </ac:spMkLst>
        </pc:spChg>
        <pc:spChg chg="add mod">
          <ac:chgData name="Maria Pagano" userId="60497cb8cb4b67d3" providerId="LiveId" clId="{7474445A-FB4D-472C-9F9E-8FAD35112B8C}" dt="2023-06-09T17:01:46.141" v="1892" actId="1076"/>
          <ac:spMkLst>
            <pc:docMk/>
            <pc:sldMk cId="2482277798" sldId="315"/>
            <ac:spMk id="5" creationId="{D8355E41-9FC7-8540-F5F1-03C423317ED9}"/>
          </ac:spMkLst>
        </pc:spChg>
        <pc:graphicFrameChg chg="mod modGraphic">
          <ac:chgData name="Maria Pagano" userId="60497cb8cb4b67d3" providerId="LiveId" clId="{7474445A-FB4D-472C-9F9E-8FAD35112B8C}" dt="2023-06-09T17:01:08.769" v="1883" actId="20577"/>
          <ac:graphicFrameMkLst>
            <pc:docMk/>
            <pc:sldMk cId="2482277798" sldId="315"/>
            <ac:graphicFrameMk id="2" creationId="{00000000-0000-0000-0000-000000000000}"/>
          </ac:graphicFrameMkLst>
        </pc:graphicFrameChg>
      </pc:sldChg>
      <pc:sldChg chg="addSp modSp mod">
        <pc:chgData name="Maria Pagano" userId="60497cb8cb4b67d3" providerId="LiveId" clId="{7474445A-FB4D-472C-9F9E-8FAD35112B8C}" dt="2023-06-09T22:00:18.636" v="7920" actId="1076"/>
        <pc:sldMkLst>
          <pc:docMk/>
          <pc:sldMk cId="1490882057" sldId="316"/>
        </pc:sldMkLst>
        <pc:spChg chg="mod">
          <ac:chgData name="Maria Pagano" userId="60497cb8cb4b67d3" providerId="LiveId" clId="{7474445A-FB4D-472C-9F9E-8FAD35112B8C}" dt="2023-06-09T21:30:37.333" v="7241" actId="1076"/>
          <ac:spMkLst>
            <pc:docMk/>
            <pc:sldMk cId="1490882057" sldId="316"/>
            <ac:spMk id="2" creationId="{00000000-0000-0000-0000-000000000000}"/>
          </ac:spMkLst>
        </pc:spChg>
        <pc:spChg chg="mod">
          <ac:chgData name="Maria Pagano" userId="60497cb8cb4b67d3" providerId="LiveId" clId="{7474445A-FB4D-472C-9F9E-8FAD35112B8C}" dt="2023-06-09T21:33:26.378" v="7265" actId="1076"/>
          <ac:spMkLst>
            <pc:docMk/>
            <pc:sldMk cId="1490882057" sldId="316"/>
            <ac:spMk id="4" creationId="{00000000-0000-0000-0000-000000000000}"/>
          </ac:spMkLst>
        </pc:spChg>
        <pc:spChg chg="mod">
          <ac:chgData name="Maria Pagano" userId="60497cb8cb4b67d3" providerId="LiveId" clId="{7474445A-FB4D-472C-9F9E-8FAD35112B8C}" dt="2023-06-09T21:32:04.099" v="7250" actId="1076"/>
          <ac:spMkLst>
            <pc:docMk/>
            <pc:sldMk cId="1490882057" sldId="316"/>
            <ac:spMk id="5" creationId="{00000000-0000-0000-0000-000000000000}"/>
          </ac:spMkLst>
        </pc:spChg>
        <pc:spChg chg="add mod">
          <ac:chgData name="Maria Pagano" userId="60497cb8cb4b67d3" providerId="LiveId" clId="{7474445A-FB4D-472C-9F9E-8FAD35112B8C}" dt="2023-06-09T22:00:18.636" v="7920" actId="1076"/>
          <ac:spMkLst>
            <pc:docMk/>
            <pc:sldMk cId="1490882057" sldId="316"/>
            <ac:spMk id="8" creationId="{D3BF925D-3C16-9FD4-1A48-6AF9784C7251}"/>
          </ac:spMkLst>
        </pc:spChg>
        <pc:graphicFrameChg chg="mod modGraphic">
          <ac:chgData name="Maria Pagano" userId="60497cb8cb4b67d3" providerId="LiveId" clId="{7474445A-FB4D-472C-9F9E-8FAD35112B8C}" dt="2023-06-09T22:00:15.316" v="7919" actId="1076"/>
          <ac:graphicFrameMkLst>
            <pc:docMk/>
            <pc:sldMk cId="1490882057" sldId="316"/>
            <ac:graphicFrameMk id="3" creationId="{00000000-0000-0000-0000-000000000000}"/>
          </ac:graphicFrameMkLst>
        </pc:graphicFrameChg>
      </pc:sldChg>
      <pc:sldChg chg="addSp delSp modSp mod">
        <pc:chgData name="Maria Pagano" userId="60497cb8cb4b67d3" providerId="LiveId" clId="{7474445A-FB4D-472C-9F9E-8FAD35112B8C}" dt="2023-06-09T21:08:48.471" v="6893" actId="1076"/>
        <pc:sldMkLst>
          <pc:docMk/>
          <pc:sldMk cId="1505809834" sldId="317"/>
        </pc:sldMkLst>
        <pc:spChg chg="mod">
          <ac:chgData name="Maria Pagano" userId="60497cb8cb4b67d3" providerId="LiveId" clId="{7474445A-FB4D-472C-9F9E-8FAD35112B8C}" dt="2023-06-09T20:56:31.851" v="6697" actId="1076"/>
          <ac:spMkLst>
            <pc:docMk/>
            <pc:sldMk cId="1505809834" sldId="317"/>
            <ac:spMk id="3" creationId="{00000000-0000-0000-0000-000000000000}"/>
          </ac:spMkLst>
        </pc:spChg>
        <pc:spChg chg="del mod">
          <ac:chgData name="Maria Pagano" userId="60497cb8cb4b67d3" providerId="LiveId" clId="{7474445A-FB4D-472C-9F9E-8FAD35112B8C}" dt="2023-06-09T20:57:36.488" v="6707" actId="21"/>
          <ac:spMkLst>
            <pc:docMk/>
            <pc:sldMk cId="1505809834" sldId="317"/>
            <ac:spMk id="4" creationId="{00000000-0000-0000-0000-000000000000}"/>
          </ac:spMkLst>
        </pc:spChg>
        <pc:spChg chg="mod">
          <ac:chgData name="Maria Pagano" userId="60497cb8cb4b67d3" providerId="LiveId" clId="{7474445A-FB4D-472C-9F9E-8FAD35112B8C}" dt="2023-06-09T21:08:29.740" v="6891" actId="1076"/>
          <ac:spMkLst>
            <pc:docMk/>
            <pc:sldMk cId="1505809834" sldId="317"/>
            <ac:spMk id="5" creationId="{00000000-0000-0000-0000-000000000000}"/>
          </ac:spMkLst>
        </pc:spChg>
        <pc:spChg chg="add mod">
          <ac:chgData name="Maria Pagano" userId="60497cb8cb4b67d3" providerId="LiveId" clId="{7474445A-FB4D-472C-9F9E-8FAD35112B8C}" dt="2023-06-09T21:08:48.471" v="6893" actId="1076"/>
          <ac:spMkLst>
            <pc:docMk/>
            <pc:sldMk cId="1505809834" sldId="317"/>
            <ac:spMk id="6" creationId="{BAE0A6B7-94A9-6731-A2B7-D90B1B887C76}"/>
          </ac:spMkLst>
        </pc:spChg>
        <pc:spChg chg="mod">
          <ac:chgData name="Maria Pagano" userId="60497cb8cb4b67d3" providerId="LiveId" clId="{7474445A-FB4D-472C-9F9E-8FAD35112B8C}" dt="2023-06-09T20:58:28.396" v="6731" actId="1076"/>
          <ac:spMkLst>
            <pc:docMk/>
            <pc:sldMk cId="1505809834" sldId="317"/>
            <ac:spMk id="7" creationId="{B5908EC0-6CF9-428E-B50B-789D0D7BBFDE}"/>
          </ac:spMkLst>
        </pc:spChg>
        <pc:spChg chg="del mod">
          <ac:chgData name="Maria Pagano" userId="60497cb8cb4b67d3" providerId="LiveId" clId="{7474445A-FB4D-472C-9F9E-8FAD35112B8C}" dt="2023-06-09T21:07:53.976" v="6887" actId="21"/>
          <ac:spMkLst>
            <pc:docMk/>
            <pc:sldMk cId="1505809834" sldId="317"/>
            <ac:spMk id="11" creationId="{00000000-0000-0000-0000-000000000000}"/>
          </ac:spMkLst>
        </pc:spChg>
        <pc:graphicFrameChg chg="mod modGraphic">
          <ac:chgData name="Maria Pagano" userId="60497cb8cb4b67d3" providerId="LiveId" clId="{7474445A-FB4D-472C-9F9E-8FAD35112B8C}" dt="2023-06-09T20:57:55.734" v="6708" actId="1076"/>
          <ac:graphicFrameMkLst>
            <pc:docMk/>
            <pc:sldMk cId="1505809834" sldId="317"/>
            <ac:graphicFrameMk id="2" creationId="{00000000-0000-0000-0000-000000000000}"/>
          </ac:graphicFrameMkLst>
        </pc:graphicFrameChg>
      </pc:sldChg>
      <pc:sldChg chg="addSp delSp modSp mod">
        <pc:chgData name="Maria Pagano" userId="60497cb8cb4b67d3" providerId="LiveId" clId="{7474445A-FB4D-472C-9F9E-8FAD35112B8C}" dt="2023-06-09T21:29:56.566" v="7236" actId="1076"/>
        <pc:sldMkLst>
          <pc:docMk/>
          <pc:sldMk cId="2278236913" sldId="318"/>
        </pc:sldMkLst>
        <pc:spChg chg="add mod">
          <ac:chgData name="Maria Pagano" userId="60497cb8cb4b67d3" providerId="LiveId" clId="{7474445A-FB4D-472C-9F9E-8FAD35112B8C}" dt="2023-06-09T21:14:03.211" v="6946" actId="208"/>
          <ac:spMkLst>
            <pc:docMk/>
            <pc:sldMk cId="2278236913" sldId="318"/>
            <ac:spMk id="2" creationId="{2F7719BB-ABF8-0CA7-C07C-D1D8AB9DC7CD}"/>
          </ac:spMkLst>
        </pc:spChg>
        <pc:spChg chg="del">
          <ac:chgData name="Maria Pagano" userId="60497cb8cb4b67d3" providerId="LiveId" clId="{7474445A-FB4D-472C-9F9E-8FAD35112B8C}" dt="2023-06-09T21:11:40.757" v="6914" actId="21"/>
          <ac:spMkLst>
            <pc:docMk/>
            <pc:sldMk cId="2278236913" sldId="318"/>
            <ac:spMk id="3" creationId="{00000000-0000-0000-0000-000000000000}"/>
          </ac:spMkLst>
        </pc:spChg>
        <pc:spChg chg="mod">
          <ac:chgData name="Maria Pagano" userId="60497cb8cb4b67d3" providerId="LiveId" clId="{7474445A-FB4D-472C-9F9E-8FAD35112B8C}" dt="2023-06-09T21:13:25.690" v="6935" actId="1076"/>
          <ac:spMkLst>
            <pc:docMk/>
            <pc:sldMk cId="2278236913" sldId="318"/>
            <ac:spMk id="4" creationId="{00000000-0000-0000-0000-000000000000}"/>
          </ac:spMkLst>
        </pc:spChg>
        <pc:spChg chg="add mod">
          <ac:chgData name="Maria Pagano" userId="60497cb8cb4b67d3" providerId="LiveId" clId="{7474445A-FB4D-472C-9F9E-8FAD35112B8C}" dt="2023-06-09T21:29:56.566" v="7236" actId="1076"/>
          <ac:spMkLst>
            <pc:docMk/>
            <pc:sldMk cId="2278236913" sldId="318"/>
            <ac:spMk id="5" creationId="{1BC2AD37-00F2-F46A-59B5-375FB79C6A3E}"/>
          </ac:spMkLst>
        </pc:spChg>
        <pc:spChg chg="mod">
          <ac:chgData name="Maria Pagano" userId="60497cb8cb4b67d3" providerId="LiveId" clId="{7474445A-FB4D-472C-9F9E-8FAD35112B8C}" dt="2023-06-09T21:13:44.723" v="6942" actId="1076"/>
          <ac:spMkLst>
            <pc:docMk/>
            <pc:sldMk cId="2278236913" sldId="318"/>
            <ac:spMk id="6" creationId="{00000000-0000-0000-0000-000000000000}"/>
          </ac:spMkLst>
        </pc:spChg>
        <pc:spChg chg="mod">
          <ac:chgData name="Maria Pagano" userId="60497cb8cb4b67d3" providerId="LiveId" clId="{7474445A-FB4D-472C-9F9E-8FAD35112B8C}" dt="2023-06-09T21:11:25.134" v="6913" actId="1076"/>
          <ac:spMkLst>
            <pc:docMk/>
            <pc:sldMk cId="2278236913" sldId="318"/>
            <ac:spMk id="7" creationId="{B5908EC0-6CF9-428E-B50B-789D0D7BBFDE}"/>
          </ac:spMkLst>
        </pc:spChg>
        <pc:picChg chg="mod">
          <ac:chgData name="Maria Pagano" userId="60497cb8cb4b67d3" providerId="LiveId" clId="{7474445A-FB4D-472C-9F9E-8FAD35112B8C}" dt="2023-06-09T21:13:38.031" v="6940" actId="1076"/>
          <ac:picMkLst>
            <pc:docMk/>
            <pc:sldMk cId="2278236913" sldId="318"/>
            <ac:picMk id="7170" creationId="{00000000-0000-0000-0000-000000000000}"/>
          </ac:picMkLst>
        </pc:picChg>
      </pc:sldChg>
      <pc:sldChg chg="modSp mod">
        <pc:chgData name="Maria Pagano" userId="60497cb8cb4b67d3" providerId="LiveId" clId="{7474445A-FB4D-472C-9F9E-8FAD35112B8C}" dt="2023-06-09T22:08:17.441" v="7958" actId="1076"/>
        <pc:sldMkLst>
          <pc:docMk/>
          <pc:sldMk cId="1758715945" sldId="319"/>
        </pc:sldMkLst>
        <pc:spChg chg="mod">
          <ac:chgData name="Maria Pagano" userId="60497cb8cb4b67d3" providerId="LiveId" clId="{7474445A-FB4D-472C-9F9E-8FAD35112B8C}" dt="2023-06-09T22:07:18.943" v="7943" actId="207"/>
          <ac:spMkLst>
            <pc:docMk/>
            <pc:sldMk cId="1758715945" sldId="319"/>
            <ac:spMk id="2" creationId="{00000000-0000-0000-0000-000000000000}"/>
          </ac:spMkLst>
        </pc:spChg>
        <pc:spChg chg="mod">
          <ac:chgData name="Maria Pagano" userId="60497cb8cb4b67d3" providerId="LiveId" clId="{7474445A-FB4D-472C-9F9E-8FAD35112B8C}" dt="2023-06-09T22:08:17.441" v="7958" actId="1076"/>
          <ac:spMkLst>
            <pc:docMk/>
            <pc:sldMk cId="1758715945" sldId="319"/>
            <ac:spMk id="4" creationId="{00000000-0000-0000-0000-000000000000}"/>
          </ac:spMkLst>
        </pc:spChg>
        <pc:spChg chg="mod">
          <ac:chgData name="Maria Pagano" userId="60497cb8cb4b67d3" providerId="LiveId" clId="{7474445A-FB4D-472C-9F9E-8FAD35112B8C}" dt="2023-06-09T22:07:47.561" v="7949" actId="1076"/>
          <ac:spMkLst>
            <pc:docMk/>
            <pc:sldMk cId="1758715945" sldId="319"/>
            <ac:spMk id="8" creationId="{00000000-0000-0000-0000-000000000000}"/>
          </ac:spMkLst>
        </pc:spChg>
      </pc:sldChg>
      <pc:sldChg chg="modSp mod">
        <pc:chgData name="Maria Pagano" userId="60497cb8cb4b67d3" providerId="LiveId" clId="{7474445A-FB4D-472C-9F9E-8FAD35112B8C}" dt="2023-06-10T00:41:28.742" v="8986" actId="1076"/>
        <pc:sldMkLst>
          <pc:docMk/>
          <pc:sldMk cId="346818384" sldId="320"/>
        </pc:sldMkLst>
        <pc:spChg chg="mod">
          <ac:chgData name="Maria Pagano" userId="60497cb8cb4b67d3" providerId="LiveId" clId="{7474445A-FB4D-472C-9F9E-8FAD35112B8C}" dt="2023-06-10T00:41:20.544" v="8985" actId="1076"/>
          <ac:spMkLst>
            <pc:docMk/>
            <pc:sldMk cId="346818384" sldId="320"/>
            <ac:spMk id="2" creationId="{00000000-0000-0000-0000-000000000000}"/>
          </ac:spMkLst>
        </pc:spChg>
        <pc:spChg chg="mod">
          <ac:chgData name="Maria Pagano" userId="60497cb8cb4b67d3" providerId="LiveId" clId="{7474445A-FB4D-472C-9F9E-8FAD35112B8C}" dt="2023-06-10T00:34:38.444" v="8837" actId="207"/>
          <ac:spMkLst>
            <pc:docMk/>
            <pc:sldMk cId="346818384" sldId="320"/>
            <ac:spMk id="4" creationId="{00000000-0000-0000-0000-000000000000}"/>
          </ac:spMkLst>
        </pc:spChg>
        <pc:spChg chg="mod">
          <ac:chgData name="Maria Pagano" userId="60497cb8cb4b67d3" providerId="LiveId" clId="{7474445A-FB4D-472C-9F9E-8FAD35112B8C}" dt="2023-06-10T00:33:17.845" v="8826" actId="6549"/>
          <ac:spMkLst>
            <pc:docMk/>
            <pc:sldMk cId="346818384" sldId="320"/>
            <ac:spMk id="5" creationId="{00000000-0000-0000-0000-000000000000}"/>
          </ac:spMkLst>
        </pc:spChg>
        <pc:spChg chg="mod">
          <ac:chgData name="Maria Pagano" userId="60497cb8cb4b67d3" providerId="LiveId" clId="{7474445A-FB4D-472C-9F9E-8FAD35112B8C}" dt="2023-06-10T00:41:28.742" v="8986" actId="1076"/>
          <ac:spMkLst>
            <pc:docMk/>
            <pc:sldMk cId="346818384" sldId="320"/>
            <ac:spMk id="6" creationId="{00000000-0000-0000-0000-000000000000}"/>
          </ac:spMkLst>
        </pc:spChg>
        <pc:spChg chg="mod">
          <ac:chgData name="Maria Pagano" userId="60497cb8cb4b67d3" providerId="LiveId" clId="{7474445A-FB4D-472C-9F9E-8FAD35112B8C}" dt="2023-06-10T00:34:47.842" v="8839" actId="207"/>
          <ac:spMkLst>
            <pc:docMk/>
            <pc:sldMk cId="346818384" sldId="320"/>
            <ac:spMk id="8" creationId="{00000000-0000-0000-0000-000000000000}"/>
          </ac:spMkLst>
        </pc:spChg>
        <pc:spChg chg="mod">
          <ac:chgData name="Maria Pagano" userId="60497cb8cb4b67d3" providerId="LiveId" clId="{7474445A-FB4D-472C-9F9E-8FAD35112B8C}" dt="2023-06-10T00:32:38.608" v="8804" actId="1076"/>
          <ac:spMkLst>
            <pc:docMk/>
            <pc:sldMk cId="346818384" sldId="320"/>
            <ac:spMk id="11" creationId="{00000000-0000-0000-0000-000000000000}"/>
          </ac:spMkLst>
        </pc:spChg>
        <pc:picChg chg="mod">
          <ac:chgData name="Maria Pagano" userId="60497cb8cb4b67d3" providerId="LiveId" clId="{7474445A-FB4D-472C-9F9E-8FAD35112B8C}" dt="2023-06-10T00:31:35.981" v="8786" actId="1076"/>
          <ac:picMkLst>
            <pc:docMk/>
            <pc:sldMk cId="346818384" sldId="320"/>
            <ac:picMk id="2050" creationId="{00000000-0000-0000-0000-000000000000}"/>
          </ac:picMkLst>
        </pc:picChg>
        <pc:picChg chg="mod">
          <ac:chgData name="Maria Pagano" userId="60497cb8cb4b67d3" providerId="LiveId" clId="{7474445A-FB4D-472C-9F9E-8FAD35112B8C}" dt="2023-06-10T00:31:55.492" v="8797" actId="1076"/>
          <ac:picMkLst>
            <pc:docMk/>
            <pc:sldMk cId="346818384" sldId="320"/>
            <ac:picMk id="2052" creationId="{00000000-0000-0000-0000-000000000000}"/>
          </ac:picMkLst>
        </pc:picChg>
        <pc:picChg chg="mod">
          <ac:chgData name="Maria Pagano" userId="60497cb8cb4b67d3" providerId="LiveId" clId="{7474445A-FB4D-472C-9F9E-8FAD35112B8C}" dt="2023-06-10T00:31:46.411" v="8791" actId="1076"/>
          <ac:picMkLst>
            <pc:docMk/>
            <pc:sldMk cId="346818384" sldId="320"/>
            <ac:picMk id="2054" creationId="{00000000-0000-0000-0000-000000000000}"/>
          </ac:picMkLst>
        </pc:picChg>
      </pc:sldChg>
      <pc:sldChg chg="modSp mod ord">
        <pc:chgData name="Maria Pagano" userId="60497cb8cb4b67d3" providerId="LiveId" clId="{7474445A-FB4D-472C-9F9E-8FAD35112B8C}" dt="2023-06-11T01:08:42.720" v="9632" actId="208"/>
        <pc:sldMkLst>
          <pc:docMk/>
          <pc:sldMk cId="4139939654" sldId="323"/>
        </pc:sldMkLst>
        <pc:spChg chg="mod">
          <ac:chgData name="Maria Pagano" userId="60497cb8cb4b67d3" providerId="LiveId" clId="{7474445A-FB4D-472C-9F9E-8FAD35112B8C}" dt="2023-06-11T01:08:42.720" v="9632" actId="208"/>
          <ac:spMkLst>
            <pc:docMk/>
            <pc:sldMk cId="4139939654" sldId="323"/>
            <ac:spMk id="2" creationId="{00000000-0000-0000-0000-000000000000}"/>
          </ac:spMkLst>
        </pc:spChg>
        <pc:spChg chg="mod">
          <ac:chgData name="Maria Pagano" userId="60497cb8cb4b67d3" providerId="LiveId" clId="{7474445A-FB4D-472C-9F9E-8FAD35112B8C}" dt="2023-06-11T01:07:27.772" v="9620" actId="1076"/>
          <ac:spMkLst>
            <pc:docMk/>
            <pc:sldMk cId="4139939654" sldId="323"/>
            <ac:spMk id="3" creationId="{00000000-0000-0000-0000-000000000000}"/>
          </ac:spMkLst>
        </pc:spChg>
        <pc:spChg chg="mod">
          <ac:chgData name="Maria Pagano" userId="60497cb8cb4b67d3" providerId="LiveId" clId="{7474445A-FB4D-472C-9F9E-8FAD35112B8C}" dt="2023-06-11T01:07:32.096" v="9622" actId="20577"/>
          <ac:spMkLst>
            <pc:docMk/>
            <pc:sldMk cId="4139939654" sldId="323"/>
            <ac:spMk id="5" creationId="{00000000-0000-0000-0000-000000000000}"/>
          </ac:spMkLst>
        </pc:spChg>
        <pc:spChg chg="mod">
          <ac:chgData name="Maria Pagano" userId="60497cb8cb4b67d3" providerId="LiveId" clId="{7474445A-FB4D-472C-9F9E-8FAD35112B8C}" dt="2023-06-10T00:35:25.873" v="8842" actId="255"/>
          <ac:spMkLst>
            <pc:docMk/>
            <pc:sldMk cId="4139939654" sldId="323"/>
            <ac:spMk id="9" creationId="{00000000-0000-0000-0000-000000000000}"/>
          </ac:spMkLst>
        </pc:spChg>
        <pc:spChg chg="mod">
          <ac:chgData name="Maria Pagano" userId="60497cb8cb4b67d3" providerId="LiveId" clId="{7474445A-FB4D-472C-9F9E-8FAD35112B8C}" dt="2023-06-10T00:34:21.758" v="8836" actId="1076"/>
          <ac:spMkLst>
            <pc:docMk/>
            <pc:sldMk cId="4139939654" sldId="323"/>
            <ac:spMk id="10" creationId="{00000000-0000-0000-0000-000000000000}"/>
          </ac:spMkLst>
        </pc:spChg>
      </pc:sldChg>
      <pc:sldChg chg="modSp mod ord">
        <pc:chgData name="Maria Pagano" userId="60497cb8cb4b67d3" providerId="LiveId" clId="{7474445A-FB4D-472C-9F9E-8FAD35112B8C}" dt="2023-06-10T19:04:15.471" v="9175" actId="1076"/>
        <pc:sldMkLst>
          <pc:docMk/>
          <pc:sldMk cId="4245837626" sldId="328"/>
        </pc:sldMkLst>
        <pc:spChg chg="mod">
          <ac:chgData name="Maria Pagano" userId="60497cb8cb4b67d3" providerId="LiveId" clId="{7474445A-FB4D-472C-9F9E-8FAD35112B8C}" dt="2023-06-10T18:58:02.939" v="9100" actId="14100"/>
          <ac:spMkLst>
            <pc:docMk/>
            <pc:sldMk cId="4245837626" sldId="328"/>
            <ac:spMk id="2" creationId="{00000000-0000-0000-0000-000000000000}"/>
          </ac:spMkLst>
        </pc:spChg>
        <pc:spChg chg="mod">
          <ac:chgData name="Maria Pagano" userId="60497cb8cb4b67d3" providerId="LiveId" clId="{7474445A-FB4D-472C-9F9E-8FAD35112B8C}" dt="2023-06-10T19:01:52.204" v="9132" actId="255"/>
          <ac:spMkLst>
            <pc:docMk/>
            <pc:sldMk cId="4245837626" sldId="328"/>
            <ac:spMk id="3" creationId="{00000000-0000-0000-0000-000000000000}"/>
          </ac:spMkLst>
        </pc:spChg>
        <pc:spChg chg="mod">
          <ac:chgData name="Maria Pagano" userId="60497cb8cb4b67d3" providerId="LiveId" clId="{7474445A-FB4D-472C-9F9E-8FAD35112B8C}" dt="2023-06-10T19:04:15.471" v="9175" actId="1076"/>
          <ac:spMkLst>
            <pc:docMk/>
            <pc:sldMk cId="4245837626" sldId="328"/>
            <ac:spMk id="5" creationId="{00000000-0000-0000-0000-000000000000}"/>
          </ac:spMkLst>
        </pc:spChg>
        <pc:spChg chg="mod">
          <ac:chgData name="Maria Pagano" userId="60497cb8cb4b67d3" providerId="LiveId" clId="{7474445A-FB4D-472C-9F9E-8FAD35112B8C}" dt="2023-06-10T19:03:19.401" v="9167" actId="20577"/>
          <ac:spMkLst>
            <pc:docMk/>
            <pc:sldMk cId="4245837626" sldId="328"/>
            <ac:spMk id="6" creationId="{00000000-0000-0000-0000-000000000000}"/>
          </ac:spMkLst>
        </pc:spChg>
        <pc:spChg chg="mod">
          <ac:chgData name="Maria Pagano" userId="60497cb8cb4b67d3" providerId="LiveId" clId="{7474445A-FB4D-472C-9F9E-8FAD35112B8C}" dt="2023-06-10T18:58:51.967" v="9112" actId="2711"/>
          <ac:spMkLst>
            <pc:docMk/>
            <pc:sldMk cId="4245837626" sldId="328"/>
            <ac:spMk id="7" creationId="{00000000-0000-0000-0000-000000000000}"/>
          </ac:spMkLst>
        </pc:spChg>
        <pc:spChg chg="mod">
          <ac:chgData name="Maria Pagano" userId="60497cb8cb4b67d3" providerId="LiveId" clId="{7474445A-FB4D-472C-9F9E-8FAD35112B8C}" dt="2023-06-10T18:56:45.475" v="9091" actId="1076"/>
          <ac:spMkLst>
            <pc:docMk/>
            <pc:sldMk cId="4245837626" sldId="328"/>
            <ac:spMk id="10" creationId="{00000000-0000-0000-0000-000000000000}"/>
          </ac:spMkLst>
        </pc:spChg>
        <pc:spChg chg="mod">
          <ac:chgData name="Maria Pagano" userId="60497cb8cb4b67d3" providerId="LiveId" clId="{7474445A-FB4D-472C-9F9E-8FAD35112B8C}" dt="2023-06-10T19:01:21.638" v="9126" actId="1076"/>
          <ac:spMkLst>
            <pc:docMk/>
            <pc:sldMk cId="4245837626" sldId="328"/>
            <ac:spMk id="15" creationId="{00000000-0000-0000-0000-000000000000}"/>
          </ac:spMkLst>
        </pc:spChg>
        <pc:spChg chg="mod">
          <ac:chgData name="Maria Pagano" userId="60497cb8cb4b67d3" providerId="LiveId" clId="{7474445A-FB4D-472C-9F9E-8FAD35112B8C}" dt="2023-06-10T19:04:03.247" v="9173" actId="1076"/>
          <ac:spMkLst>
            <pc:docMk/>
            <pc:sldMk cId="4245837626" sldId="328"/>
            <ac:spMk id="16" creationId="{00000000-0000-0000-0000-000000000000}"/>
          </ac:spMkLst>
        </pc:spChg>
        <pc:picChg chg="mod">
          <ac:chgData name="Maria Pagano" userId="60497cb8cb4b67d3" providerId="LiveId" clId="{7474445A-FB4D-472C-9F9E-8FAD35112B8C}" dt="2023-06-10T18:58:26.601" v="9107" actId="14100"/>
          <ac:picMkLst>
            <pc:docMk/>
            <pc:sldMk cId="4245837626" sldId="328"/>
            <ac:picMk id="14" creationId="{00000000-0000-0000-0000-000000000000}"/>
          </ac:picMkLst>
        </pc:picChg>
        <pc:picChg chg="mod">
          <ac:chgData name="Maria Pagano" userId="60497cb8cb4b67d3" providerId="LiveId" clId="{7474445A-FB4D-472C-9F9E-8FAD35112B8C}" dt="2023-06-10T19:01:04.325" v="9123" actId="1076"/>
          <ac:picMkLst>
            <pc:docMk/>
            <pc:sldMk cId="4245837626" sldId="328"/>
            <ac:picMk id="5122" creationId="{00000000-0000-0000-0000-000000000000}"/>
          </ac:picMkLst>
        </pc:picChg>
      </pc:sldChg>
      <pc:sldChg chg="addSp delSp modSp new del mod">
        <pc:chgData name="Maria Pagano" userId="60497cb8cb4b67d3" providerId="LiveId" clId="{7474445A-FB4D-472C-9F9E-8FAD35112B8C}" dt="2023-06-08T23:03:05.869" v="500" actId="2696"/>
        <pc:sldMkLst>
          <pc:docMk/>
          <pc:sldMk cId="1901302889" sldId="329"/>
        </pc:sldMkLst>
        <pc:spChg chg="add del mod">
          <ac:chgData name="Maria Pagano" userId="60497cb8cb4b67d3" providerId="LiveId" clId="{7474445A-FB4D-472C-9F9E-8FAD35112B8C}" dt="2023-06-08T20:52:48.009" v="20" actId="21"/>
          <ac:spMkLst>
            <pc:docMk/>
            <pc:sldMk cId="1901302889" sldId="329"/>
            <ac:spMk id="2" creationId="{D0A019F9-4D7C-7C31-D7BA-1571DA814B0A}"/>
          </ac:spMkLst>
        </pc:spChg>
      </pc:sldChg>
      <pc:sldChg chg="addSp delSp modSp new del mod ord">
        <pc:chgData name="Maria Pagano" userId="60497cb8cb4b67d3" providerId="LiveId" clId="{7474445A-FB4D-472C-9F9E-8FAD35112B8C}" dt="2023-06-09T17:46:25.075" v="1899" actId="2696"/>
        <pc:sldMkLst>
          <pc:docMk/>
          <pc:sldMk cId="3456671454" sldId="329"/>
        </pc:sldMkLst>
        <pc:spChg chg="add del mod">
          <ac:chgData name="Maria Pagano" userId="60497cb8cb4b67d3" providerId="LiveId" clId="{7474445A-FB4D-472C-9F9E-8FAD35112B8C}" dt="2023-06-09T16:35:55.545" v="1484" actId="21"/>
          <ac:spMkLst>
            <pc:docMk/>
            <pc:sldMk cId="3456671454" sldId="329"/>
            <ac:spMk id="3" creationId="{C554641C-CA4E-7618-1EF1-55B61F88CDC6}"/>
          </ac:spMkLst>
        </pc:spChg>
        <pc:spChg chg="add mod">
          <ac:chgData name="Maria Pagano" userId="60497cb8cb4b67d3" providerId="LiveId" clId="{7474445A-FB4D-472C-9F9E-8FAD35112B8C}" dt="2023-06-09T17:03:38.656" v="1898" actId="20577"/>
          <ac:spMkLst>
            <pc:docMk/>
            <pc:sldMk cId="3456671454" sldId="329"/>
            <ac:spMk id="4" creationId="{89A78CAD-01AC-C33B-E309-D565C752B524}"/>
          </ac:spMkLst>
        </pc:spChg>
        <pc:spChg chg="add del mod">
          <ac:chgData name="Maria Pagano" userId="60497cb8cb4b67d3" providerId="LiveId" clId="{7474445A-FB4D-472C-9F9E-8FAD35112B8C}" dt="2023-06-09T16:36:06.988" v="1485" actId="21"/>
          <ac:spMkLst>
            <pc:docMk/>
            <pc:sldMk cId="3456671454" sldId="329"/>
            <ac:spMk id="5" creationId="{533C8FDC-620D-C749-0AF8-72E16ADEAD17}"/>
          </ac:spMkLst>
        </pc:spChg>
      </pc:sldChg>
      <pc:sldChg chg="addSp delSp modSp new mod">
        <pc:chgData name="Maria Pagano" userId="60497cb8cb4b67d3" providerId="LiveId" clId="{7474445A-FB4D-472C-9F9E-8FAD35112B8C}" dt="2023-06-09T16:21:42.257" v="1463" actId="208"/>
        <pc:sldMkLst>
          <pc:docMk/>
          <pc:sldMk cId="3184807093" sldId="330"/>
        </pc:sldMkLst>
        <pc:spChg chg="add mod">
          <ac:chgData name="Maria Pagano" userId="60497cb8cb4b67d3" providerId="LiveId" clId="{7474445A-FB4D-472C-9F9E-8FAD35112B8C}" dt="2023-06-09T15:14:06.545" v="698" actId="20577"/>
          <ac:spMkLst>
            <pc:docMk/>
            <pc:sldMk cId="3184807093" sldId="330"/>
            <ac:spMk id="2" creationId="{26746BAC-9CB9-DF1D-0E04-6251CE2C0BA8}"/>
          </ac:spMkLst>
        </pc:spChg>
        <pc:spChg chg="add del mod">
          <ac:chgData name="Maria Pagano" userId="60497cb8cb4b67d3" providerId="LiveId" clId="{7474445A-FB4D-472C-9F9E-8FAD35112B8C}" dt="2023-06-09T15:18:04.913" v="721" actId="21"/>
          <ac:spMkLst>
            <pc:docMk/>
            <pc:sldMk cId="3184807093" sldId="330"/>
            <ac:spMk id="3" creationId="{841F32BA-FEA1-DDE9-FF8A-FCBCCD790079}"/>
          </ac:spMkLst>
        </pc:spChg>
        <pc:spChg chg="add del mod">
          <ac:chgData name="Maria Pagano" userId="60497cb8cb4b67d3" providerId="LiveId" clId="{7474445A-FB4D-472C-9F9E-8FAD35112B8C}" dt="2023-06-09T15:17:41.411" v="716"/>
          <ac:spMkLst>
            <pc:docMk/>
            <pc:sldMk cId="3184807093" sldId="330"/>
            <ac:spMk id="4" creationId="{CB12D61B-C023-1115-4434-5848CB024B83}"/>
          </ac:spMkLst>
        </pc:spChg>
        <pc:spChg chg="add mod">
          <ac:chgData name="Maria Pagano" userId="60497cb8cb4b67d3" providerId="LiveId" clId="{7474445A-FB4D-472C-9F9E-8FAD35112B8C}" dt="2023-06-09T16:21:42.257" v="1463" actId="208"/>
          <ac:spMkLst>
            <pc:docMk/>
            <pc:sldMk cId="3184807093" sldId="330"/>
            <ac:spMk id="5" creationId="{B18C99E7-6914-5532-1BC6-76C57E8CBDD7}"/>
          </ac:spMkLst>
        </pc:spChg>
        <pc:spChg chg="add del mod">
          <ac:chgData name="Maria Pagano" userId="60497cb8cb4b67d3" providerId="LiveId" clId="{7474445A-FB4D-472C-9F9E-8FAD35112B8C}" dt="2023-06-09T16:05:00.172" v="1308" actId="21"/>
          <ac:spMkLst>
            <pc:docMk/>
            <pc:sldMk cId="3184807093" sldId="330"/>
            <ac:spMk id="7" creationId="{27949877-9BB6-BE6B-5BFE-250FA40BA1B9}"/>
          </ac:spMkLst>
        </pc:spChg>
        <pc:spChg chg="add mod">
          <ac:chgData name="Maria Pagano" userId="60497cb8cb4b67d3" providerId="LiveId" clId="{7474445A-FB4D-472C-9F9E-8FAD35112B8C}" dt="2023-06-09T16:05:37.505" v="1315" actId="1076"/>
          <ac:spMkLst>
            <pc:docMk/>
            <pc:sldMk cId="3184807093" sldId="330"/>
            <ac:spMk id="8" creationId="{35431B01-4DAA-C73D-8CF2-7262884027BE}"/>
          </ac:spMkLst>
        </pc:spChg>
      </pc:sldChg>
      <pc:sldChg chg="addSp delSp modSp new del mod">
        <pc:chgData name="Maria Pagano" userId="60497cb8cb4b67d3" providerId="LiveId" clId="{7474445A-FB4D-472C-9F9E-8FAD35112B8C}" dt="2023-06-10T00:08:35.991" v="8066" actId="2696"/>
        <pc:sldMkLst>
          <pc:docMk/>
          <pc:sldMk cId="744542601" sldId="331"/>
        </pc:sldMkLst>
        <pc:spChg chg="add del mod">
          <ac:chgData name="Maria Pagano" userId="60497cb8cb4b67d3" providerId="LiveId" clId="{7474445A-FB4D-472C-9F9E-8FAD35112B8C}" dt="2023-06-10T00:08:33.703" v="8065"/>
          <ac:spMkLst>
            <pc:docMk/>
            <pc:sldMk cId="744542601" sldId="331"/>
            <ac:spMk id="2" creationId="{D8C8E8A0-92DA-80BE-72B8-2EA63E6C2ED7}"/>
          </ac:spMkLst>
        </pc:spChg>
      </pc:sldChg>
      <pc:sldChg chg="addSp delSp modSp new del mod ord">
        <pc:chgData name="Maria Pagano" userId="60497cb8cb4b67d3" providerId="LiveId" clId="{7474445A-FB4D-472C-9F9E-8FAD35112B8C}" dt="2023-06-11T02:19:38.630" v="10658" actId="2696"/>
        <pc:sldMkLst>
          <pc:docMk/>
          <pc:sldMk cId="2143837922" sldId="331"/>
        </pc:sldMkLst>
        <pc:spChg chg="add del mod">
          <ac:chgData name="Maria Pagano" userId="60497cb8cb4b67d3" providerId="LiveId" clId="{7474445A-FB4D-472C-9F9E-8FAD35112B8C}" dt="2023-06-11T01:31:00.043" v="9729" actId="21"/>
          <ac:spMkLst>
            <pc:docMk/>
            <pc:sldMk cId="2143837922" sldId="331"/>
            <ac:spMk id="3" creationId="{16D32390-1029-DBE8-CF7F-123420E51D1F}"/>
          </ac:spMkLst>
        </pc:spChg>
        <pc:spChg chg="add mod">
          <ac:chgData name="Maria Pagano" userId="60497cb8cb4b67d3" providerId="LiveId" clId="{7474445A-FB4D-472C-9F9E-8FAD35112B8C}" dt="2023-06-11T01:37:17.144" v="9813" actId="1076"/>
          <ac:spMkLst>
            <pc:docMk/>
            <pc:sldMk cId="2143837922" sldId="331"/>
            <ac:spMk id="4" creationId="{7E1653F0-9616-BDD9-9104-C61391A9A7C4}"/>
          </ac:spMkLst>
        </pc:spChg>
        <pc:spChg chg="add mod">
          <ac:chgData name="Maria Pagano" userId="60497cb8cb4b67d3" providerId="LiveId" clId="{7474445A-FB4D-472C-9F9E-8FAD35112B8C}" dt="2023-06-11T01:36:45.646" v="9778" actId="1076"/>
          <ac:spMkLst>
            <pc:docMk/>
            <pc:sldMk cId="2143837922" sldId="331"/>
            <ac:spMk id="5" creationId="{31FE93E9-4D03-DD5B-8B80-B71A47CE3108}"/>
          </ac:spMkLst>
        </pc:spChg>
        <pc:spChg chg="add mod">
          <ac:chgData name="Maria Pagano" userId="60497cb8cb4b67d3" providerId="LiveId" clId="{7474445A-FB4D-472C-9F9E-8FAD35112B8C}" dt="2023-06-11T02:17:33.096" v="10623" actId="21"/>
          <ac:spMkLst>
            <pc:docMk/>
            <pc:sldMk cId="2143837922" sldId="331"/>
            <ac:spMk id="7" creationId="{360EBA5D-58D8-0974-05A9-64FDF1E5E996}"/>
          </ac:spMkLst>
        </pc:spChg>
        <pc:spChg chg="add mod">
          <ac:chgData name="Maria Pagano" userId="60497cb8cb4b67d3" providerId="LiveId" clId="{7474445A-FB4D-472C-9F9E-8FAD35112B8C}" dt="2023-06-11T01:34:10.222" v="9753" actId="1076"/>
          <ac:spMkLst>
            <pc:docMk/>
            <pc:sldMk cId="2143837922" sldId="331"/>
            <ac:spMk id="8" creationId="{D3615778-2146-F6EC-8742-DB6CEAB3C5E2}"/>
          </ac:spMkLst>
        </pc:spChg>
        <pc:spChg chg="add del mod">
          <ac:chgData name="Maria Pagano" userId="60497cb8cb4b67d3" providerId="LiveId" clId="{7474445A-FB4D-472C-9F9E-8FAD35112B8C}" dt="2023-06-11T01:41:33.152" v="9930"/>
          <ac:spMkLst>
            <pc:docMk/>
            <pc:sldMk cId="2143837922" sldId="331"/>
            <ac:spMk id="10" creationId="{5A11A5BA-DD03-25F7-A7F0-AB929EC8ABAC}"/>
          </ac:spMkLst>
        </pc:spChg>
        <pc:spChg chg="add del mod">
          <ac:chgData name="Maria Pagano" userId="60497cb8cb4b67d3" providerId="LiveId" clId="{7474445A-FB4D-472C-9F9E-8FAD35112B8C}" dt="2023-06-11T02:19:19.591" v="10654" actId="21"/>
          <ac:spMkLst>
            <pc:docMk/>
            <pc:sldMk cId="2143837922" sldId="331"/>
            <ac:spMk id="11" creationId="{C0C18D4F-DD7E-C80D-EDDF-807DF67A950F}"/>
          </ac:spMkLst>
        </pc:spChg>
        <pc:spChg chg="add del mod">
          <ac:chgData name="Maria Pagano" userId="60497cb8cb4b67d3" providerId="LiveId" clId="{7474445A-FB4D-472C-9F9E-8FAD35112B8C}" dt="2023-06-11T02:18:58.607" v="10651" actId="21"/>
          <ac:spMkLst>
            <pc:docMk/>
            <pc:sldMk cId="2143837922" sldId="331"/>
            <ac:spMk id="12" creationId="{62098873-9EFB-3B57-247C-32A3BF12C5AF}"/>
          </ac:spMkLst>
        </pc:spChg>
        <pc:picChg chg="add mod">
          <ac:chgData name="Maria Pagano" userId="60497cb8cb4b67d3" providerId="LiveId" clId="{7474445A-FB4D-472C-9F9E-8FAD35112B8C}" dt="2023-06-11T01:36:50.597" v="9780" actId="1076"/>
          <ac:picMkLst>
            <pc:docMk/>
            <pc:sldMk cId="2143837922" sldId="331"/>
            <ac:picMk id="9" creationId="{BA860CD4-33A0-1E49-0BAB-5516173C2BDE}"/>
          </ac:picMkLst>
        </pc:picChg>
      </pc:sldChg>
      <pc:sldChg chg="addSp modSp new mod">
        <pc:chgData name="Maria Pagano" userId="60497cb8cb4b67d3" providerId="LiveId" clId="{7474445A-FB4D-472C-9F9E-8FAD35112B8C}" dt="2023-06-11T01:33:34.924" v="9748" actId="20577"/>
        <pc:sldMkLst>
          <pc:docMk/>
          <pc:sldMk cId="2640183185" sldId="332"/>
        </pc:sldMkLst>
        <pc:spChg chg="add mod">
          <ac:chgData name="Maria Pagano" userId="60497cb8cb4b67d3" providerId="LiveId" clId="{7474445A-FB4D-472C-9F9E-8FAD35112B8C}" dt="2023-06-11T01:01:43.195" v="9610" actId="1076"/>
          <ac:spMkLst>
            <pc:docMk/>
            <pc:sldMk cId="2640183185" sldId="332"/>
            <ac:spMk id="2" creationId="{B4800E34-5636-474A-4C5C-C271CCAB7BAF}"/>
          </ac:spMkLst>
        </pc:spChg>
        <pc:spChg chg="add mod">
          <ac:chgData name="Maria Pagano" userId="60497cb8cb4b67d3" providerId="LiveId" clId="{7474445A-FB4D-472C-9F9E-8FAD35112B8C}" dt="2023-06-11T01:03:59.902" v="9613" actId="12"/>
          <ac:spMkLst>
            <pc:docMk/>
            <pc:sldMk cId="2640183185" sldId="332"/>
            <ac:spMk id="4" creationId="{B45CC8D5-E368-F342-28C8-B3F5F77CF4C5}"/>
          </ac:spMkLst>
        </pc:spChg>
        <pc:spChg chg="add mod">
          <ac:chgData name="Maria Pagano" userId="60497cb8cb4b67d3" providerId="LiveId" clId="{7474445A-FB4D-472C-9F9E-8FAD35112B8C}" dt="2023-06-11T01:04:09.268" v="9614" actId="12"/>
          <ac:spMkLst>
            <pc:docMk/>
            <pc:sldMk cId="2640183185" sldId="332"/>
            <ac:spMk id="6" creationId="{DD2DD7AF-5F38-2F8D-C884-1A7A7AE3CE6D}"/>
          </ac:spMkLst>
        </pc:spChg>
        <pc:spChg chg="add mod">
          <ac:chgData name="Maria Pagano" userId="60497cb8cb4b67d3" providerId="LiveId" clId="{7474445A-FB4D-472C-9F9E-8FAD35112B8C}" dt="2023-06-11T00:52:36.735" v="9457" actId="255"/>
          <ac:spMkLst>
            <pc:docMk/>
            <pc:sldMk cId="2640183185" sldId="332"/>
            <ac:spMk id="7" creationId="{047C5900-09F5-A34A-ED42-D3A3548B9DE1}"/>
          </ac:spMkLst>
        </pc:spChg>
        <pc:spChg chg="add mod">
          <ac:chgData name="Maria Pagano" userId="60497cb8cb4b67d3" providerId="LiveId" clId="{7474445A-FB4D-472C-9F9E-8FAD35112B8C}" dt="2023-06-11T00:58:48.375" v="9470" actId="1076"/>
          <ac:spMkLst>
            <pc:docMk/>
            <pc:sldMk cId="2640183185" sldId="332"/>
            <ac:spMk id="8" creationId="{6A2B9D83-4DEC-8452-0CBA-1FCC42707A2A}"/>
          </ac:spMkLst>
        </pc:spChg>
        <pc:spChg chg="add mod">
          <ac:chgData name="Maria Pagano" userId="60497cb8cb4b67d3" providerId="LiveId" clId="{7474445A-FB4D-472C-9F9E-8FAD35112B8C}" dt="2023-06-11T01:01:09.924" v="9609" actId="1076"/>
          <ac:spMkLst>
            <pc:docMk/>
            <pc:sldMk cId="2640183185" sldId="332"/>
            <ac:spMk id="9" creationId="{467F6E61-391D-C534-B07E-6C6E2B68A78D}"/>
          </ac:spMkLst>
        </pc:spChg>
        <pc:spChg chg="add mod">
          <ac:chgData name="Maria Pagano" userId="60497cb8cb4b67d3" providerId="LiveId" clId="{7474445A-FB4D-472C-9F9E-8FAD35112B8C}" dt="2023-06-11T01:07:58.463" v="9626" actId="20577"/>
          <ac:spMkLst>
            <pc:docMk/>
            <pc:sldMk cId="2640183185" sldId="332"/>
            <ac:spMk id="10" creationId="{E3551166-C1B2-C76A-A29D-28A16BAF0465}"/>
          </ac:spMkLst>
        </pc:spChg>
        <pc:spChg chg="add mod">
          <ac:chgData name="Maria Pagano" userId="60497cb8cb4b67d3" providerId="LiveId" clId="{7474445A-FB4D-472C-9F9E-8FAD35112B8C}" dt="2023-06-11T01:33:34.924" v="9748" actId="20577"/>
          <ac:spMkLst>
            <pc:docMk/>
            <pc:sldMk cId="2640183185" sldId="332"/>
            <ac:spMk id="11" creationId="{04829A83-4BD1-3EAF-C11C-5E929EBECFF6}"/>
          </ac:spMkLst>
        </pc:spChg>
      </pc:sldChg>
      <pc:sldChg chg="addSp delSp modSp new del mod">
        <pc:chgData name="Maria Pagano" userId="60497cb8cb4b67d3" providerId="LiveId" clId="{7474445A-FB4D-472C-9F9E-8FAD35112B8C}" dt="2023-06-10T01:10:52.021" v="9086" actId="2696"/>
        <pc:sldMkLst>
          <pc:docMk/>
          <pc:sldMk cId="3746622930" sldId="332"/>
        </pc:sldMkLst>
        <pc:spChg chg="add del mod">
          <ac:chgData name="Maria Pagano" userId="60497cb8cb4b67d3" providerId="LiveId" clId="{7474445A-FB4D-472C-9F9E-8FAD35112B8C}" dt="2023-06-10T00:52:42.230" v="9015" actId="21"/>
          <ac:spMkLst>
            <pc:docMk/>
            <pc:sldMk cId="3746622930" sldId="332"/>
            <ac:spMk id="2" creationId="{09AE86DE-0D60-66CB-4550-4F5E135CF0C6}"/>
          </ac:spMkLst>
        </pc:spChg>
        <pc:spChg chg="add del mod">
          <ac:chgData name="Maria Pagano" userId="60497cb8cb4b67d3" providerId="LiveId" clId="{7474445A-FB4D-472C-9F9E-8FAD35112B8C}" dt="2023-06-10T00:54:01.307" v="9022" actId="21"/>
          <ac:spMkLst>
            <pc:docMk/>
            <pc:sldMk cId="3746622930" sldId="332"/>
            <ac:spMk id="3" creationId="{EDCA6D7D-FDCA-A905-7B62-B7C6AAB03F67}"/>
          </ac:spMkLst>
        </pc:spChg>
        <pc:spChg chg="add del mod">
          <ac:chgData name="Maria Pagano" userId="60497cb8cb4b67d3" providerId="LiveId" clId="{7474445A-FB4D-472C-9F9E-8FAD35112B8C}" dt="2023-06-10T00:52:38.444" v="9014" actId="21"/>
          <ac:spMkLst>
            <pc:docMk/>
            <pc:sldMk cId="3746622930" sldId="332"/>
            <ac:spMk id="5" creationId="{60A2EE37-90D4-8BBD-A36A-7283CCBE1454}"/>
          </ac:spMkLst>
        </pc:spChg>
        <pc:spChg chg="add del mod">
          <ac:chgData name="Maria Pagano" userId="60497cb8cb4b67d3" providerId="LiveId" clId="{7474445A-FB4D-472C-9F9E-8FAD35112B8C}" dt="2023-06-10T00:53:33.639" v="9018" actId="21"/>
          <ac:spMkLst>
            <pc:docMk/>
            <pc:sldMk cId="3746622930" sldId="332"/>
            <ac:spMk id="6" creationId="{3543AFDF-EEA1-35A4-ECA0-2D4F98C7D0F4}"/>
          </ac:spMkLst>
        </pc:spChg>
        <pc:spChg chg="add del mod">
          <ac:chgData name="Maria Pagano" userId="60497cb8cb4b67d3" providerId="LiveId" clId="{7474445A-FB4D-472C-9F9E-8FAD35112B8C}" dt="2023-06-10T00:53:47.466" v="9020" actId="21"/>
          <ac:spMkLst>
            <pc:docMk/>
            <pc:sldMk cId="3746622930" sldId="332"/>
            <ac:spMk id="7" creationId="{BC5146BD-523F-6D6B-2D31-521457625D21}"/>
          </ac:spMkLst>
        </pc:spChg>
        <pc:picChg chg="add del mod">
          <ac:chgData name="Maria Pagano" userId="60497cb8cb4b67d3" providerId="LiveId" clId="{7474445A-FB4D-472C-9F9E-8FAD35112B8C}" dt="2023-06-10T00:54:31.542" v="9024" actId="21"/>
          <ac:picMkLst>
            <pc:docMk/>
            <pc:sldMk cId="3746622930" sldId="332"/>
            <ac:picMk id="4" creationId="{3A0E8D25-5DB7-2658-1AC5-7E6EE6FB61AD}"/>
          </ac:picMkLst>
        </pc:picChg>
        <pc:picChg chg="add mod">
          <ac:chgData name="Maria Pagano" userId="60497cb8cb4b67d3" providerId="LiveId" clId="{7474445A-FB4D-472C-9F9E-8FAD35112B8C}" dt="2023-06-10T00:54:33.445" v="9025" actId="1076"/>
          <ac:picMkLst>
            <pc:docMk/>
            <pc:sldMk cId="3746622930" sldId="332"/>
            <ac:picMk id="8" creationId="{40F53463-EE2D-6CFD-C252-B50702ACE4F7}"/>
          </ac:picMkLst>
        </pc:picChg>
      </pc:sldChg>
      <pc:sldChg chg="addSp modSp new mod">
        <pc:chgData name="Maria Pagano" userId="60497cb8cb4b67d3" providerId="LiveId" clId="{7474445A-FB4D-472C-9F9E-8FAD35112B8C}" dt="2023-06-11T02:19:30.117" v="10657" actId="1076"/>
        <pc:sldMkLst>
          <pc:docMk/>
          <pc:sldMk cId="1100549156" sldId="333"/>
        </pc:sldMkLst>
        <pc:spChg chg="add mod">
          <ac:chgData name="Maria Pagano" userId="60497cb8cb4b67d3" providerId="LiveId" clId="{7474445A-FB4D-472C-9F9E-8FAD35112B8C}" dt="2023-06-11T02:14:03.798" v="10597" actId="1076"/>
          <ac:spMkLst>
            <pc:docMk/>
            <pc:sldMk cId="1100549156" sldId="333"/>
            <ac:spMk id="2" creationId="{42DF00B8-4F32-E89A-6E44-DBA5F4DED3F0}"/>
          </ac:spMkLst>
        </pc:spChg>
        <pc:spChg chg="add mod">
          <ac:chgData name="Maria Pagano" userId="60497cb8cb4b67d3" providerId="LiveId" clId="{7474445A-FB4D-472C-9F9E-8FAD35112B8C}" dt="2023-06-11T02:13:44" v="10594" actId="1076"/>
          <ac:spMkLst>
            <pc:docMk/>
            <pc:sldMk cId="1100549156" sldId="333"/>
            <ac:spMk id="3" creationId="{F6081C94-A60F-328B-9B19-56B2A554F52A}"/>
          </ac:spMkLst>
        </pc:spChg>
        <pc:spChg chg="add mod">
          <ac:chgData name="Maria Pagano" userId="60497cb8cb4b67d3" providerId="LiveId" clId="{7474445A-FB4D-472C-9F9E-8FAD35112B8C}" dt="2023-06-11T02:18:46.009" v="10649" actId="1076"/>
          <ac:spMkLst>
            <pc:docMk/>
            <pc:sldMk cId="1100549156" sldId="333"/>
            <ac:spMk id="5" creationId="{0459BE58-3C45-24AE-0359-E22931024E1D}"/>
          </ac:spMkLst>
        </pc:spChg>
        <pc:spChg chg="add mod">
          <ac:chgData name="Maria Pagano" userId="60497cb8cb4b67d3" providerId="LiveId" clId="{7474445A-FB4D-472C-9F9E-8FAD35112B8C}" dt="2023-06-11T02:16:25.518" v="10613" actId="1076"/>
          <ac:spMkLst>
            <pc:docMk/>
            <pc:sldMk cId="1100549156" sldId="333"/>
            <ac:spMk id="6" creationId="{A453F6BB-F2A5-092F-1A72-D0D66C951801}"/>
          </ac:spMkLst>
        </pc:spChg>
        <pc:spChg chg="add mod">
          <ac:chgData name="Maria Pagano" userId="60497cb8cb4b67d3" providerId="LiveId" clId="{7474445A-FB4D-472C-9F9E-8FAD35112B8C}" dt="2023-06-11T02:17:53.910" v="10630" actId="1076"/>
          <ac:spMkLst>
            <pc:docMk/>
            <pc:sldMk cId="1100549156" sldId="333"/>
            <ac:spMk id="7" creationId="{5DF75E77-4030-C5E2-1F44-A344D365E610}"/>
          </ac:spMkLst>
        </pc:spChg>
        <pc:spChg chg="add mod">
          <ac:chgData name="Maria Pagano" userId="60497cb8cb4b67d3" providerId="LiveId" clId="{7474445A-FB4D-472C-9F9E-8FAD35112B8C}" dt="2023-06-11T02:19:12.622" v="10653" actId="1076"/>
          <ac:spMkLst>
            <pc:docMk/>
            <pc:sldMk cId="1100549156" sldId="333"/>
            <ac:spMk id="9" creationId="{465E0666-BAFF-91C4-25BF-7C84EA2AF727}"/>
          </ac:spMkLst>
        </pc:spChg>
        <pc:spChg chg="add mod">
          <ac:chgData name="Maria Pagano" userId="60497cb8cb4b67d3" providerId="LiveId" clId="{7474445A-FB4D-472C-9F9E-8FAD35112B8C}" dt="2023-06-11T02:19:30.117" v="10657" actId="1076"/>
          <ac:spMkLst>
            <pc:docMk/>
            <pc:sldMk cId="1100549156" sldId="333"/>
            <ac:spMk id="10" creationId="{BC0B8CF7-E511-E373-5EC3-A7BAF7085B24}"/>
          </ac:spMkLst>
        </pc:spChg>
        <pc:picChg chg="add mod">
          <ac:chgData name="Maria Pagano" userId="60497cb8cb4b67d3" providerId="LiveId" clId="{7474445A-FB4D-472C-9F9E-8FAD35112B8C}" dt="2023-06-11T02:18:48.820" v="10650" actId="1076"/>
          <ac:picMkLst>
            <pc:docMk/>
            <pc:sldMk cId="1100549156" sldId="333"/>
            <ac:picMk id="8" creationId="{21AF6FDA-9682-C315-279B-7558963F530B}"/>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3550"/>
          </a:xfrm>
          <a:prstGeom prst="rect">
            <a:avLst/>
          </a:prstGeom>
        </p:spPr>
        <p:txBody>
          <a:bodyPr vert="horz" lIns="91440" tIns="45720" rIns="91440" bIns="45720" rtlCol="0"/>
          <a:lstStyle>
            <a:lvl1pPr algn="r">
              <a:defRPr sz="1200"/>
            </a:lvl1pPr>
          </a:lstStyle>
          <a:p>
            <a:fld id="{190A1B1F-9D75-414F-95E1-485409BA52AF}" type="datetimeFigureOut">
              <a:rPr lang="en-US" smtClean="0"/>
              <a:t>6/14/2023</a:t>
            </a:fld>
            <a:endParaRPr lang="en-US"/>
          </a:p>
        </p:txBody>
      </p:sp>
      <p:sp>
        <p:nvSpPr>
          <p:cNvPr id="4" name="Slide Image Placeholder 3"/>
          <p:cNvSpPr>
            <a:spLocks noGrp="1" noRot="1" noChangeAspect="1"/>
          </p:cNvSpPr>
          <p:nvPr>
            <p:ph type="sldImg" idx="2"/>
          </p:nvPr>
        </p:nvSpPr>
        <p:spPr>
          <a:xfrm>
            <a:off x="733425" y="1154113"/>
            <a:ext cx="5543550" cy="31178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45000"/>
            <a:ext cx="5607050" cy="36369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525"/>
            <a:ext cx="3038475"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772525"/>
            <a:ext cx="3038475" cy="463550"/>
          </a:xfrm>
          <a:prstGeom prst="rect">
            <a:avLst/>
          </a:prstGeom>
        </p:spPr>
        <p:txBody>
          <a:bodyPr vert="horz" lIns="91440" tIns="45720" rIns="91440" bIns="45720" rtlCol="0" anchor="b"/>
          <a:lstStyle>
            <a:lvl1pPr algn="r">
              <a:defRPr sz="1200"/>
            </a:lvl1pPr>
          </a:lstStyle>
          <a:p>
            <a:fld id="{516C937E-47E3-411E-AC80-2DE26B377FF0}" type="slidenum">
              <a:rPr lang="en-US" smtClean="0"/>
              <a:t>‹#›</a:t>
            </a:fld>
            <a:endParaRPr lang="en-US"/>
          </a:p>
        </p:txBody>
      </p:sp>
    </p:spTree>
    <p:extLst>
      <p:ext uri="{BB962C8B-B14F-4D97-AF65-F5344CB8AC3E}">
        <p14:creationId xmlns:p14="http://schemas.microsoft.com/office/powerpoint/2010/main" val="3903562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113ABF-C87A-4932-8359-28AEE0C2BEBE}" type="datetime1">
              <a:rPr lang="en-US" smtClean="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1645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6FD818-84FD-49AC-9110-5D3777BE6830}" type="datetime1">
              <a:rPr lang="en-US" smtClean="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97836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C20F9CD-BC13-4AAC-9A93-FFA653C83178}" type="datetime1">
              <a:rPr lang="en-US" smtClean="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46181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F23B2F-13D4-4469-813C-D6FEFA33EC02}" type="datetime1">
              <a:rPr lang="en-US" smtClean="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CE482DC-2269-4F26-9D2A-7E44B1A4CD85}" type="slidenum">
              <a:rPr lang="en-US" smtClean="0"/>
              <a:t>‹#›</a:t>
            </a:fld>
            <a:endParaRPr lang="en-US" dirty="0"/>
          </a:p>
        </p:txBody>
      </p:sp>
    </p:spTree>
    <p:extLst>
      <p:ext uri="{BB962C8B-B14F-4D97-AF65-F5344CB8AC3E}">
        <p14:creationId xmlns:p14="http://schemas.microsoft.com/office/powerpoint/2010/main" val="15562722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FC1535-953D-401A-989F-B222A8F7F080}" type="datetime1">
              <a:rPr lang="en-US" smtClean="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4015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156D490-A268-437F-85D2-6F9432459C03}" type="datetime1">
              <a:rPr lang="en-US" smtClean="0"/>
              <a:t>6/14/2023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692767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C71DDE9-89B4-414A-A8F9-6C9663752AD3}" type="datetime1">
              <a:rPr lang="en-US" smtClean="0"/>
              <a:t>6/14/2023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905955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803C8E-3D5B-49A1-8A4C-B9D2E52A5611}" type="datetime1">
              <a:rPr lang="en-US" smtClean="0"/>
              <a:t>6/14/2023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58110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877801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FF07189-B60D-4392-A458-0D42D4AD1BB3}" type="datetime1">
              <a:rPr lang="en-US" smtClean="0"/>
              <a:t>6/14/2023</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245399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D2C4407-19B8-4AD4-9437-48FFB5C6161A}" type="datetime1">
              <a:rPr lang="en-US" smtClean="0"/>
              <a:t>6/14/2023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2553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A59A9DD-4698-46FE-93CC-60C2F2D70C89}" type="datetime1">
              <a:rPr lang="en-US" smtClean="0"/>
              <a:t>6/14/2023</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483366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en.wikipedia.org/wiki/en:GNU_Free_Documentation_License" TargetMode="External"/><Relationship Id="rId13" Type="http://schemas.openxmlformats.org/officeDocument/2006/relationships/image" Target="../media/image9.png"/><Relationship Id="rId3" Type="http://schemas.openxmlformats.org/officeDocument/2006/relationships/hyperlink" Target="https://commons.wikimedia.org/wiki/File:Child_playing_with_large_Mega_Bloks.jpg" TargetMode="External"/><Relationship Id="rId7" Type="http://schemas.openxmlformats.org/officeDocument/2006/relationships/hyperlink" Target="http://www.child-development-guide.com/child-play-development.html" TargetMode="External"/><Relationship Id="rId12" Type="http://schemas.openxmlformats.org/officeDocument/2006/relationships/image" Target="../media/image8.png"/><Relationship Id="rId2" Type="http://schemas.openxmlformats.org/officeDocument/2006/relationships/hyperlink" Target="http://www.child-encyclopedia.com/play/synthesis" TargetMode="External"/><Relationship Id="rId1" Type="http://schemas.openxmlformats.org/officeDocument/2006/relationships/slideLayout" Target="../slideLayouts/slideLayout7.xml"/><Relationship Id="rId6" Type="http://schemas.openxmlformats.org/officeDocument/2006/relationships/hyperlink" Target="https://commons.wikimedia.org/wiki/File:Child-development-play.JPG" TargetMode="External"/><Relationship Id="rId11" Type="http://schemas.openxmlformats.org/officeDocument/2006/relationships/image" Target="../media/image7.png"/><Relationship Id="rId5" Type="http://schemas.openxmlformats.org/officeDocument/2006/relationships/hyperlink" Target="https://wiki.creativecommons.org/wiki/public_domain" TargetMode="External"/><Relationship Id="rId10" Type="http://schemas.openxmlformats.org/officeDocument/2006/relationships/hyperlink" Target="https://creativecommons.org/licenses/by-sa/2.0/deed.en" TargetMode="External"/><Relationship Id="rId4" Type="http://schemas.openxmlformats.org/officeDocument/2006/relationships/hyperlink" Target="https://commons.wikimedia.org/wiki/User:MHV" TargetMode="External"/><Relationship Id="rId9" Type="http://schemas.openxmlformats.org/officeDocument/2006/relationships/hyperlink" Target="https://www.flickr.com/photos/93452626@N00/4775879"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www.uilis.unsyiah.ac.id/oer/files/original/79f04d87bf89c0f27024fc4f376048c9.pdf"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creativecommons.org/licenses/by/4.0/legalcode" TargetMode="External"/><Relationship Id="rId2" Type="http://schemas.openxmlformats.org/officeDocument/2006/relationships/hyperlink" Target="https://docs.google.com/document/d/1k1xtrXy6j9_NAqZdGv8nBn_I6-lDtEgEFf7skHjvE-Y/edit" TargetMode="External"/><Relationship Id="rId1" Type="http://schemas.openxmlformats.org/officeDocument/2006/relationships/slideLayout" Target="../slideLayouts/slideLayout7.xml"/><Relationship Id="rId4" Type="http://schemas.openxmlformats.org/officeDocument/2006/relationships/hyperlink" Target="https://www.youtube.com/watch?v=KuURaW8khws&amp;t=5s"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creativecommons.org/licenses/by/4.0/legalcode" TargetMode="External"/><Relationship Id="rId2" Type="http://schemas.openxmlformats.org/officeDocument/2006/relationships/hyperlink" Target="https://docs.google.com/document/d/1k1xtrXy6j9_NAqZdGv8nBn_I6-lDtEgEFf7skHjvE-Y/edit"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creativecommons.org/licenses/by-nc-sa/3.0/" TargetMode="External"/><Relationship Id="rId7" Type="http://schemas.openxmlformats.org/officeDocument/2006/relationships/hyperlink" Target="https://www.youtube.com/watch?v=vO2A4KAH3EQ&amp;t=40s" TargetMode="External"/><Relationship Id="rId2" Type="http://schemas.openxmlformats.org/officeDocument/2006/relationships/hyperlink" Target="https://open.umn.edu/opentextbooks/textbooks/lifespan-development-a-psychological-perspective" TargetMode="Externa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hyperlink" Target="https://creativecommons.org/share-your-work/public-domain/cc0/" TargetMode="External"/><Relationship Id="rId4" Type="http://schemas.openxmlformats.org/officeDocument/2006/relationships/hyperlink" Target="https://pixabay.com/photos/alone-boy-outdoors-house-home-1867464/"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creativecommons.org/licenses/by-nc-sa/3.0/" TargetMode="External"/><Relationship Id="rId2" Type="http://schemas.openxmlformats.org/officeDocument/2006/relationships/hyperlink" Target="https://open.umn.edu/opentextbooks/textbooks/lifespan-development-a-psychological-perspective" TargetMode="External"/><Relationship Id="rId1" Type="http://schemas.openxmlformats.org/officeDocument/2006/relationships/slideLayout" Target="../slideLayouts/slideLayout7.xml"/><Relationship Id="rId6" Type="http://schemas.openxmlformats.org/officeDocument/2006/relationships/hyperlink" Target="https://www.youtube.com/watch?v=2kPxLSg6GxQ&amp;t=29s" TargetMode="External"/><Relationship Id="rId5" Type="http://schemas.openxmlformats.org/officeDocument/2006/relationships/hyperlink" Target="https://creativecommons.org/licenses/by/4.0/" TargetMode="External"/><Relationship Id="rId4" Type="http://schemas.openxmlformats.org/officeDocument/2006/relationships/hyperlink" Target="http://www.uilis.unsyiah.ac.id/oer/files/original/79f04d87bf89c0f27024fc4f376048c9.pdf"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creativecommons.org/licenses/by-nc-sa/3.0/" TargetMode="External"/><Relationship Id="rId2" Type="http://schemas.openxmlformats.org/officeDocument/2006/relationships/hyperlink" Target="https://open.umn.edu/opentextbooks/textbooks/lifespan-development-a-psychological-perspective"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creativecommons.org/about/pdm" TargetMode="External"/><Relationship Id="rId2" Type="http://schemas.openxmlformats.org/officeDocument/2006/relationships/hyperlink" Target="https://www.stopbullying.gov/bullying/what-is-bullying" TargetMode="Externa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hyperlink" Target="https://creativecommons.org/share-your-work/public-domain/cc0/" TargetMode="External"/><Relationship Id="rId4" Type="http://schemas.openxmlformats.org/officeDocument/2006/relationships/hyperlink" Target="https://pixabay.com/images/search/bullying/"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efaidnbmnnnibpcajpcglclefindmkaj/https:/nces.ed.gov/pubs2020/2020042.pdf" TargetMode="External"/><Relationship Id="rId2" Type="http://schemas.openxmlformats.org/officeDocument/2006/relationships/image" Target="../media/image12.emf"/><Relationship Id="rId1" Type="http://schemas.openxmlformats.org/officeDocument/2006/relationships/slideLayout" Target="../slideLayouts/slideLayout7.xml"/><Relationship Id="rId4" Type="http://schemas.openxmlformats.org/officeDocument/2006/relationships/hyperlink" Target="https://wiki.creativecommons.org/wiki/public_domain"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pixabay.com/images/search/bullying/?pagi=2" TargetMode="External"/><Relationship Id="rId7" Type="http://schemas.openxmlformats.org/officeDocument/2006/relationships/image" Target="../media/image15.png"/><Relationship Id="rId2" Type="http://schemas.openxmlformats.org/officeDocument/2006/relationships/hyperlink" Target="https://nces.ed.gov/programs/crimeindicators/ind_10.asp" TargetMode="Externa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hyperlink" Target="https://creativecommons.org/share-your-work/public-domain/cc0/"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ncbi.nlm.nih.gov/books/NBK310550/" TargetMode="External"/><Relationship Id="rId2" Type="http://schemas.openxmlformats.org/officeDocument/2006/relationships/hyperlink" Target="https://www.youtube.com/watch?v=7FC4qRD1vn8&amp;t=2s" TargetMode="External"/><Relationship Id="rId1" Type="http://schemas.openxmlformats.org/officeDocument/2006/relationships/slideLayout" Target="../slideLayouts/slideLayout7.xml"/><Relationship Id="rId4" Type="http://schemas.openxmlformats.org/officeDocument/2006/relationships/hyperlink" Target="https://wiki.creativecommons.org/wiki/public_domain"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pixabay.com/images/search/bullying/?pagi=2" TargetMode="External"/><Relationship Id="rId2" Type="http://schemas.openxmlformats.org/officeDocument/2006/relationships/hyperlink" Target="https://www.stopbullying.gov/cyberbullying/what-is-it" TargetMode="Externa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hyperlink" Target="https://creativecommons.org/share-your-work/public-domain/cc0/"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creativecommons.org/about/pdm" TargetMode="External"/><Relationship Id="rId2" Type="http://schemas.openxmlformats.org/officeDocument/2006/relationships/hyperlink" Target="https://www.stopbullying.gov/bullying/at-risk"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wiki.creativecommons.org/wiki/public_domain" TargetMode="External"/><Relationship Id="rId2" Type="http://schemas.openxmlformats.org/officeDocument/2006/relationships/hyperlink" Target="https://www.stopbullying.gov/bullying/warning-signs" TargetMode="External"/><Relationship Id="rId1" Type="http://schemas.openxmlformats.org/officeDocument/2006/relationships/slideLayout" Target="../slideLayouts/slideLayout7.xml"/><Relationship Id="rId5" Type="http://schemas.openxmlformats.org/officeDocument/2006/relationships/hyperlink" Target="https://www.stopbullying.gov/cyberbullying/what-is-it" TargetMode="External"/><Relationship Id="rId4" Type="http://schemas.openxmlformats.org/officeDocument/2006/relationships/hyperlink" Target="https://www.stopbullying.gov/cyberbullying/prevention" TargetMode="External"/></Relationships>
</file>

<file path=ppt/slides/_rels/slide2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hyperlink" Target="https://www.ncbi.nlm.nih.gov/pmc/articles/PMC2791686/" TargetMode="External"/><Relationship Id="rId7" Type="http://schemas.openxmlformats.org/officeDocument/2006/relationships/hyperlink" Target="https://creativecommons.org/licenses/by-sa/3.0/" TargetMode="External"/><Relationship Id="rId2" Type="http://schemas.openxmlformats.org/officeDocument/2006/relationships/hyperlink" Target="https://www.youtube.com/watch?v=ApCBKbYMtKU" TargetMode="External"/><Relationship Id="rId1" Type="http://schemas.openxmlformats.org/officeDocument/2006/relationships/slideLayout" Target="../slideLayouts/slideLayout7.xml"/><Relationship Id="rId6" Type="http://schemas.openxmlformats.org/officeDocument/2006/relationships/hyperlink" Target="https://commons.wikimedia.org/w/index.php?title=User:Gabbys0102&amp;action=edit&amp;redlink=1" TargetMode="External"/><Relationship Id="rId5" Type="http://schemas.openxmlformats.org/officeDocument/2006/relationships/hyperlink" Target="https://commons.wikimedia.org/wiki/File:The_image_is_a_stop_sign_with_the_words_stop_bullying_2014-02-18_21-03.jpg" TargetMode="External"/><Relationship Id="rId4" Type="http://schemas.openxmlformats.org/officeDocument/2006/relationships/hyperlink" Target="https://wiki.creativecommons.org/wiki/public_domain"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creativecommons.org/licenses/by-nc-sa/4.0/deed.en_US" TargetMode="External"/><Relationship Id="rId2" Type="http://schemas.openxmlformats.org/officeDocument/2006/relationships/hyperlink" Target="http://noba.to/a8wpytg3" TargetMode="External"/><Relationship Id="rId1" Type="http://schemas.openxmlformats.org/officeDocument/2006/relationships/slideLayout" Target="../slideLayouts/slideLayout7.xml"/><Relationship Id="rId5" Type="http://schemas.openxmlformats.org/officeDocument/2006/relationships/hyperlink" Target="https://www.youtube.com/watch?v=8hLubgpY2_w&amp;t=106s" TargetMode="Externa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hyperlink" Target="https://creativecommons.org/licenses/by-nc-sa/4.0/deed.en_US" TargetMode="External"/><Relationship Id="rId2" Type="http://schemas.openxmlformats.org/officeDocument/2006/relationships/hyperlink" Target="http://noba.to/a8wpytg3" TargetMode="External"/><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hyperlink" Target="https://creativecommons.org/share-your-work/public-domain/cc0/" TargetMode="External"/><Relationship Id="rId4" Type="http://schemas.openxmlformats.org/officeDocument/2006/relationships/hyperlink" Target="https://pixabay.com/photos/puzzle-pieces-of-the-puzzle-play-4401125/"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creativecommons.org/licenses/by-nc-sa/4.0/deed.en_US" TargetMode="External"/><Relationship Id="rId2" Type="http://schemas.openxmlformats.org/officeDocument/2006/relationships/hyperlink" Target="http://noba.to/a8wpytg3" TargetMode="Externa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hyperlink" Target="https://creativecommons.org/licenses/by-nc-sa/4.0/deed.en_US" TargetMode="External"/><Relationship Id="rId2" Type="http://schemas.openxmlformats.org/officeDocument/2006/relationships/hyperlink" Target="http://noba.to/a8wpytg3"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creativecommons.org/licenses/by-nc-sa/3.0/" TargetMode="External"/><Relationship Id="rId7" Type="http://schemas.openxmlformats.org/officeDocument/2006/relationships/hyperlink" Target="https://www.youtube.com/watch?v=c7rTDJ-qj1E" TargetMode="External"/><Relationship Id="rId2" Type="http://schemas.openxmlformats.org/officeDocument/2006/relationships/hyperlink" Target="https://open.umn.edu/opentextbooks/textbooks/lifespan-development-a-psychological-perspective" TargetMode="External"/><Relationship Id="rId1" Type="http://schemas.openxmlformats.org/officeDocument/2006/relationships/slideLayout" Target="../slideLayouts/slideLayout7.xml"/><Relationship Id="rId6" Type="http://schemas.openxmlformats.org/officeDocument/2006/relationships/hyperlink" Target="https://www.youtube.com/watch?v=E_mKAjNC5SQ&amp;t=3s" TargetMode="External"/><Relationship Id="rId5" Type="http://schemas.openxmlformats.org/officeDocument/2006/relationships/hyperlink" Target="https://www.youtube.com/watch?v=jbL34F81Rz0" TargetMode="External"/><Relationship Id="rId4" Type="http://schemas.openxmlformats.org/officeDocument/2006/relationships/hyperlink" Target="https://wiki.creativecommons.org/wiki/public_domain"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s://creativecommons.org/licenses/by/4.0/" TargetMode="External"/><Relationship Id="rId3" Type="http://schemas.openxmlformats.org/officeDocument/2006/relationships/image" Target="../media/image4.jpeg"/><Relationship Id="rId7" Type="http://schemas.openxmlformats.org/officeDocument/2006/relationships/hyperlink" Target="https://lumenlearning.com/" TargetMode="External"/><Relationship Id="rId2" Type="http://schemas.openxmlformats.org/officeDocument/2006/relationships/hyperlink" Target="http://www.child-encyclopedia.com/play/synthesis" TargetMode="External"/><Relationship Id="rId1" Type="http://schemas.openxmlformats.org/officeDocument/2006/relationships/slideLayout" Target="../slideLayouts/slideLayout7.xml"/><Relationship Id="rId6" Type="http://schemas.openxmlformats.org/officeDocument/2006/relationships/hyperlink" Target="https://courses.lumenlearning.com/atd-fscj-childpsychology/chapter/play-leisure-and-peer-relationships/" TargetMode="External"/><Relationship Id="rId5" Type="http://schemas.openxmlformats.org/officeDocument/2006/relationships/image" Target="../media/image6.jpeg"/><Relationship Id="rId10" Type="http://schemas.openxmlformats.org/officeDocument/2006/relationships/hyperlink" Target="https://creativecommons.org/share-your-work/public-domain/cc0/" TargetMode="External"/><Relationship Id="rId4" Type="http://schemas.openxmlformats.org/officeDocument/2006/relationships/image" Target="../media/image5.jpeg"/><Relationship Id="rId9" Type="http://schemas.openxmlformats.org/officeDocument/2006/relationships/hyperlink" Target="https://pixabay.com/photos/puzzle-pieces-of-the-puzzle-play-4401125/"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galileo.org/earlylearning" TargetMode="External"/><Relationship Id="rId2" Type="http://schemas.openxmlformats.org/officeDocument/2006/relationships/hyperlink" Target="http://www.child-encyclopedia.com/play/synthesis" TargetMode="External"/><Relationship Id="rId1" Type="http://schemas.openxmlformats.org/officeDocument/2006/relationships/slideLayout" Target="../slideLayouts/slideLayout7.xml"/><Relationship Id="rId5" Type="http://schemas.openxmlformats.org/officeDocument/2006/relationships/hyperlink" Target="https://www.youtube.com/watch?v=yt69atPdg3I&amp;t=40s" TargetMode="External"/><Relationship Id="rId4" Type="http://schemas.openxmlformats.org/officeDocument/2006/relationships/hyperlink" Target="http://creativecommons.org/licenses/by-nc-sa/3.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a:t>Social Cognition and Peer Relationships</a:t>
            </a:r>
          </a:p>
        </p:txBody>
      </p:sp>
      <p:sp>
        <p:nvSpPr>
          <p:cNvPr id="3" name="Subtitle 2"/>
          <p:cNvSpPr>
            <a:spLocks noGrp="1"/>
          </p:cNvSpPr>
          <p:nvPr>
            <p:ph type="subTitle" idx="1"/>
          </p:nvPr>
        </p:nvSpPr>
        <p:spPr/>
        <p:txBody>
          <a:bodyPr/>
          <a:lstStyle/>
          <a:p>
            <a:r>
              <a:rPr lang="en-US"/>
              <a:t>Chapter 13</a:t>
            </a:r>
            <a:endParaRPr lang="en-US" dirty="0"/>
          </a:p>
        </p:txBody>
      </p:sp>
    </p:spTree>
    <p:extLst>
      <p:ext uri="{BB962C8B-B14F-4D97-AF65-F5344CB8AC3E}">
        <p14:creationId xmlns:p14="http://schemas.microsoft.com/office/powerpoint/2010/main" val="2312275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3217940" y="168152"/>
            <a:ext cx="5756119" cy="432259"/>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Play: Stimulating and Fostering Children’s Learning</a:t>
            </a:r>
            <a:r>
              <a:rPr lang="en-US" sz="2000" dirty="0">
                <a:latin typeface="+mn-lt"/>
                <a:cs typeface="Arial" panose="020B0604020202020204" pitchFamily="34" charset="0"/>
              </a:rPr>
              <a:t> </a:t>
            </a:r>
            <a:endParaRPr lang="en-US" sz="2000" dirty="0">
              <a:latin typeface="+mn-lt"/>
            </a:endParaRPr>
          </a:p>
        </p:txBody>
      </p:sp>
      <p:sp>
        <p:nvSpPr>
          <p:cNvPr id="4" name="TextBox 3"/>
          <p:cNvSpPr txBox="1"/>
          <p:nvPr/>
        </p:nvSpPr>
        <p:spPr>
          <a:xfrm>
            <a:off x="147781" y="5463309"/>
            <a:ext cx="11917409" cy="861774"/>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14. Play: Synthesis. In: Tremblay RE, </a:t>
            </a:r>
            <a:r>
              <a:rPr lang="en-US" sz="1000" dirty="0" err="1">
                <a:latin typeface="Arial" panose="020B0604020202020204" pitchFamily="34" charset="0"/>
                <a:cs typeface="Arial" panose="020B0604020202020204" pitchFamily="34" charset="0"/>
              </a:rPr>
              <a:t>Boivin</a:t>
            </a:r>
            <a:r>
              <a:rPr lang="en-US" sz="1000" dirty="0">
                <a:latin typeface="Arial" panose="020B0604020202020204" pitchFamily="34" charset="0"/>
                <a:cs typeface="Arial" panose="020B0604020202020204" pitchFamily="34" charset="0"/>
              </a:rPr>
              <a:t> M, Peters </a:t>
            </a:r>
            <a:r>
              <a:rPr lang="en-US" sz="1000" dirty="0" err="1">
                <a:latin typeface="Arial" panose="020B0604020202020204" pitchFamily="34" charset="0"/>
                <a:cs typeface="Arial" panose="020B0604020202020204" pitchFamily="34" charset="0"/>
              </a:rPr>
              <a:t>RDeV</a:t>
            </a:r>
            <a:r>
              <a:rPr lang="en-US" sz="1000" dirty="0">
                <a:latin typeface="Arial" panose="020B0604020202020204" pitchFamily="34" charset="0"/>
                <a:cs typeface="Arial" panose="020B0604020202020204" pitchFamily="34" charset="0"/>
              </a:rPr>
              <a:t>, eds. Smith PK, topic ed. </a:t>
            </a:r>
            <a:r>
              <a:rPr lang="en-US" sz="1000" i="1" dirty="0">
                <a:latin typeface="Arial" panose="020B0604020202020204" pitchFamily="34" charset="0"/>
                <a:cs typeface="Arial" panose="020B0604020202020204" pitchFamily="34" charset="0"/>
              </a:rPr>
              <a:t>Encyclopedia on Early Childhood Development</a:t>
            </a:r>
            <a:r>
              <a:rPr lang="en-US" sz="1000" dirty="0">
                <a:latin typeface="Arial" panose="020B0604020202020204" pitchFamily="34" charset="0"/>
                <a:cs typeface="Arial" panose="020B0604020202020204" pitchFamily="34" charset="0"/>
              </a:rPr>
              <a:t> [online]. </a:t>
            </a:r>
            <a:r>
              <a:rPr lang="en-US" sz="1000" u="sng" dirty="0">
                <a:latin typeface="Arial" panose="020B0604020202020204" pitchFamily="34" charset="0"/>
                <a:cs typeface="Arial" panose="020B0604020202020204" pitchFamily="34" charset="0"/>
                <a:hlinkClick r:id="rId2"/>
              </a:rPr>
              <a:t>http://www.child-encyclopedia.com/play/synthesis</a:t>
            </a:r>
            <a:r>
              <a:rPr lang="en-US" sz="1000" dirty="0">
                <a:latin typeface="Arial" panose="020B0604020202020204" pitchFamily="34" charset="0"/>
                <a:cs typeface="Arial" panose="020B0604020202020204" pitchFamily="34" charset="0"/>
              </a:rPr>
              <a:t>. Updated June 2013. Accessed July 29, 2020. Used with permission.</a:t>
            </a:r>
          </a:p>
          <a:p>
            <a:r>
              <a:rPr lang="en-US" sz="1000" dirty="0">
                <a:latin typeface="Arial" panose="020B0604020202020204" pitchFamily="34" charset="0"/>
                <a:cs typeface="Arial" panose="020B0604020202020204" pitchFamily="34" charset="0"/>
              </a:rPr>
              <a:t>15. Image from </a:t>
            </a:r>
            <a:r>
              <a:rPr lang="en-US" sz="1000" dirty="0">
                <a:latin typeface="Arial" panose="020B0604020202020204" pitchFamily="34" charset="0"/>
                <a:cs typeface="Arial" panose="020B0604020202020204" pitchFamily="34" charset="0"/>
                <a:hlinkClick r:id="rId3"/>
              </a:rPr>
              <a:t>Wikimedia: Child Playing with Blocks</a:t>
            </a:r>
            <a:r>
              <a:rPr lang="en-US" sz="1000" dirty="0">
                <a:latin typeface="Arial" panose="020B0604020202020204" pitchFamily="34" charset="0"/>
                <a:cs typeface="Arial" panose="020B0604020202020204" pitchFamily="34" charset="0"/>
              </a:rPr>
              <a:t>. No author provided,</a:t>
            </a:r>
            <a:r>
              <a:rPr lang="en-US" sz="1000" dirty="0">
                <a:latin typeface="Arial" panose="020B0604020202020204" pitchFamily="34" charset="0"/>
                <a:cs typeface="Arial" panose="020B0604020202020204" pitchFamily="34" charset="0"/>
                <a:hlinkClick r:id="rId4"/>
              </a:rPr>
              <a:t> MHV </a:t>
            </a:r>
            <a:r>
              <a:rPr lang="en-US" sz="1000" dirty="0">
                <a:latin typeface="Arial" panose="020B0604020202020204" pitchFamily="34" charset="0"/>
                <a:cs typeface="Arial" panose="020B0604020202020204" pitchFamily="34" charset="0"/>
              </a:rPr>
              <a:t>assumed based on copyright claims. Licensed under </a:t>
            </a:r>
            <a:r>
              <a:rPr lang="en-US" sz="1000" dirty="0">
                <a:latin typeface="Arial" panose="020B0604020202020204" pitchFamily="34" charset="0"/>
                <a:cs typeface="Arial" panose="020B0604020202020204" pitchFamily="34" charset="0"/>
                <a:hlinkClick r:id="rId5"/>
              </a:rPr>
              <a:t>Public domain</a:t>
            </a:r>
            <a:r>
              <a:rPr lang="en-US" sz="1000" dirty="0">
                <a:latin typeface="Arial" panose="020B0604020202020204" pitchFamily="34" charset="0"/>
                <a:cs typeface="Arial" panose="020B0604020202020204" pitchFamily="34" charset="0"/>
              </a:rPr>
              <a:t>.</a:t>
            </a:r>
          </a:p>
          <a:p>
            <a:r>
              <a:rPr lang="en-US" sz="1000" dirty="0">
                <a:latin typeface="Arial" panose="020B0604020202020204" pitchFamily="34" charset="0"/>
                <a:cs typeface="Arial" panose="020B0604020202020204" pitchFamily="34" charset="0"/>
              </a:rPr>
              <a:t>16. Image from </a:t>
            </a:r>
            <a:r>
              <a:rPr lang="en-US" sz="1000" dirty="0">
                <a:latin typeface="Arial" panose="020B0604020202020204" pitchFamily="34" charset="0"/>
                <a:cs typeface="Arial" panose="020B0604020202020204" pitchFamily="34" charset="0"/>
                <a:hlinkClick r:id="rId6"/>
              </a:rPr>
              <a:t>Wikimedia: Child Development Play</a:t>
            </a:r>
            <a:r>
              <a:rPr lang="en-US" sz="1000" dirty="0">
                <a:latin typeface="Arial" panose="020B0604020202020204" pitchFamily="34" charset="0"/>
                <a:cs typeface="Arial" panose="020B0604020202020204" pitchFamily="34" charset="0"/>
              </a:rPr>
              <a:t>. By </a:t>
            </a:r>
            <a:r>
              <a:rPr lang="en-US" sz="1000" dirty="0">
                <a:latin typeface="Arial" panose="020B0604020202020204" pitchFamily="34" charset="0"/>
                <a:cs typeface="Arial" panose="020B0604020202020204" pitchFamily="34" charset="0"/>
                <a:hlinkClick r:id="rId7"/>
              </a:rPr>
              <a:t>Mary </a:t>
            </a:r>
            <a:r>
              <a:rPr lang="en-US" sz="1000" dirty="0" err="1">
                <a:latin typeface="Arial" panose="020B0604020202020204" pitchFamily="34" charset="0"/>
                <a:cs typeface="Arial" panose="020B0604020202020204" pitchFamily="34" charset="0"/>
                <a:hlinkClick r:id="rId7"/>
              </a:rPr>
              <a:t>Asomah</a:t>
            </a:r>
            <a:r>
              <a:rPr lang="en-US" sz="1000" dirty="0">
                <a:latin typeface="Arial" panose="020B0604020202020204" pitchFamily="34" charset="0"/>
                <a:cs typeface="Arial" panose="020B0604020202020204" pitchFamily="34" charset="0"/>
              </a:rPr>
              <a:t>. Licensed under </a:t>
            </a:r>
            <a:r>
              <a:rPr lang="en-US" sz="1000" b="0" i="0" dirty="0">
                <a:solidFill>
                  <a:srgbClr val="202122"/>
                </a:solidFill>
                <a:effectLst/>
                <a:latin typeface="Arial" panose="020B0604020202020204" pitchFamily="34" charset="0"/>
              </a:rPr>
              <a:t> </a:t>
            </a:r>
            <a:r>
              <a:rPr lang="en-US" sz="1000" i="0" u="sng" dirty="0">
                <a:solidFill>
                  <a:srgbClr val="BB6633"/>
                </a:solidFill>
                <a:effectLst/>
                <a:latin typeface="Arial" panose="020B0604020202020204" pitchFamily="34" charset="0"/>
                <a:hlinkClick r:id="rId8" tooltip="w:en:GNU Free Documentation License"/>
              </a:rPr>
              <a:t>GNU Free Documentation License</a:t>
            </a:r>
            <a:r>
              <a:rPr lang="en-US" sz="1000" u="sng" dirty="0">
                <a:solidFill>
                  <a:srgbClr val="BB6633"/>
                </a:solidFill>
                <a:latin typeface="Arial" panose="020B0604020202020204" pitchFamily="34" charset="0"/>
              </a:rPr>
              <a:t>  </a:t>
            </a:r>
          </a:p>
          <a:p>
            <a:r>
              <a:rPr lang="en-US" sz="1000" dirty="0">
                <a:latin typeface="Arial" panose="020B0604020202020204" pitchFamily="34" charset="0"/>
                <a:cs typeface="Arial" panose="020B0604020202020204" pitchFamily="34" charset="0"/>
              </a:rPr>
              <a:t>17. Image from Wikimedia: Children Playing Road Hockey in Vancouver. Originally posted to </a:t>
            </a:r>
            <a:r>
              <a:rPr lang="en-US" sz="1000" dirty="0">
                <a:latin typeface="Arial" panose="020B0604020202020204" pitchFamily="34" charset="0"/>
                <a:cs typeface="Arial" panose="020B0604020202020204" pitchFamily="34" charset="0"/>
                <a:hlinkClick r:id="rId9"/>
              </a:rPr>
              <a:t>Flickr</a:t>
            </a:r>
            <a:r>
              <a:rPr lang="en-US" sz="1000" dirty="0">
                <a:latin typeface="Arial" panose="020B0604020202020204" pitchFamily="34" charset="0"/>
                <a:cs typeface="Arial" panose="020B0604020202020204" pitchFamily="34" charset="0"/>
              </a:rPr>
              <a:t>. Licensed under </a:t>
            </a:r>
            <a:r>
              <a:rPr lang="en-US" sz="1000" dirty="0">
                <a:latin typeface="Arial" panose="020B0604020202020204" pitchFamily="34" charset="0"/>
                <a:cs typeface="Arial" panose="020B0604020202020204" pitchFamily="34" charset="0"/>
                <a:hlinkClick r:id="rId10"/>
              </a:rPr>
              <a:t>CC BY SA 2.0</a:t>
            </a:r>
            <a:r>
              <a:rPr lang="en-US" sz="1000" dirty="0">
                <a:latin typeface="Arial" panose="020B0604020202020204" pitchFamily="34" charset="0"/>
                <a:cs typeface="Arial" panose="020B0604020202020204" pitchFamily="34" charset="0"/>
              </a:rPr>
              <a:t>.</a:t>
            </a:r>
            <a:endParaRPr lang="en-US" sz="1000" i="0" dirty="0">
              <a:effectLst/>
              <a:latin typeface="Arial" panose="020B0604020202020204" pitchFamily="34" charset="0"/>
              <a:cs typeface="Arial" panose="020B0604020202020204" pitchFamily="34" charset="0"/>
            </a:endParaRPr>
          </a:p>
        </p:txBody>
      </p:sp>
      <p:sp>
        <p:nvSpPr>
          <p:cNvPr id="3" name="TextBox 2"/>
          <p:cNvSpPr txBox="1"/>
          <p:nvPr/>
        </p:nvSpPr>
        <p:spPr>
          <a:xfrm>
            <a:off x="406147" y="792189"/>
            <a:ext cx="6600775" cy="4339650"/>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t>Researchers suggest providing toys that enhance children’s:</a:t>
            </a:r>
          </a:p>
          <a:p>
            <a:endParaRPr lang="en-US" sz="2400" dirty="0"/>
          </a:p>
          <a:p>
            <a:pPr marL="285750" lvl="0" indent="-285750">
              <a:buFont typeface="Wingdings" panose="05000000000000000000" pitchFamily="2" charset="2"/>
              <a:buChar char="Ø"/>
            </a:pPr>
            <a:r>
              <a:rPr lang="en-US" b="1" dirty="0"/>
              <a:t>motor coordination </a:t>
            </a:r>
            <a:r>
              <a:rPr lang="en-US" dirty="0"/>
              <a:t>(e.g., challenging forms of climbing structure)</a:t>
            </a:r>
          </a:p>
          <a:p>
            <a:pPr lvl="0"/>
            <a:r>
              <a:rPr lang="en-US" dirty="0"/>
              <a:t>creativity (e.g., building blocks, paint, clay, play dough)</a:t>
            </a:r>
          </a:p>
          <a:p>
            <a:pPr marL="285750" lvl="0" indent="-285750">
              <a:buFont typeface="Wingdings" panose="05000000000000000000" pitchFamily="2" charset="2"/>
              <a:buChar char="Ø"/>
            </a:pPr>
            <a:endParaRPr lang="en-US" dirty="0"/>
          </a:p>
          <a:p>
            <a:pPr marL="285750" lvl="0" indent="-285750">
              <a:buFont typeface="Wingdings" panose="05000000000000000000" pitchFamily="2" charset="2"/>
              <a:buChar char="Ø"/>
            </a:pPr>
            <a:r>
              <a:rPr lang="en-US" b="1" dirty="0"/>
              <a:t>mathematic skills</a:t>
            </a:r>
            <a:r>
              <a:rPr lang="en-US" dirty="0"/>
              <a:t> (e.g., board games “Chutes and Ladders” - estimation, counting and numeral identification)</a:t>
            </a:r>
          </a:p>
          <a:p>
            <a:pPr marL="285750" lvl="0" indent="-285750">
              <a:buFont typeface="Wingdings" panose="05000000000000000000" pitchFamily="2" charset="2"/>
              <a:buChar char="Ø"/>
            </a:pPr>
            <a:endParaRPr lang="en-US" dirty="0"/>
          </a:p>
          <a:p>
            <a:pPr marL="285750" lvl="0" indent="-285750">
              <a:buFont typeface="Wingdings" panose="05000000000000000000" pitchFamily="2" charset="2"/>
              <a:buChar char="Ø"/>
            </a:pPr>
            <a:r>
              <a:rPr lang="en-US" b="1" dirty="0"/>
              <a:t>language and reading skills </a:t>
            </a:r>
            <a:r>
              <a:rPr lang="en-US" dirty="0"/>
              <a:t>(e.g., plastic letters, rhyming games, making shopping lists, bedtime story books, toys  for pretending)</a:t>
            </a:r>
          </a:p>
          <a:p>
            <a:pPr marL="285750" lvl="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b="1" dirty="0"/>
              <a:t>literacy skills </a:t>
            </a:r>
            <a:r>
              <a:rPr lang="en-US" dirty="0"/>
              <a:t>(e.g., literacy-rich environments, such as a “real restaurant” with tables, menus, name-tags, pencils and notepads, are effective to increase children’s potential in early literacy development) </a:t>
            </a:r>
            <a:r>
              <a:rPr lang="en-US" sz="1200" baseline="30000" dirty="0">
                <a:latin typeface="Arial" panose="020B0604020202020204" pitchFamily="34" charset="0"/>
                <a:cs typeface="Arial" panose="020B0604020202020204" pitchFamily="34" charset="0"/>
              </a:rPr>
              <a:t>14</a:t>
            </a:r>
          </a:p>
        </p:txBody>
      </p:sp>
      <p:pic>
        <p:nvPicPr>
          <p:cNvPr id="2" name="Picture 1">
            <a:extLst>
              <a:ext uri="{FF2B5EF4-FFF2-40B4-BE49-F238E27FC236}">
                <a16:creationId xmlns:a16="http://schemas.microsoft.com/office/drawing/2014/main" id="{AA30DC53-74C4-C131-6DA8-DA739CED5161}"/>
              </a:ext>
            </a:extLst>
          </p:cNvPr>
          <p:cNvPicPr>
            <a:picLocks noChangeAspect="1"/>
          </p:cNvPicPr>
          <p:nvPr/>
        </p:nvPicPr>
        <p:blipFill rotWithShape="1">
          <a:blip r:embed="rId11"/>
          <a:srcRect r="8030"/>
          <a:stretch/>
        </p:blipFill>
        <p:spPr>
          <a:xfrm>
            <a:off x="7284576" y="792189"/>
            <a:ext cx="2654905" cy="2011680"/>
          </a:xfrm>
          <a:prstGeom prst="rect">
            <a:avLst/>
          </a:prstGeom>
        </p:spPr>
      </p:pic>
      <p:pic>
        <p:nvPicPr>
          <p:cNvPr id="5" name="Picture 4">
            <a:extLst>
              <a:ext uri="{FF2B5EF4-FFF2-40B4-BE49-F238E27FC236}">
                <a16:creationId xmlns:a16="http://schemas.microsoft.com/office/drawing/2014/main" id="{01F48409-8D39-90C9-DD1F-F5F0EF94C6B3}"/>
              </a:ext>
            </a:extLst>
          </p:cNvPr>
          <p:cNvPicPr>
            <a:picLocks noChangeAspect="1"/>
          </p:cNvPicPr>
          <p:nvPr/>
        </p:nvPicPr>
        <p:blipFill>
          <a:blip r:embed="rId12"/>
          <a:stretch>
            <a:fillRect/>
          </a:stretch>
        </p:blipFill>
        <p:spPr>
          <a:xfrm>
            <a:off x="10217135" y="1394691"/>
            <a:ext cx="1848056" cy="2468880"/>
          </a:xfrm>
          <a:prstGeom prst="rect">
            <a:avLst/>
          </a:prstGeom>
        </p:spPr>
      </p:pic>
      <p:pic>
        <p:nvPicPr>
          <p:cNvPr id="6" name="Picture 5">
            <a:extLst>
              <a:ext uri="{FF2B5EF4-FFF2-40B4-BE49-F238E27FC236}">
                <a16:creationId xmlns:a16="http://schemas.microsoft.com/office/drawing/2014/main" id="{0258A60F-424C-A5E2-2842-80E631EA0126}"/>
              </a:ext>
            </a:extLst>
          </p:cNvPr>
          <p:cNvPicPr>
            <a:picLocks noChangeAspect="1"/>
          </p:cNvPicPr>
          <p:nvPr/>
        </p:nvPicPr>
        <p:blipFill rotWithShape="1">
          <a:blip r:embed="rId13"/>
          <a:srcRect l="16546" b="5024"/>
          <a:stretch/>
        </p:blipFill>
        <p:spPr>
          <a:xfrm>
            <a:off x="7299369" y="3259851"/>
            <a:ext cx="2778939" cy="2103120"/>
          </a:xfrm>
          <a:prstGeom prst="rect">
            <a:avLst/>
          </a:prstGeom>
        </p:spPr>
      </p:pic>
      <p:sp>
        <p:nvSpPr>
          <p:cNvPr id="9" name="TextBox 8">
            <a:extLst>
              <a:ext uri="{FF2B5EF4-FFF2-40B4-BE49-F238E27FC236}">
                <a16:creationId xmlns:a16="http://schemas.microsoft.com/office/drawing/2014/main" id="{A2E14BC2-9CEE-FFF1-AE42-A4B9F3E70A84}"/>
              </a:ext>
            </a:extLst>
          </p:cNvPr>
          <p:cNvSpPr txBox="1"/>
          <p:nvPr/>
        </p:nvSpPr>
        <p:spPr>
          <a:xfrm>
            <a:off x="9597736" y="631307"/>
            <a:ext cx="341745" cy="246221"/>
          </a:xfrm>
          <a:prstGeom prst="rect">
            <a:avLst/>
          </a:prstGeom>
          <a:noFill/>
        </p:spPr>
        <p:txBody>
          <a:bodyPr wrap="square">
            <a:spAutoFit/>
          </a:bodyPr>
          <a:lstStyle/>
          <a:p>
            <a:r>
              <a:rPr lang="en-US" sz="1000" baseline="30000" dirty="0">
                <a:latin typeface="Arial" panose="020B0604020202020204" pitchFamily="34" charset="0"/>
                <a:cs typeface="Arial" panose="020B0604020202020204" pitchFamily="34" charset="0"/>
              </a:rPr>
              <a:t>15</a:t>
            </a:r>
            <a:endParaRPr lang="en-US" sz="1000" dirty="0"/>
          </a:p>
        </p:txBody>
      </p:sp>
      <p:sp>
        <p:nvSpPr>
          <p:cNvPr id="10" name="TextBox 9">
            <a:extLst>
              <a:ext uri="{FF2B5EF4-FFF2-40B4-BE49-F238E27FC236}">
                <a16:creationId xmlns:a16="http://schemas.microsoft.com/office/drawing/2014/main" id="{3CC48F43-BF17-BC15-2F4E-EBB44EBDB869}"/>
              </a:ext>
            </a:extLst>
          </p:cNvPr>
          <p:cNvSpPr txBox="1"/>
          <p:nvPr/>
        </p:nvSpPr>
        <p:spPr>
          <a:xfrm>
            <a:off x="7284576" y="3036402"/>
            <a:ext cx="341745" cy="246221"/>
          </a:xfrm>
          <a:prstGeom prst="rect">
            <a:avLst/>
          </a:prstGeom>
          <a:noFill/>
        </p:spPr>
        <p:txBody>
          <a:bodyPr wrap="square">
            <a:spAutoFit/>
          </a:bodyPr>
          <a:lstStyle/>
          <a:p>
            <a:r>
              <a:rPr lang="en-US" sz="1000" baseline="30000" dirty="0">
                <a:latin typeface="Arial" panose="020B0604020202020204" pitchFamily="34" charset="0"/>
                <a:cs typeface="Arial" panose="020B0604020202020204" pitchFamily="34" charset="0"/>
              </a:rPr>
              <a:t>17</a:t>
            </a:r>
            <a:endParaRPr lang="en-US" sz="1000" dirty="0"/>
          </a:p>
        </p:txBody>
      </p:sp>
      <p:sp>
        <p:nvSpPr>
          <p:cNvPr id="12" name="TextBox 11">
            <a:extLst>
              <a:ext uri="{FF2B5EF4-FFF2-40B4-BE49-F238E27FC236}">
                <a16:creationId xmlns:a16="http://schemas.microsoft.com/office/drawing/2014/main" id="{B1D17456-5D71-BF36-8281-9B7CB2BB2E40}"/>
              </a:ext>
            </a:extLst>
          </p:cNvPr>
          <p:cNvSpPr txBox="1"/>
          <p:nvPr/>
        </p:nvSpPr>
        <p:spPr>
          <a:xfrm>
            <a:off x="11723445" y="1148470"/>
            <a:ext cx="341745" cy="246221"/>
          </a:xfrm>
          <a:prstGeom prst="rect">
            <a:avLst/>
          </a:prstGeom>
          <a:noFill/>
        </p:spPr>
        <p:txBody>
          <a:bodyPr wrap="square">
            <a:spAutoFit/>
          </a:bodyPr>
          <a:lstStyle/>
          <a:p>
            <a:r>
              <a:rPr lang="en-US" sz="1000" baseline="30000" dirty="0">
                <a:latin typeface="Arial" panose="020B0604020202020204" pitchFamily="34" charset="0"/>
                <a:cs typeface="Arial" panose="020B0604020202020204" pitchFamily="34" charset="0"/>
              </a:rPr>
              <a:t>16</a:t>
            </a:r>
            <a:endParaRPr lang="en-US" sz="1000" dirty="0"/>
          </a:p>
        </p:txBody>
      </p:sp>
    </p:spTree>
    <p:extLst>
      <p:ext uri="{BB962C8B-B14F-4D97-AF65-F5344CB8AC3E}">
        <p14:creationId xmlns:p14="http://schemas.microsoft.com/office/powerpoint/2010/main" val="2058758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3726757" y="79120"/>
            <a:ext cx="4646627" cy="39971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Theories of Play - Piaget</a:t>
            </a:r>
          </a:p>
        </p:txBody>
      </p:sp>
      <p:sp>
        <p:nvSpPr>
          <p:cNvPr id="11" name="TextBox 10"/>
          <p:cNvSpPr txBox="1"/>
          <p:nvPr/>
        </p:nvSpPr>
        <p:spPr>
          <a:xfrm>
            <a:off x="6112701" y="5711868"/>
            <a:ext cx="5348614" cy="369332"/>
          </a:xfrm>
          <a:prstGeom prst="rect">
            <a:avLst/>
          </a:prstGeom>
          <a:noFill/>
        </p:spPr>
        <p:txBody>
          <a:bodyPr wrap="square" rtlCol="0">
            <a:spAutoFit/>
          </a:bodyPr>
          <a:lstStyle/>
          <a:p>
            <a:endParaRPr lang="en-US" dirty="0"/>
          </a:p>
        </p:txBody>
      </p:sp>
      <p:sp>
        <p:nvSpPr>
          <p:cNvPr id="3" name="TextBox 2"/>
          <p:cNvSpPr txBox="1"/>
          <p:nvPr/>
        </p:nvSpPr>
        <p:spPr>
          <a:xfrm>
            <a:off x="258871" y="771960"/>
            <a:ext cx="11674258" cy="707886"/>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sz="2000" dirty="0"/>
              <a:t>Piaget saw play as a way of children developing their intellectual abilities (Dyer &amp; Moneta, 2006). Piaget created the following four stages of play that correspond with his stages of cognitive development. </a:t>
            </a:r>
          </a:p>
        </p:txBody>
      </p:sp>
      <p:sp>
        <p:nvSpPr>
          <p:cNvPr id="5" name="TextBox 4"/>
          <p:cNvSpPr txBox="1"/>
          <p:nvPr/>
        </p:nvSpPr>
        <p:spPr>
          <a:xfrm>
            <a:off x="275572" y="5846095"/>
            <a:ext cx="11674258" cy="461665"/>
          </a:xfrm>
          <a:prstGeom prst="rect">
            <a:avLst/>
          </a:prstGeom>
          <a:noFill/>
        </p:spPr>
        <p:txBody>
          <a:bodyPr wrap="square" rtlCol="0">
            <a:spAutoFit/>
          </a:bodyPr>
          <a:lstStyle/>
          <a:p>
            <a:r>
              <a:rPr lang="en-US" sz="1200" dirty="0"/>
              <a:t>18. </a:t>
            </a:r>
            <a:r>
              <a:rPr lang="en-US" sz="1200" u="sng" dirty="0">
                <a:hlinkClick r:id="rId2"/>
              </a:rPr>
              <a:t>Child Growth and Development: An Open Educational Resources Publication by College of the Canyons</a:t>
            </a:r>
            <a:r>
              <a:rPr lang="en-US" sz="1200" dirty="0"/>
              <a:t> by Jennifer Paris, Antoinette Ricardo, and Dawn Richmond is licensed under </a:t>
            </a:r>
            <a:r>
              <a:rPr lang="en-US" sz="1200" u="sng" dirty="0">
                <a:hlinkClick r:id="rId3"/>
              </a:rPr>
              <a:t>CC BY 4.0</a:t>
            </a:r>
            <a:endParaRPr lang="en-US" sz="1200" dirty="0"/>
          </a:p>
        </p:txBody>
      </p:sp>
      <p:graphicFrame>
        <p:nvGraphicFramePr>
          <p:cNvPr id="2" name="Table 3">
            <a:extLst>
              <a:ext uri="{FF2B5EF4-FFF2-40B4-BE49-F238E27FC236}">
                <a16:creationId xmlns:a16="http://schemas.microsoft.com/office/drawing/2014/main" id="{A708B9BB-72BA-CACF-252B-0AB8E19F5A25}"/>
              </a:ext>
            </a:extLst>
          </p:cNvPr>
          <p:cNvGraphicFramePr>
            <a:graphicFrameLocks noGrp="1"/>
          </p:cNvGraphicFramePr>
          <p:nvPr>
            <p:extLst>
              <p:ext uri="{D42A27DB-BD31-4B8C-83A1-F6EECF244321}">
                <p14:modId xmlns:p14="http://schemas.microsoft.com/office/powerpoint/2010/main" val="1243253959"/>
              </p:ext>
            </p:extLst>
          </p:nvPr>
        </p:nvGraphicFramePr>
        <p:xfrm>
          <a:off x="306887" y="1772968"/>
          <a:ext cx="11611627" cy="3230880"/>
        </p:xfrm>
        <a:graphic>
          <a:graphicData uri="http://schemas.openxmlformats.org/drawingml/2006/table">
            <a:tbl>
              <a:tblPr firstRow="1" bandRow="1">
                <a:tableStyleId>{5C22544A-7EE6-4342-B048-85BDC9FD1C3A}</a:tableStyleId>
              </a:tblPr>
              <a:tblGrid>
                <a:gridCol w="4684356">
                  <a:extLst>
                    <a:ext uri="{9D8B030D-6E8A-4147-A177-3AD203B41FA5}">
                      <a16:colId xmlns:a16="http://schemas.microsoft.com/office/drawing/2014/main" val="3937605959"/>
                    </a:ext>
                  </a:extLst>
                </a:gridCol>
                <a:gridCol w="6927271">
                  <a:extLst>
                    <a:ext uri="{9D8B030D-6E8A-4147-A177-3AD203B41FA5}">
                      <a16:colId xmlns:a16="http://schemas.microsoft.com/office/drawing/2014/main" val="4145161668"/>
                    </a:ext>
                  </a:extLst>
                </a:gridCol>
              </a:tblGrid>
              <a:tr h="370840">
                <a:tc>
                  <a:txBody>
                    <a:bodyPr/>
                    <a:lstStyle/>
                    <a:p>
                      <a:pPr algn="ctr"/>
                      <a:r>
                        <a:rPr lang="en-US" sz="2000" dirty="0"/>
                        <a:t>Stage</a:t>
                      </a:r>
                    </a:p>
                  </a:txBody>
                  <a:tcPr/>
                </a:tc>
                <a:tc>
                  <a:txBody>
                    <a:bodyPr/>
                    <a:lstStyle/>
                    <a:p>
                      <a:pPr algn="ctr"/>
                      <a:r>
                        <a:rPr lang="en-US" sz="2000" dirty="0"/>
                        <a:t>Description</a:t>
                      </a:r>
                    </a:p>
                  </a:txBody>
                  <a:tcPr/>
                </a:tc>
                <a:extLst>
                  <a:ext uri="{0D108BD9-81ED-4DB2-BD59-A6C34878D82A}">
                    <a16:rowId xmlns:a16="http://schemas.microsoft.com/office/drawing/2014/main" val="2842662311"/>
                  </a:ext>
                </a:extLst>
              </a:tr>
              <a:tr h="370840">
                <a:tc>
                  <a:txBody>
                    <a:bodyPr/>
                    <a:lstStyle/>
                    <a:p>
                      <a:r>
                        <a:rPr lang="en-US" dirty="0"/>
                        <a:t>Functional Play (Occurs during the  Sensorimotor Stage)</a:t>
                      </a:r>
                    </a:p>
                  </a:txBody>
                  <a:tcPr/>
                </a:tc>
                <a:tc>
                  <a:txBody>
                    <a:bodyPr/>
                    <a:lstStyle/>
                    <a:p>
                      <a:r>
                        <a:rPr lang="en-US" dirty="0"/>
                        <a:t>Exploring, inspecting, and learning through repetitive physical activity.</a:t>
                      </a:r>
                    </a:p>
                  </a:txBody>
                  <a:tcPr/>
                </a:tc>
                <a:extLst>
                  <a:ext uri="{0D108BD9-81ED-4DB2-BD59-A6C34878D82A}">
                    <a16:rowId xmlns:a16="http://schemas.microsoft.com/office/drawing/2014/main" val="2258836535"/>
                  </a:ext>
                </a:extLst>
              </a:tr>
              <a:tr h="370840">
                <a:tc>
                  <a:txBody>
                    <a:bodyPr/>
                    <a:lstStyle/>
                    <a:p>
                      <a:r>
                        <a:rPr lang="en-US" dirty="0"/>
                        <a:t>Symbolic Play (Occurs during the Pre-Operational Stage)</a:t>
                      </a:r>
                    </a:p>
                  </a:txBody>
                  <a:tcPr/>
                </a:tc>
                <a:tc>
                  <a:txBody>
                    <a:bodyPr/>
                    <a:lstStyle/>
                    <a:p>
                      <a:r>
                        <a:rPr lang="en-US" dirty="0"/>
                        <a:t>The ability to use objects, actions, or ideas to represent other objects, actions, or ideas and may include taking on roles.</a:t>
                      </a:r>
                    </a:p>
                  </a:txBody>
                  <a:tcPr/>
                </a:tc>
                <a:extLst>
                  <a:ext uri="{0D108BD9-81ED-4DB2-BD59-A6C34878D82A}">
                    <a16:rowId xmlns:a16="http://schemas.microsoft.com/office/drawing/2014/main" val="563011630"/>
                  </a:ext>
                </a:extLst>
              </a:tr>
              <a:tr h="370840">
                <a:tc>
                  <a:txBody>
                    <a:bodyPr/>
                    <a:lstStyle/>
                    <a:p>
                      <a:r>
                        <a:rPr lang="en-US" dirty="0"/>
                        <a:t>Constructive Play (Occurs during the Concrete Operational Stage)</a:t>
                      </a:r>
                    </a:p>
                  </a:txBody>
                  <a:tcPr/>
                </a:tc>
                <a:tc>
                  <a:txBody>
                    <a:bodyPr/>
                    <a:lstStyle/>
                    <a:p>
                      <a:r>
                        <a:rPr lang="en-US" dirty="0"/>
                        <a:t>Involves experimenting with objects to build things; learning things that were previously unknown with hands on manipulation of materials.</a:t>
                      </a:r>
                    </a:p>
                  </a:txBody>
                  <a:tcPr/>
                </a:tc>
                <a:extLst>
                  <a:ext uri="{0D108BD9-81ED-4DB2-BD59-A6C34878D82A}">
                    <a16:rowId xmlns:a16="http://schemas.microsoft.com/office/drawing/2014/main" val="3883361185"/>
                  </a:ext>
                </a:extLst>
              </a:tr>
              <a:tr h="370840">
                <a:tc>
                  <a:txBody>
                    <a:bodyPr/>
                    <a:lstStyle/>
                    <a:p>
                      <a:r>
                        <a:rPr lang="en-US" dirty="0"/>
                        <a:t>Games with Rules (Occurs during the Formal Operational Stage)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Imposes rules that must be followed by everyone that is playing; the logic and order involved forms the foundation for developing game playing strategy </a:t>
                      </a:r>
                      <a:r>
                        <a:rPr lang="en-US" sz="1000" baseline="30000" dirty="0">
                          <a:latin typeface="Arial" panose="020B0604020202020204" pitchFamily="34" charset="0"/>
                          <a:cs typeface="Arial" panose="020B0604020202020204" pitchFamily="34" charset="0"/>
                        </a:rPr>
                        <a:t>18</a:t>
                      </a:r>
                    </a:p>
                  </a:txBody>
                  <a:tcPr/>
                </a:tc>
                <a:extLst>
                  <a:ext uri="{0D108BD9-81ED-4DB2-BD59-A6C34878D82A}">
                    <a16:rowId xmlns:a16="http://schemas.microsoft.com/office/drawing/2014/main" val="882966018"/>
                  </a:ext>
                </a:extLst>
              </a:tr>
            </a:tbl>
          </a:graphicData>
        </a:graphic>
      </p:graphicFrame>
    </p:spTree>
    <p:extLst>
      <p:ext uri="{BB962C8B-B14F-4D97-AF65-F5344CB8AC3E}">
        <p14:creationId xmlns:p14="http://schemas.microsoft.com/office/powerpoint/2010/main" val="27606367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3470917" y="0"/>
            <a:ext cx="5283568" cy="477024"/>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Theories of Play – Parten’s Stage Theory</a:t>
            </a:r>
          </a:p>
        </p:txBody>
      </p:sp>
      <p:sp>
        <p:nvSpPr>
          <p:cNvPr id="3" name="TextBox 2"/>
          <p:cNvSpPr txBox="1"/>
          <p:nvPr/>
        </p:nvSpPr>
        <p:spPr>
          <a:xfrm>
            <a:off x="133929" y="633555"/>
            <a:ext cx="3431762" cy="5078313"/>
          </a:xfrm>
          <a:prstGeom prst="rect">
            <a:avLst/>
          </a:prstGeom>
          <a:solidFill>
            <a:schemeClr val="accent2">
              <a:lumMod val="20000"/>
              <a:lumOff val="80000"/>
            </a:schemeClr>
          </a:solidFill>
        </p:spPr>
        <p:txBody>
          <a:bodyPr wrap="square" rtlCol="0">
            <a:spAutoFit/>
          </a:bodyPr>
          <a:lstStyle/>
          <a:p>
            <a:r>
              <a:rPr lang="en-US" dirty="0"/>
              <a:t>Parten (1932) observed two to five-year-old children and noted six types of play: </a:t>
            </a:r>
          </a:p>
          <a:p>
            <a:endParaRPr lang="en-US" dirty="0"/>
          </a:p>
          <a:p>
            <a:pPr marL="342900" indent="-342900">
              <a:buFont typeface="Wingdings" panose="05000000000000000000" pitchFamily="2" charset="2"/>
              <a:buChar char="Ø"/>
            </a:pPr>
            <a:r>
              <a:rPr lang="en-US" dirty="0"/>
              <a:t>Three labeled as </a:t>
            </a:r>
            <a:r>
              <a:rPr lang="en-US" b="1" dirty="0"/>
              <a:t>non-social play </a:t>
            </a:r>
            <a:r>
              <a:rPr lang="en-US" dirty="0"/>
              <a:t>(unoccupied, solitary, and onlooker) and three categorized as </a:t>
            </a:r>
            <a:r>
              <a:rPr lang="en-US" b="1" dirty="0"/>
              <a:t>social play </a:t>
            </a:r>
            <a:r>
              <a:rPr lang="en-US" dirty="0"/>
              <a:t>(parallel, associative, and cooperative). </a:t>
            </a:r>
          </a:p>
          <a:p>
            <a:endParaRPr lang="en-US" dirty="0"/>
          </a:p>
          <a:p>
            <a:pPr marL="342900" indent="-342900">
              <a:buFont typeface="Wingdings" panose="05000000000000000000" pitchFamily="2" charset="2"/>
              <a:buChar char="Ø"/>
            </a:pPr>
            <a:r>
              <a:rPr lang="en-US" dirty="0"/>
              <a:t>Younger children engage in non-social play more than those older; by age five associative and cooperative play are the most common forms of play (Dyer &amp; Moneta, 2006). </a:t>
            </a:r>
            <a:r>
              <a:rPr lang="en-US" sz="1200" baseline="30000" dirty="0">
                <a:latin typeface="Arial" panose="020B0604020202020204" pitchFamily="34" charset="0"/>
                <a:cs typeface="Arial" panose="020B0604020202020204" pitchFamily="34" charset="0"/>
              </a:rPr>
              <a:t>19</a:t>
            </a:r>
          </a:p>
        </p:txBody>
      </p:sp>
      <p:sp>
        <p:nvSpPr>
          <p:cNvPr id="5" name="TextBox 4"/>
          <p:cNvSpPr txBox="1"/>
          <p:nvPr/>
        </p:nvSpPr>
        <p:spPr>
          <a:xfrm>
            <a:off x="-92684" y="5940109"/>
            <a:ext cx="3980873" cy="3693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19.</a:t>
            </a:r>
            <a:r>
              <a:rPr lang="en-US" sz="900" u="sng" dirty="0">
                <a:latin typeface="Arial" panose="020B0604020202020204" pitchFamily="34" charset="0"/>
                <a:cs typeface="Arial" panose="020B0604020202020204" pitchFamily="34" charset="0"/>
                <a:hlinkClick r:id="rId2"/>
              </a:rPr>
              <a:t> Children’s Development </a:t>
            </a:r>
            <a:r>
              <a:rPr lang="en-US" sz="900" dirty="0">
                <a:latin typeface="Arial" panose="020B0604020202020204" pitchFamily="34" charset="0"/>
                <a:cs typeface="Arial" panose="020B0604020202020204" pitchFamily="34" charset="0"/>
                <a:hlinkClick r:id="rId2"/>
              </a:rPr>
              <a:t> </a:t>
            </a:r>
            <a:r>
              <a:rPr lang="en-US" sz="900" dirty="0">
                <a:latin typeface="Arial" panose="020B0604020202020204" pitchFamily="34" charset="0"/>
                <a:cs typeface="Arial" panose="020B0604020202020204" pitchFamily="34" charset="0"/>
              </a:rPr>
              <a:t>by Ana R. Leon is licensed under  </a:t>
            </a:r>
            <a:r>
              <a:rPr lang="en-US" sz="900" u="sng" dirty="0">
                <a:latin typeface="Arial" panose="020B0604020202020204" pitchFamily="34" charset="0"/>
                <a:cs typeface="Arial" panose="020B0604020202020204" pitchFamily="34" charset="0"/>
                <a:hlinkClick r:id="rId3"/>
              </a:rPr>
              <a:t>CC BY 4.0</a:t>
            </a:r>
            <a:r>
              <a:rPr lang="en-US" sz="900" dirty="0">
                <a:latin typeface="Arial" panose="020B0604020202020204" pitchFamily="34" charset="0"/>
                <a:cs typeface="Arial" panose="020B0604020202020204" pitchFamily="34" charset="0"/>
              </a:rPr>
              <a:t> </a:t>
            </a:r>
          </a:p>
          <a:p>
            <a:r>
              <a:rPr lang="en-US" sz="900" dirty="0">
                <a:latin typeface="Arial" panose="020B0604020202020204" pitchFamily="34" charset="0"/>
                <a:cs typeface="Arial" panose="020B0604020202020204" pitchFamily="34" charset="0"/>
              </a:rPr>
              <a:t>20</a:t>
            </a:r>
            <a:r>
              <a:rPr lang="en-US" sz="900" u="sng" dirty="0">
                <a:latin typeface="Arial" panose="020B0604020202020204" pitchFamily="34" charset="0"/>
                <a:cs typeface="Arial" panose="020B0604020202020204" pitchFamily="34" charset="0"/>
              </a:rPr>
              <a:t>. </a:t>
            </a:r>
            <a:r>
              <a:rPr lang="en-US" sz="900" u="sng" dirty="0">
                <a:latin typeface="Arial" panose="020B0604020202020204" pitchFamily="34" charset="0"/>
                <a:cs typeface="Arial" panose="020B0604020202020204" pitchFamily="34" charset="0"/>
                <a:hlinkClick r:id="rId2"/>
              </a:rPr>
              <a:t>Children’s Development </a:t>
            </a:r>
            <a:r>
              <a:rPr lang="en-US" sz="900" dirty="0">
                <a:latin typeface="Arial" panose="020B0604020202020204" pitchFamily="34" charset="0"/>
                <a:cs typeface="Arial" panose="020B0604020202020204" pitchFamily="34" charset="0"/>
                <a:hlinkClick r:id="rId2"/>
              </a:rPr>
              <a:t> </a:t>
            </a:r>
            <a:r>
              <a:rPr lang="en-US" sz="900" dirty="0">
                <a:latin typeface="Arial" panose="020B0604020202020204" pitchFamily="34" charset="0"/>
                <a:cs typeface="Arial" panose="020B0604020202020204" pitchFamily="34" charset="0"/>
              </a:rPr>
              <a:t>by Ana R. Leon is licensed under  </a:t>
            </a:r>
            <a:r>
              <a:rPr lang="en-US" sz="900" u="sng" dirty="0">
                <a:latin typeface="Arial" panose="020B0604020202020204" pitchFamily="34" charset="0"/>
                <a:cs typeface="Arial" panose="020B0604020202020204" pitchFamily="34" charset="0"/>
                <a:hlinkClick r:id="rId3"/>
              </a:rPr>
              <a:t>CC BY 4.0</a:t>
            </a:r>
            <a:endParaRPr lang="en-US" sz="900" dirty="0">
              <a:latin typeface="Arial" panose="020B0604020202020204" pitchFamily="34" charset="0"/>
              <a:cs typeface="Arial" panose="020B0604020202020204" pitchFamily="34" charset="0"/>
            </a:endParaRPr>
          </a:p>
        </p:txBody>
      </p:sp>
      <p:sp>
        <p:nvSpPr>
          <p:cNvPr id="9" name="TextBox 8"/>
          <p:cNvSpPr txBox="1"/>
          <p:nvPr/>
        </p:nvSpPr>
        <p:spPr>
          <a:xfrm>
            <a:off x="10459232" y="4921302"/>
            <a:ext cx="713984" cy="276999"/>
          </a:xfrm>
          <a:prstGeom prst="rect">
            <a:avLst/>
          </a:prstGeom>
          <a:noFill/>
        </p:spPr>
        <p:txBody>
          <a:bodyPr wrap="square" rtlCol="0">
            <a:spAutoFit/>
          </a:bodyPr>
          <a:lstStyle/>
          <a:p>
            <a:r>
              <a:rPr lang="en-US" baseline="30000" dirty="0"/>
              <a:t>18</a:t>
            </a:r>
          </a:p>
        </p:txBody>
      </p:sp>
      <p:graphicFrame>
        <p:nvGraphicFramePr>
          <p:cNvPr id="2" name="Table 1"/>
          <p:cNvGraphicFramePr>
            <a:graphicFrameLocks noGrp="1"/>
          </p:cNvGraphicFramePr>
          <p:nvPr>
            <p:extLst>
              <p:ext uri="{D42A27DB-BD31-4B8C-83A1-F6EECF244321}">
                <p14:modId xmlns:p14="http://schemas.microsoft.com/office/powerpoint/2010/main" val="2179944628"/>
              </p:ext>
            </p:extLst>
          </p:nvPr>
        </p:nvGraphicFramePr>
        <p:xfrm>
          <a:off x="3888189" y="889931"/>
          <a:ext cx="8019509" cy="4565153"/>
        </p:xfrm>
        <a:graphic>
          <a:graphicData uri="http://schemas.openxmlformats.org/drawingml/2006/table">
            <a:tbl>
              <a:tblPr firstRow="1" firstCol="1" bandRow="1">
                <a:tableStyleId>{5C22544A-7EE6-4342-B048-85BDC9FD1C3A}</a:tableStyleId>
              </a:tblPr>
              <a:tblGrid>
                <a:gridCol w="1678488">
                  <a:extLst>
                    <a:ext uri="{9D8B030D-6E8A-4147-A177-3AD203B41FA5}">
                      <a16:colId xmlns:a16="http://schemas.microsoft.com/office/drawing/2014/main" val="20000"/>
                    </a:ext>
                  </a:extLst>
                </a:gridCol>
                <a:gridCol w="6341021">
                  <a:extLst>
                    <a:ext uri="{9D8B030D-6E8A-4147-A177-3AD203B41FA5}">
                      <a16:colId xmlns:a16="http://schemas.microsoft.com/office/drawing/2014/main" val="20001"/>
                    </a:ext>
                  </a:extLst>
                </a:gridCol>
              </a:tblGrid>
              <a:tr h="531963">
                <a:tc>
                  <a:txBody>
                    <a:bodyPr/>
                    <a:lstStyle/>
                    <a:p>
                      <a:pPr marL="0" marR="0" algn="ctr">
                        <a:lnSpc>
                          <a:spcPct val="115000"/>
                        </a:lnSpc>
                        <a:spcBef>
                          <a:spcPts val="0"/>
                        </a:spcBef>
                        <a:spcAft>
                          <a:spcPts val="0"/>
                        </a:spcAft>
                      </a:pPr>
                      <a:r>
                        <a:rPr lang="en-US" sz="1600" dirty="0">
                          <a:effectLst/>
                        </a:rPr>
                        <a:t>CATEGORY</a:t>
                      </a:r>
                      <a:endParaRPr lang="en-US" sz="1600" dirty="0">
                        <a:effectLst/>
                        <a:latin typeface="Calibri"/>
                        <a:ea typeface="Calibri"/>
                        <a:cs typeface="Times New Roman"/>
                      </a:endParaRPr>
                    </a:p>
                  </a:txBody>
                  <a:tcPr marL="28954" marR="28954" marT="0" marB="0"/>
                </a:tc>
                <a:tc>
                  <a:txBody>
                    <a:bodyPr/>
                    <a:lstStyle/>
                    <a:p>
                      <a:pPr marL="0" marR="0" algn="ctr">
                        <a:lnSpc>
                          <a:spcPct val="115000"/>
                        </a:lnSpc>
                        <a:spcBef>
                          <a:spcPts val="0"/>
                        </a:spcBef>
                        <a:spcAft>
                          <a:spcPts val="0"/>
                        </a:spcAft>
                      </a:pPr>
                      <a:r>
                        <a:rPr lang="en-US" sz="1600" dirty="0">
                          <a:effectLst/>
                        </a:rPr>
                        <a:t>DESCRIPTION</a:t>
                      </a:r>
                      <a:endParaRPr lang="en-US" sz="1600" dirty="0">
                        <a:effectLst/>
                        <a:latin typeface="Calibri"/>
                        <a:ea typeface="Calibri"/>
                        <a:cs typeface="Times New Roman"/>
                      </a:endParaRPr>
                    </a:p>
                  </a:txBody>
                  <a:tcPr marL="28954" marR="28954" marT="0" marB="0"/>
                </a:tc>
                <a:extLst>
                  <a:ext uri="{0D108BD9-81ED-4DB2-BD59-A6C34878D82A}">
                    <a16:rowId xmlns:a16="http://schemas.microsoft.com/office/drawing/2014/main" val="10000"/>
                  </a:ext>
                </a:extLst>
              </a:tr>
              <a:tr h="115817">
                <a:tc>
                  <a:txBody>
                    <a:bodyPr/>
                    <a:lstStyle/>
                    <a:p>
                      <a:pPr marL="0" marR="0">
                        <a:lnSpc>
                          <a:spcPct val="115000"/>
                        </a:lnSpc>
                        <a:spcBef>
                          <a:spcPts val="0"/>
                        </a:spcBef>
                        <a:spcAft>
                          <a:spcPts val="0"/>
                        </a:spcAft>
                      </a:pPr>
                      <a:r>
                        <a:rPr lang="en-US" sz="1800" dirty="0">
                          <a:effectLst/>
                        </a:rPr>
                        <a:t>Unoccupied Play</a:t>
                      </a:r>
                      <a:endParaRPr lang="en-US" sz="1800" dirty="0">
                        <a:effectLst/>
                        <a:latin typeface="Calibri"/>
                        <a:ea typeface="Calibri"/>
                        <a:cs typeface="Times New Roman"/>
                      </a:endParaRPr>
                    </a:p>
                  </a:txBody>
                  <a:tcPr marL="28954" marR="28954" marT="0" marB="0"/>
                </a:tc>
                <a:tc>
                  <a:txBody>
                    <a:bodyPr/>
                    <a:lstStyle/>
                    <a:p>
                      <a:r>
                        <a:rPr lang="en-US" sz="1800" dirty="0">
                          <a:effectLst/>
                        </a:rPr>
                        <a:t>Children’s behavior seems more random and without a specific goal. This is the least common form of play.</a:t>
                      </a:r>
                      <a:endParaRPr lang="en-US" sz="1800" dirty="0"/>
                    </a:p>
                  </a:txBody>
                  <a:tcPr marL="28954" marR="28954" marT="0" marB="0"/>
                </a:tc>
                <a:extLst>
                  <a:ext uri="{0D108BD9-81ED-4DB2-BD59-A6C34878D82A}">
                    <a16:rowId xmlns:a16="http://schemas.microsoft.com/office/drawing/2014/main" val="10001"/>
                  </a:ext>
                </a:extLst>
              </a:tr>
              <a:tr h="710347">
                <a:tc>
                  <a:txBody>
                    <a:bodyPr/>
                    <a:lstStyle/>
                    <a:p>
                      <a:pPr marL="0" marR="0">
                        <a:lnSpc>
                          <a:spcPct val="115000"/>
                        </a:lnSpc>
                        <a:spcBef>
                          <a:spcPts val="0"/>
                        </a:spcBef>
                        <a:spcAft>
                          <a:spcPts val="0"/>
                        </a:spcAft>
                      </a:pPr>
                      <a:r>
                        <a:rPr lang="en-US" sz="1800" dirty="0">
                          <a:effectLst/>
                        </a:rPr>
                        <a:t>Solitary Play</a:t>
                      </a:r>
                      <a:endParaRPr lang="en-US" sz="1800" dirty="0">
                        <a:effectLst/>
                        <a:latin typeface="Calibri"/>
                        <a:ea typeface="Calibri"/>
                        <a:cs typeface="Times New Roman"/>
                      </a:endParaRPr>
                    </a:p>
                  </a:txBody>
                  <a:tcPr marL="28954" marR="28954" marT="0" marB="0"/>
                </a:tc>
                <a:tc>
                  <a:txBody>
                    <a:bodyPr/>
                    <a:lstStyle/>
                    <a:p>
                      <a:pPr marL="0" marR="0">
                        <a:lnSpc>
                          <a:spcPct val="115000"/>
                        </a:lnSpc>
                        <a:spcBef>
                          <a:spcPts val="0"/>
                        </a:spcBef>
                        <a:spcAft>
                          <a:spcPts val="0"/>
                        </a:spcAft>
                      </a:pPr>
                      <a:r>
                        <a:rPr lang="en-US" sz="1800" dirty="0">
                          <a:effectLst/>
                        </a:rPr>
                        <a:t>Children play by themselves, do not interact with others, nor are they engaging in similar activities as the children around them.</a:t>
                      </a:r>
                      <a:endParaRPr lang="en-US" sz="1800" dirty="0">
                        <a:effectLst/>
                        <a:latin typeface="Calibri"/>
                        <a:ea typeface="Calibri"/>
                        <a:cs typeface="Times New Roman"/>
                      </a:endParaRPr>
                    </a:p>
                  </a:txBody>
                  <a:tcPr marL="28954" marR="28954" marT="0" marB="0"/>
                </a:tc>
                <a:extLst>
                  <a:ext uri="{0D108BD9-81ED-4DB2-BD59-A6C34878D82A}">
                    <a16:rowId xmlns:a16="http://schemas.microsoft.com/office/drawing/2014/main" val="10002"/>
                  </a:ext>
                </a:extLst>
              </a:tr>
              <a:tr h="799140">
                <a:tc>
                  <a:txBody>
                    <a:bodyPr/>
                    <a:lstStyle/>
                    <a:p>
                      <a:pPr marL="0" marR="0">
                        <a:lnSpc>
                          <a:spcPct val="115000"/>
                        </a:lnSpc>
                        <a:spcBef>
                          <a:spcPts val="0"/>
                        </a:spcBef>
                        <a:spcAft>
                          <a:spcPts val="0"/>
                        </a:spcAft>
                      </a:pPr>
                      <a:r>
                        <a:rPr lang="en-US" sz="1800">
                          <a:effectLst/>
                        </a:rPr>
                        <a:t>Onlooker Play</a:t>
                      </a:r>
                      <a:endParaRPr lang="en-US" sz="1800">
                        <a:effectLst/>
                        <a:latin typeface="Calibri"/>
                        <a:ea typeface="Calibri"/>
                        <a:cs typeface="Times New Roman"/>
                      </a:endParaRPr>
                    </a:p>
                  </a:txBody>
                  <a:tcPr marL="28954" marR="28954" marT="0" marB="0"/>
                </a:tc>
                <a:tc>
                  <a:txBody>
                    <a:bodyPr/>
                    <a:lstStyle/>
                    <a:p>
                      <a:pPr marL="0" marR="0">
                        <a:lnSpc>
                          <a:spcPct val="115000"/>
                        </a:lnSpc>
                        <a:spcBef>
                          <a:spcPts val="0"/>
                        </a:spcBef>
                        <a:spcAft>
                          <a:spcPts val="0"/>
                        </a:spcAft>
                      </a:pPr>
                      <a:r>
                        <a:rPr lang="en-US" sz="1800" dirty="0">
                          <a:effectLst/>
                        </a:rPr>
                        <a:t>Children are observing other children playing. They may comment on the activities and even make suggestions but will not directly join the play.</a:t>
                      </a:r>
                      <a:endParaRPr lang="en-US" sz="1800" dirty="0">
                        <a:effectLst/>
                        <a:latin typeface="Calibri"/>
                        <a:ea typeface="Calibri"/>
                        <a:cs typeface="Times New Roman"/>
                      </a:endParaRPr>
                    </a:p>
                  </a:txBody>
                  <a:tcPr marL="28954" marR="28954" marT="0" marB="0"/>
                </a:tc>
                <a:extLst>
                  <a:ext uri="{0D108BD9-81ED-4DB2-BD59-A6C34878D82A}">
                    <a16:rowId xmlns:a16="http://schemas.microsoft.com/office/drawing/2014/main" val="10003"/>
                  </a:ext>
                </a:extLst>
              </a:tr>
              <a:tr h="532760">
                <a:tc>
                  <a:txBody>
                    <a:bodyPr/>
                    <a:lstStyle/>
                    <a:p>
                      <a:pPr marL="0" marR="0">
                        <a:lnSpc>
                          <a:spcPct val="115000"/>
                        </a:lnSpc>
                        <a:spcBef>
                          <a:spcPts val="0"/>
                        </a:spcBef>
                        <a:spcAft>
                          <a:spcPts val="0"/>
                        </a:spcAft>
                      </a:pPr>
                      <a:r>
                        <a:rPr lang="en-US" sz="1800">
                          <a:effectLst/>
                        </a:rPr>
                        <a:t>Parallel Play</a:t>
                      </a:r>
                      <a:endParaRPr lang="en-US" sz="1800">
                        <a:effectLst/>
                        <a:latin typeface="Calibri"/>
                        <a:ea typeface="Calibri"/>
                        <a:cs typeface="Times New Roman"/>
                      </a:endParaRPr>
                    </a:p>
                  </a:txBody>
                  <a:tcPr marL="28954" marR="28954" marT="0" marB="0"/>
                </a:tc>
                <a:tc>
                  <a:txBody>
                    <a:bodyPr/>
                    <a:lstStyle/>
                    <a:p>
                      <a:pPr marL="0" marR="0">
                        <a:lnSpc>
                          <a:spcPct val="115000"/>
                        </a:lnSpc>
                        <a:spcBef>
                          <a:spcPts val="0"/>
                        </a:spcBef>
                        <a:spcAft>
                          <a:spcPts val="0"/>
                        </a:spcAft>
                      </a:pPr>
                      <a:r>
                        <a:rPr lang="en-US" sz="1800" dirty="0">
                          <a:effectLst/>
                        </a:rPr>
                        <a:t>Children play alongside each other, using similar toys, but do not directly act with each other.</a:t>
                      </a:r>
                      <a:endParaRPr lang="en-US" sz="1800" dirty="0">
                        <a:effectLst/>
                        <a:latin typeface="Calibri"/>
                        <a:ea typeface="Calibri"/>
                        <a:cs typeface="Times New Roman"/>
                      </a:endParaRPr>
                    </a:p>
                  </a:txBody>
                  <a:tcPr marL="28954" marR="28954" marT="0" marB="0"/>
                </a:tc>
                <a:extLst>
                  <a:ext uri="{0D108BD9-81ED-4DB2-BD59-A6C34878D82A}">
                    <a16:rowId xmlns:a16="http://schemas.microsoft.com/office/drawing/2014/main" val="10004"/>
                  </a:ext>
                </a:extLst>
              </a:tr>
              <a:tr h="532760">
                <a:tc>
                  <a:txBody>
                    <a:bodyPr/>
                    <a:lstStyle/>
                    <a:p>
                      <a:pPr marL="0" marR="0">
                        <a:lnSpc>
                          <a:spcPct val="115000"/>
                        </a:lnSpc>
                        <a:spcBef>
                          <a:spcPts val="0"/>
                        </a:spcBef>
                        <a:spcAft>
                          <a:spcPts val="0"/>
                        </a:spcAft>
                      </a:pPr>
                      <a:r>
                        <a:rPr lang="en-US" sz="1800">
                          <a:effectLst/>
                        </a:rPr>
                        <a:t>Associative Play</a:t>
                      </a:r>
                      <a:endParaRPr lang="en-US" sz="1800">
                        <a:effectLst/>
                        <a:latin typeface="Calibri"/>
                        <a:ea typeface="Calibri"/>
                        <a:cs typeface="Times New Roman"/>
                      </a:endParaRPr>
                    </a:p>
                  </a:txBody>
                  <a:tcPr marL="28954" marR="28954" marT="0" marB="0"/>
                </a:tc>
                <a:tc>
                  <a:txBody>
                    <a:bodyPr/>
                    <a:lstStyle/>
                    <a:p>
                      <a:pPr marL="0" marR="0">
                        <a:lnSpc>
                          <a:spcPct val="115000"/>
                        </a:lnSpc>
                        <a:spcBef>
                          <a:spcPts val="0"/>
                        </a:spcBef>
                        <a:spcAft>
                          <a:spcPts val="0"/>
                        </a:spcAft>
                      </a:pPr>
                      <a:r>
                        <a:rPr lang="en-US" sz="1800" dirty="0">
                          <a:effectLst/>
                        </a:rPr>
                        <a:t>Children will interact with each other and share toys but are not working toward a common goal.</a:t>
                      </a:r>
                      <a:endParaRPr lang="en-US" sz="1800" dirty="0">
                        <a:effectLst/>
                        <a:latin typeface="Calibri"/>
                        <a:ea typeface="Calibri"/>
                        <a:cs typeface="Times New Roman"/>
                      </a:endParaRPr>
                    </a:p>
                  </a:txBody>
                  <a:tcPr marL="28954" marR="28954" marT="0" marB="0"/>
                </a:tc>
                <a:extLst>
                  <a:ext uri="{0D108BD9-81ED-4DB2-BD59-A6C34878D82A}">
                    <a16:rowId xmlns:a16="http://schemas.microsoft.com/office/drawing/2014/main" val="10005"/>
                  </a:ext>
                </a:extLst>
              </a:tr>
              <a:tr h="621553">
                <a:tc>
                  <a:txBody>
                    <a:bodyPr/>
                    <a:lstStyle/>
                    <a:p>
                      <a:pPr marL="0" marR="0">
                        <a:lnSpc>
                          <a:spcPct val="115000"/>
                        </a:lnSpc>
                        <a:spcBef>
                          <a:spcPts val="0"/>
                        </a:spcBef>
                        <a:spcAft>
                          <a:spcPts val="0"/>
                        </a:spcAft>
                      </a:pPr>
                      <a:r>
                        <a:rPr lang="en-US" sz="1800" dirty="0">
                          <a:effectLst/>
                        </a:rPr>
                        <a:t>Cooperative Play</a:t>
                      </a:r>
                      <a:endParaRPr lang="en-US" sz="1800" dirty="0">
                        <a:effectLst/>
                        <a:latin typeface="Calibri"/>
                        <a:ea typeface="Calibri"/>
                        <a:cs typeface="Times New Roman"/>
                      </a:endParaRPr>
                    </a:p>
                  </a:txBody>
                  <a:tcPr marL="28954" marR="28954" marT="0" marB="0"/>
                </a:tc>
                <a:tc>
                  <a:txBody>
                    <a:bodyPr/>
                    <a:lstStyle/>
                    <a:p>
                      <a:pPr marL="0" marR="0">
                        <a:lnSpc>
                          <a:spcPct val="115000"/>
                        </a:lnSpc>
                        <a:spcBef>
                          <a:spcPts val="0"/>
                        </a:spcBef>
                        <a:spcAft>
                          <a:spcPts val="0"/>
                        </a:spcAft>
                      </a:pPr>
                      <a:r>
                        <a:rPr lang="en-US" sz="1800" dirty="0">
                          <a:effectLst/>
                        </a:rPr>
                        <a:t>Children are interacting to achieve a common goal. Children may take on different tasks to reach that goal.</a:t>
                      </a:r>
                      <a:r>
                        <a:rPr kumimoji="0" lang="en-US" altLang="en-US" sz="1800" b="0" i="0" strike="noStrike" cap="none" normalizeH="0" baseline="30000" dirty="0">
                          <a:ln>
                            <a:noFill/>
                          </a:ln>
                          <a:solidFill>
                            <a:schemeClr val="tx1"/>
                          </a:solidFill>
                          <a:effectLst/>
                          <a:latin typeface="Arial" pitchFamily="34" charset="0"/>
                          <a:ea typeface="Calibri" pitchFamily="34" charset="0"/>
                          <a:cs typeface="Arial" pitchFamily="34" charset="0"/>
                        </a:rPr>
                        <a:t> </a:t>
                      </a:r>
                      <a:r>
                        <a:rPr kumimoji="0" lang="en-US" altLang="en-US" sz="1200" b="0" i="0" strike="noStrike" cap="none" normalizeH="0" baseline="30000" dirty="0">
                          <a:ln>
                            <a:noFill/>
                          </a:ln>
                          <a:solidFill>
                            <a:schemeClr val="tx1"/>
                          </a:solidFill>
                          <a:effectLst/>
                          <a:latin typeface="Arial" pitchFamily="34" charset="0"/>
                          <a:ea typeface="Calibri" pitchFamily="34" charset="0"/>
                          <a:cs typeface="Arial" pitchFamily="34" charset="0"/>
                        </a:rPr>
                        <a:t>20</a:t>
                      </a:r>
                      <a:endParaRPr lang="en-US" sz="1200" dirty="0">
                        <a:effectLst/>
                        <a:latin typeface="Calibri"/>
                        <a:ea typeface="Calibri"/>
                        <a:cs typeface="Times New Roman"/>
                      </a:endParaRPr>
                    </a:p>
                  </a:txBody>
                  <a:tcPr marL="28954" marR="28954" marT="0" marB="0"/>
                </a:tc>
                <a:extLst>
                  <a:ext uri="{0D108BD9-81ED-4DB2-BD59-A6C34878D82A}">
                    <a16:rowId xmlns:a16="http://schemas.microsoft.com/office/drawing/2014/main" val="10006"/>
                  </a:ext>
                </a:extLst>
              </a:tr>
            </a:tbl>
          </a:graphicData>
        </a:graphic>
      </p:graphicFrame>
      <p:sp>
        <p:nvSpPr>
          <p:cNvPr id="6" name="TextBox 5">
            <a:extLst>
              <a:ext uri="{FF2B5EF4-FFF2-40B4-BE49-F238E27FC236}">
                <a16:creationId xmlns:a16="http://schemas.microsoft.com/office/drawing/2014/main" id="{BAE0A6B7-94A9-6731-A2B7-D90B1B887C76}"/>
              </a:ext>
            </a:extLst>
          </p:cNvPr>
          <p:cNvSpPr txBox="1"/>
          <p:nvPr/>
        </p:nvSpPr>
        <p:spPr>
          <a:xfrm>
            <a:off x="4039803" y="5593892"/>
            <a:ext cx="7716280"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4"/>
              </a:rPr>
              <a:t>Stages of Play (Mildred Parten’s Play</a:t>
            </a:r>
            <a:r>
              <a:rPr lang="en-US" sz="1200" dirty="0">
                <a:latin typeface="Arial" panose="020B0604020202020204" pitchFamily="34" charset="0"/>
                <a:cs typeface="Arial" panose="020B0604020202020204" pitchFamily="34" charset="0"/>
              </a:rPr>
              <a:t>, provides a brief summary of Parten's stages of play development.</a:t>
            </a:r>
          </a:p>
        </p:txBody>
      </p:sp>
    </p:spTree>
    <p:extLst>
      <p:ext uri="{BB962C8B-B14F-4D97-AF65-F5344CB8AC3E}">
        <p14:creationId xmlns:p14="http://schemas.microsoft.com/office/powerpoint/2010/main" val="15058098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1000989" y="-412955"/>
            <a:ext cx="10109973" cy="820945"/>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Peer Relationships</a:t>
            </a:r>
          </a:p>
        </p:txBody>
      </p:sp>
      <p:sp>
        <p:nvSpPr>
          <p:cNvPr id="4" name="TextBox 3"/>
          <p:cNvSpPr txBox="1"/>
          <p:nvPr/>
        </p:nvSpPr>
        <p:spPr>
          <a:xfrm>
            <a:off x="3862211" y="6038813"/>
            <a:ext cx="4387528"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21.</a:t>
            </a:r>
            <a:r>
              <a:rPr lang="en-US" sz="1000" u="sng" dirty="0">
                <a:latin typeface="Arial" panose="020B0604020202020204" pitchFamily="34" charset="0"/>
                <a:cs typeface="Arial" panose="020B0604020202020204" pitchFamily="34" charset="0"/>
                <a:hlinkClick r:id="rId2"/>
              </a:rPr>
              <a:t> Children’s Development </a:t>
            </a:r>
            <a:r>
              <a:rPr lang="en-US" sz="1000" dirty="0">
                <a:latin typeface="Arial" panose="020B0604020202020204" pitchFamily="34" charset="0"/>
                <a:cs typeface="Arial" panose="020B0604020202020204" pitchFamily="34" charset="0"/>
                <a:hlinkClick r:id="rId2"/>
              </a:rPr>
              <a:t> </a:t>
            </a:r>
            <a:r>
              <a:rPr lang="en-US" sz="1000" dirty="0">
                <a:latin typeface="Arial" panose="020B0604020202020204" pitchFamily="34" charset="0"/>
                <a:cs typeface="Arial" panose="020B0604020202020204" pitchFamily="34" charset="0"/>
              </a:rPr>
              <a:t>by Ana R. Leon is licensed under  </a:t>
            </a:r>
            <a:r>
              <a:rPr lang="en-US" sz="1000" u="sng" dirty="0">
                <a:latin typeface="Arial" panose="020B0604020202020204" pitchFamily="34" charset="0"/>
                <a:cs typeface="Arial" panose="020B0604020202020204" pitchFamily="34" charset="0"/>
                <a:hlinkClick r:id="rId3"/>
              </a:rPr>
              <a:t>CC BY 4.0</a:t>
            </a:r>
            <a:endParaRPr lang="en-US" sz="1000" u="sng" dirty="0">
              <a:latin typeface="Arial" panose="020B0604020202020204" pitchFamily="34" charset="0"/>
              <a:cs typeface="Arial" panose="020B0604020202020204" pitchFamily="34" charset="0"/>
            </a:endParaRPr>
          </a:p>
        </p:txBody>
      </p:sp>
      <p:sp>
        <p:nvSpPr>
          <p:cNvPr id="11" name="TextBox 10"/>
          <p:cNvSpPr txBox="1"/>
          <p:nvPr/>
        </p:nvSpPr>
        <p:spPr>
          <a:xfrm>
            <a:off x="6112701" y="5711868"/>
            <a:ext cx="5348614" cy="369332"/>
          </a:xfrm>
          <a:prstGeom prst="rect">
            <a:avLst/>
          </a:prstGeom>
          <a:noFill/>
        </p:spPr>
        <p:txBody>
          <a:bodyPr wrap="square" rtlCol="0">
            <a:spAutoFit/>
          </a:bodyPr>
          <a:lstStyle/>
          <a:p>
            <a:endParaRPr lang="en-US" dirty="0"/>
          </a:p>
        </p:txBody>
      </p:sp>
      <p:sp>
        <p:nvSpPr>
          <p:cNvPr id="5" name="TextBox 4"/>
          <p:cNvSpPr txBox="1"/>
          <p:nvPr/>
        </p:nvSpPr>
        <p:spPr>
          <a:xfrm>
            <a:off x="250920" y="449784"/>
            <a:ext cx="11610109" cy="5078313"/>
          </a:xfrm>
          <a:prstGeom prst="rect">
            <a:avLst/>
          </a:prstGeom>
          <a:solidFill>
            <a:schemeClr val="accent1">
              <a:lumMod val="20000"/>
              <a:lumOff val="80000"/>
            </a:schemeClr>
          </a:solidFill>
          <a:ln w="28575">
            <a:solidFill>
              <a:srgbClr val="7030A0"/>
            </a:solidFill>
          </a:ln>
        </p:spPr>
        <p:txBody>
          <a:bodyPr wrap="square" rtlCol="0">
            <a:spAutoFit/>
          </a:bodyPr>
          <a:lstStyle/>
          <a:p>
            <a:pPr marL="285750" indent="-285750">
              <a:buFont typeface="Wingdings" panose="05000000000000000000" pitchFamily="2" charset="2"/>
              <a:buChar char="Ø"/>
            </a:pPr>
            <a:r>
              <a:rPr lang="en-US" dirty="0"/>
              <a:t>Peer relationships are particularly important for children and can influence the growth of personality and self-concept. </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In peer relationships, children learn how to initiate and maintain social interactions with other children. They learn skills for managing conflict, such as turn-taking, compromise, and bargaining. Play also involves the mutual, sometimes complex, coordination of goals, actions, and understanding.</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Peer relationships require developing very different social and emotional skills than those that emerge in parent-child relationships. </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However, peer relationships can be challenging as well as supportive. </a:t>
            </a:r>
            <a:r>
              <a:rPr lang="en-US" b="1" dirty="0"/>
              <a:t>Peer rejection </a:t>
            </a:r>
            <a:r>
              <a:rPr lang="en-US" dirty="0"/>
              <a:t>may lead to behavioral problems later in life. On the other hand, being accepted by other children is an important source of affirmation and self-esteem.</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With increasing age, children confront the challenges of bullying, peer victimization, and managing conformity pressures. </a:t>
            </a:r>
            <a:r>
              <a:rPr lang="en-US" b="1" dirty="0"/>
              <a:t>Social comparison</a:t>
            </a:r>
            <a:r>
              <a:rPr lang="en-US" dirty="0"/>
              <a:t> with peers is an important means by which children evaluate their skills, knowledge, and personal qualities, but it may cause them to feel that they do not measure up well against others. </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Also, with the approach of adolescence, peer relationships become focused on </a:t>
            </a:r>
            <a:r>
              <a:rPr lang="en-US" b="1" dirty="0"/>
              <a:t>psychological intimacy</a:t>
            </a:r>
            <a:r>
              <a:rPr lang="en-US" dirty="0"/>
              <a:t>, involving personal disclosure, vulnerability, and loyalty (or its betrayal)</a:t>
            </a:r>
            <a:endParaRPr lang="en-US" baseline="30000" dirty="0"/>
          </a:p>
        </p:txBody>
      </p:sp>
    </p:spTree>
    <p:extLst>
      <p:ext uri="{BB962C8B-B14F-4D97-AF65-F5344CB8AC3E}">
        <p14:creationId xmlns:p14="http://schemas.microsoft.com/office/powerpoint/2010/main" val="19223716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4208894" y="-5369"/>
            <a:ext cx="3774211" cy="407990"/>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400" dirty="0">
                <a:latin typeface="+mn-lt"/>
                <a:cs typeface="Arial" panose="020B0604020202020204" pitchFamily="34" charset="0"/>
              </a:rPr>
              <a:t>Imaginary Companions</a:t>
            </a:r>
          </a:p>
        </p:txBody>
      </p:sp>
      <p:sp>
        <p:nvSpPr>
          <p:cNvPr id="4" name="TextBox 3"/>
          <p:cNvSpPr txBox="1"/>
          <p:nvPr/>
        </p:nvSpPr>
        <p:spPr>
          <a:xfrm>
            <a:off x="193454" y="5963843"/>
            <a:ext cx="7925055" cy="3693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22 </a:t>
            </a:r>
            <a:r>
              <a:rPr lang="en-US" sz="900" u="sng" dirty="0">
                <a:latin typeface="Arial" panose="020B0604020202020204" pitchFamily="34" charset="0"/>
                <a:cs typeface="Arial" panose="020B0604020202020204" pitchFamily="34" charset="0"/>
                <a:hlinkClick r:id="rId2"/>
              </a:rPr>
              <a:t>Lifespan Development: A Psychological Perspective 2</a:t>
            </a:r>
            <a:r>
              <a:rPr lang="en-US" sz="900" u="sng" baseline="30000" dirty="0">
                <a:latin typeface="Arial" panose="020B0604020202020204" pitchFamily="34" charset="0"/>
                <a:cs typeface="Arial" panose="020B0604020202020204" pitchFamily="34" charset="0"/>
                <a:hlinkClick r:id="rId2"/>
              </a:rPr>
              <a:t>nd</a:t>
            </a:r>
            <a:r>
              <a:rPr lang="en-US" sz="900" dirty="0">
                <a:latin typeface="Arial" panose="020B0604020202020204" pitchFamily="34" charset="0"/>
                <a:cs typeface="Arial" panose="020B0604020202020204" pitchFamily="34" charset="0"/>
              </a:rPr>
              <a:t> Edition by Martha </a:t>
            </a:r>
            <a:r>
              <a:rPr lang="en-US" sz="900" dirty="0" err="1">
                <a:latin typeface="Arial" panose="020B0604020202020204" pitchFamily="34" charset="0"/>
                <a:cs typeface="Arial" panose="020B0604020202020204" pitchFamily="34" charset="0"/>
              </a:rPr>
              <a:t>Lally</a:t>
            </a:r>
            <a:r>
              <a:rPr lang="en-US" sz="900" dirty="0">
                <a:latin typeface="Arial" panose="020B0604020202020204" pitchFamily="34" charset="0"/>
                <a:cs typeface="Arial" panose="020B0604020202020204" pitchFamily="34" charset="0"/>
              </a:rPr>
              <a:t> and Suzanne Valentine-French is licensed under </a:t>
            </a:r>
            <a:r>
              <a:rPr lang="en-US" sz="900" u="sng" dirty="0">
                <a:latin typeface="Arial" panose="020B0604020202020204" pitchFamily="34" charset="0"/>
                <a:cs typeface="Arial" panose="020B0604020202020204" pitchFamily="34" charset="0"/>
                <a:hlinkClick r:id="rId3"/>
              </a:rPr>
              <a:t>CC BY-NC-SA 3.0</a:t>
            </a:r>
            <a:r>
              <a:rPr lang="en-US" sz="900" dirty="0">
                <a:latin typeface="Arial" panose="020B0604020202020204" pitchFamily="34" charset="0"/>
                <a:cs typeface="Arial" panose="020B0604020202020204" pitchFamily="34" charset="0"/>
              </a:rPr>
              <a:t>.  </a:t>
            </a:r>
          </a:p>
          <a:p>
            <a:r>
              <a:rPr lang="en-US" sz="900" dirty="0">
                <a:latin typeface="Arial" panose="020B0604020202020204" pitchFamily="34" charset="0"/>
                <a:cs typeface="Arial" panose="020B0604020202020204" pitchFamily="34" charset="0"/>
              </a:rPr>
              <a:t>23 </a:t>
            </a:r>
            <a:r>
              <a:rPr lang="en-US" sz="900" dirty="0">
                <a:latin typeface="Arial" panose="020B0604020202020204" pitchFamily="34" charset="0"/>
                <a:cs typeface="Arial" panose="020B0604020202020204" pitchFamily="34" charset="0"/>
                <a:hlinkClick r:id="rId4"/>
              </a:rPr>
              <a:t>Image retrieved from Pixabay.com</a:t>
            </a:r>
            <a:r>
              <a:rPr lang="en-US" sz="900" dirty="0">
                <a:latin typeface="Arial" panose="020B0604020202020204" pitchFamily="34" charset="0"/>
                <a:cs typeface="Arial" panose="020B0604020202020204" pitchFamily="34" charset="0"/>
              </a:rPr>
              <a:t> is licensed under </a:t>
            </a:r>
            <a:r>
              <a:rPr lang="en-US" sz="900" u="sng" dirty="0">
                <a:latin typeface="Arial" panose="020B0604020202020204" pitchFamily="34" charset="0"/>
                <a:cs typeface="Arial" panose="020B0604020202020204" pitchFamily="34" charset="0"/>
                <a:hlinkClick r:id="rId5"/>
              </a:rPr>
              <a:t>CC0</a:t>
            </a:r>
            <a:r>
              <a:rPr lang="en-US" sz="900" u="sng" dirty="0">
                <a:hlinkClick r:id="rId5"/>
              </a:rPr>
              <a:t>.</a:t>
            </a:r>
            <a:endParaRPr lang="en-US" sz="900" dirty="0"/>
          </a:p>
        </p:txBody>
      </p:sp>
      <p:sp>
        <p:nvSpPr>
          <p:cNvPr id="11" name="TextBox 10"/>
          <p:cNvSpPr txBox="1"/>
          <p:nvPr/>
        </p:nvSpPr>
        <p:spPr>
          <a:xfrm>
            <a:off x="6112701" y="5711868"/>
            <a:ext cx="5348614" cy="369332"/>
          </a:xfrm>
          <a:prstGeom prst="rect">
            <a:avLst/>
          </a:prstGeom>
          <a:noFill/>
        </p:spPr>
        <p:txBody>
          <a:bodyPr wrap="square" rtlCol="0">
            <a:spAutoFit/>
          </a:bodyPr>
          <a:lstStyle/>
          <a:p>
            <a:endParaRPr lang="en-US" dirty="0"/>
          </a:p>
        </p:txBody>
      </p:sp>
      <p:pic>
        <p:nvPicPr>
          <p:cNvPr id="7170" name="Picture 2" descr="Alone, Boy, Outdoors, House, Home, Toddler, Backyar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70972" y="524825"/>
            <a:ext cx="3505931" cy="3474720"/>
          </a:xfrm>
          <a:prstGeom prst="rect">
            <a:avLst/>
          </a:prstGeom>
          <a:noFill/>
          <a:ln w="28575">
            <a:solidFill>
              <a:schemeClr val="accent5">
                <a:lumMod val="50000"/>
              </a:schemeClr>
            </a:solidFill>
          </a:ln>
          <a:extLst>
            <a:ext uri="{909E8E84-426E-40DD-AFC4-6F175D3DCCD1}">
              <a14:hiddenFill xmlns:a14="http://schemas.microsoft.com/office/drawing/2010/main">
                <a:solidFill>
                  <a:srgbClr val="FFFFFF"/>
                </a:solidFill>
              </a14:hiddenFill>
            </a:ext>
          </a:extLst>
        </p:spPr>
      </p:pic>
      <p:sp>
        <p:nvSpPr>
          <p:cNvPr id="6" name="TextBox 5"/>
          <p:cNvSpPr txBox="1"/>
          <p:nvPr/>
        </p:nvSpPr>
        <p:spPr>
          <a:xfrm flipH="1">
            <a:off x="8291521" y="4120367"/>
            <a:ext cx="3707025" cy="830997"/>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Some studies define imaginary companions as invisible characters that the child refers to in conversation or plays with for an extended period of time. </a:t>
            </a:r>
            <a:r>
              <a:rPr lang="en-US" sz="1400" baseline="30000" dirty="0"/>
              <a:t>23</a:t>
            </a:r>
          </a:p>
        </p:txBody>
      </p:sp>
      <p:sp>
        <p:nvSpPr>
          <p:cNvPr id="2" name="TextBox 1">
            <a:extLst>
              <a:ext uri="{FF2B5EF4-FFF2-40B4-BE49-F238E27FC236}">
                <a16:creationId xmlns:a16="http://schemas.microsoft.com/office/drawing/2014/main" id="{2F7719BB-ABF8-0CA7-C07C-D1D8AB9DC7CD}"/>
              </a:ext>
            </a:extLst>
          </p:cNvPr>
          <p:cNvSpPr txBox="1"/>
          <p:nvPr/>
        </p:nvSpPr>
        <p:spPr>
          <a:xfrm>
            <a:off x="193453" y="402621"/>
            <a:ext cx="7925055" cy="5355312"/>
          </a:xfrm>
          <a:prstGeom prst="rect">
            <a:avLst/>
          </a:prstGeom>
          <a:solidFill>
            <a:schemeClr val="accent1">
              <a:lumMod val="20000"/>
              <a:lumOff val="80000"/>
            </a:schemeClr>
          </a:solidFill>
          <a:ln w="28575">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t>May consist of </a:t>
            </a:r>
            <a:r>
              <a:rPr lang="en-US" i="1" dirty="0"/>
              <a:t>invisible characters </a:t>
            </a:r>
            <a:r>
              <a:rPr lang="en-US" dirty="0"/>
              <a:t>that the child refers to in conversation or plays with for an extended period of time and/or </a:t>
            </a:r>
            <a:r>
              <a:rPr lang="en-US" i="1" dirty="0"/>
              <a:t>objects that the child personifies</a:t>
            </a:r>
            <a:r>
              <a:rPr lang="en-US" dirty="0"/>
              <a:t>, such as a stuffed toy or doll, or characters the child impersonates every day. </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Estimates of the number of children who have imaginary companions varies from as little as 6% to as high as 65%, depending on what is included in the definition (Gleason, </a:t>
            </a:r>
            <a:r>
              <a:rPr lang="en-US" dirty="0" err="1"/>
              <a:t>Sebanc</a:t>
            </a:r>
            <a:r>
              <a:rPr lang="en-US" dirty="0"/>
              <a:t>, &amp; </a:t>
            </a:r>
            <a:r>
              <a:rPr lang="en-US" dirty="0" err="1"/>
              <a:t>Hartup</a:t>
            </a:r>
            <a:r>
              <a:rPr lang="en-US" dirty="0"/>
              <a:t>, 2000). </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Imaginary companions often change over time.</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Contrary to the assumption that children with imaginary companions are compensating for poor social skills, several studies have found that these children are very sociable</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Young children view their relationship with their imaginary companion to be as supportive and nurturing as with their real friends. Gleason has suggested that this might suggest that children form a schema of what is a friend and use this same schema in their interactions with both types of friends</a:t>
            </a:r>
          </a:p>
        </p:txBody>
      </p:sp>
      <p:sp>
        <p:nvSpPr>
          <p:cNvPr id="5" name="TextBox 4">
            <a:extLst>
              <a:ext uri="{FF2B5EF4-FFF2-40B4-BE49-F238E27FC236}">
                <a16:creationId xmlns:a16="http://schemas.microsoft.com/office/drawing/2014/main" id="{1BC2AD37-00F2-F46A-59B5-375FB79C6A3E}"/>
              </a:ext>
            </a:extLst>
          </p:cNvPr>
          <p:cNvSpPr txBox="1"/>
          <p:nvPr/>
        </p:nvSpPr>
        <p:spPr>
          <a:xfrm>
            <a:off x="8291521" y="5132846"/>
            <a:ext cx="3505931" cy="830997"/>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7"/>
              </a:rPr>
              <a:t>Marjorie Taylor – Imaginary Companions and the Children Who Create Them</a:t>
            </a:r>
            <a:r>
              <a:rPr lang="en-US" sz="1200" dirty="0">
                <a:latin typeface="Arial" panose="020B0604020202020204" pitchFamily="34" charset="0"/>
                <a:cs typeface="Arial" panose="020B0604020202020204" pitchFamily="34" charset="0"/>
              </a:rPr>
              <a:t>. Dr. Taylor, a developmental psychologist discusses her research on children who have imaginary friends.</a:t>
            </a:r>
          </a:p>
        </p:txBody>
      </p:sp>
    </p:spTree>
    <p:extLst>
      <p:ext uri="{BB962C8B-B14F-4D97-AF65-F5344CB8AC3E}">
        <p14:creationId xmlns:p14="http://schemas.microsoft.com/office/powerpoint/2010/main" val="22782369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1000989" y="-287796"/>
            <a:ext cx="10109973" cy="820945"/>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endParaRPr lang="en-US" sz="2400" dirty="0">
              <a:latin typeface="+mn-lt"/>
              <a:cs typeface="Arial" panose="020B0604020202020204" pitchFamily="34" charset="0"/>
            </a:endParaRPr>
          </a:p>
        </p:txBody>
      </p:sp>
      <p:sp>
        <p:nvSpPr>
          <p:cNvPr id="4" name="TextBox 3"/>
          <p:cNvSpPr txBox="1"/>
          <p:nvPr/>
        </p:nvSpPr>
        <p:spPr>
          <a:xfrm>
            <a:off x="1426341" y="6025385"/>
            <a:ext cx="9372718"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24. </a:t>
            </a:r>
            <a:r>
              <a:rPr lang="en-US" sz="800" u="sng" dirty="0">
                <a:latin typeface="Arial" panose="020B0604020202020204" pitchFamily="34" charset="0"/>
                <a:cs typeface="Arial" panose="020B0604020202020204" pitchFamily="34" charset="0"/>
                <a:hlinkClick r:id="rId2"/>
              </a:rPr>
              <a:t>Lifespan Development: A Psychological Perspective 2</a:t>
            </a:r>
            <a:r>
              <a:rPr lang="en-US" sz="800" u="sng" baseline="30000" dirty="0">
                <a:latin typeface="Arial" panose="020B0604020202020204" pitchFamily="34" charset="0"/>
                <a:cs typeface="Arial" panose="020B0604020202020204" pitchFamily="34" charset="0"/>
                <a:hlinkClick r:id="rId2"/>
              </a:rPr>
              <a:t>nd</a:t>
            </a:r>
            <a:r>
              <a:rPr lang="en-US" sz="800" dirty="0">
                <a:latin typeface="Arial" panose="020B0604020202020204" pitchFamily="34" charset="0"/>
                <a:cs typeface="Arial" panose="020B0604020202020204" pitchFamily="34" charset="0"/>
              </a:rPr>
              <a:t> Edition by Martha </a:t>
            </a:r>
            <a:r>
              <a:rPr lang="en-US" sz="800" dirty="0" err="1">
                <a:latin typeface="Arial" panose="020B0604020202020204" pitchFamily="34" charset="0"/>
                <a:cs typeface="Arial" panose="020B0604020202020204" pitchFamily="34" charset="0"/>
              </a:rPr>
              <a:t>Lally</a:t>
            </a:r>
            <a:r>
              <a:rPr lang="en-US" sz="800" dirty="0">
                <a:latin typeface="Arial" panose="020B0604020202020204" pitchFamily="34" charset="0"/>
                <a:cs typeface="Arial" panose="020B0604020202020204" pitchFamily="34" charset="0"/>
              </a:rPr>
              <a:t> and Suzanne Valentine-French is licensed under </a:t>
            </a:r>
            <a:r>
              <a:rPr lang="en-US" sz="800" u="sng" dirty="0">
                <a:latin typeface="Arial" panose="020B0604020202020204" pitchFamily="34" charset="0"/>
                <a:cs typeface="Arial" panose="020B0604020202020204" pitchFamily="34" charset="0"/>
                <a:hlinkClick r:id="rId3"/>
              </a:rPr>
              <a:t>CC BY-NC-SA 3.0</a:t>
            </a:r>
            <a:endParaRPr lang="en-US" sz="800" dirty="0">
              <a:latin typeface="Arial" panose="020B0604020202020204" pitchFamily="34" charset="0"/>
              <a:cs typeface="Arial" panose="020B0604020202020204" pitchFamily="34" charset="0"/>
            </a:endParaRPr>
          </a:p>
          <a:p>
            <a:r>
              <a:rPr lang="en-US" sz="800" dirty="0">
                <a:latin typeface="Arial" panose="020B0604020202020204" pitchFamily="34" charset="0"/>
                <a:cs typeface="Arial" panose="020B0604020202020204" pitchFamily="34" charset="0"/>
              </a:rPr>
              <a:t>25. </a:t>
            </a:r>
            <a:r>
              <a:rPr lang="en-US" sz="800" u="sng" dirty="0">
                <a:latin typeface="Arial" panose="020B0604020202020204" pitchFamily="34" charset="0"/>
                <a:cs typeface="Arial" panose="020B0604020202020204" pitchFamily="34" charset="0"/>
                <a:hlinkClick r:id="rId4"/>
              </a:rPr>
              <a:t>Child Growth and Development: An Open Educational Resources Publication by College of the Canyons</a:t>
            </a:r>
            <a:r>
              <a:rPr lang="en-US" sz="800" dirty="0">
                <a:latin typeface="Arial" panose="020B0604020202020204" pitchFamily="34" charset="0"/>
                <a:cs typeface="Arial" panose="020B0604020202020204" pitchFamily="34" charset="0"/>
              </a:rPr>
              <a:t> by Jennifer Paris, Antoinette Ricardo, and Dawn Richmond is licensed under </a:t>
            </a:r>
            <a:r>
              <a:rPr lang="en-US" sz="800" u="sng" dirty="0">
                <a:latin typeface="Arial" panose="020B0604020202020204" pitchFamily="34" charset="0"/>
                <a:cs typeface="Arial" panose="020B0604020202020204" pitchFamily="34" charset="0"/>
                <a:hlinkClick r:id="rId5"/>
              </a:rPr>
              <a:t>CC BY 4.0</a:t>
            </a:r>
            <a:endParaRPr lang="en-US" sz="800" dirty="0">
              <a:latin typeface="Arial" panose="020B0604020202020204" pitchFamily="34" charset="0"/>
              <a:cs typeface="Arial" panose="020B0604020202020204" pitchFamily="34" charset="0"/>
            </a:endParaRPr>
          </a:p>
        </p:txBody>
      </p:sp>
      <p:sp>
        <p:nvSpPr>
          <p:cNvPr id="5" name="TextBox 4"/>
          <p:cNvSpPr txBox="1"/>
          <p:nvPr/>
        </p:nvSpPr>
        <p:spPr>
          <a:xfrm>
            <a:off x="172787" y="423865"/>
            <a:ext cx="11824570" cy="923330"/>
          </a:xfrm>
          <a:prstGeom prst="rect">
            <a:avLst/>
          </a:prstGeom>
          <a:noFill/>
        </p:spPr>
        <p:txBody>
          <a:bodyPr wrap="square" rtlCol="0">
            <a:spAutoFit/>
          </a:bodyPr>
          <a:lstStyle/>
          <a:p>
            <a:r>
              <a:rPr lang="en-US" b="1" dirty="0"/>
              <a:t>Sociometric assessment </a:t>
            </a:r>
            <a:r>
              <a:rPr lang="en-US" dirty="0"/>
              <a:t>– used to</a:t>
            </a:r>
            <a:r>
              <a:rPr lang="en-US" b="1" dirty="0"/>
              <a:t> </a:t>
            </a:r>
            <a:r>
              <a:rPr lang="en-US" dirty="0"/>
              <a:t>measure attraction between members of a group, such as a classroom of students. In sociometric research, children are asked to mention the three children they like to play with the most, and those they do not like to play with. The number of times a child is nominated for each of the two categories (like, do not like) is tabulated.</a:t>
            </a:r>
            <a:r>
              <a:rPr lang="en-US" sz="1800" baseline="30000" dirty="0"/>
              <a:t> </a:t>
            </a:r>
            <a:r>
              <a:rPr lang="en-US" sz="1200" baseline="30000" dirty="0">
                <a:latin typeface="Arial" panose="020B0604020202020204" pitchFamily="34" charset="0"/>
                <a:cs typeface="Arial" panose="020B0604020202020204" pitchFamily="34" charset="0"/>
              </a:rPr>
              <a:t>24</a:t>
            </a:r>
          </a:p>
        </p:txBody>
      </p:sp>
      <p:sp>
        <p:nvSpPr>
          <p:cNvPr id="2" name="TextBox 1"/>
          <p:cNvSpPr txBox="1"/>
          <p:nvPr/>
        </p:nvSpPr>
        <p:spPr>
          <a:xfrm>
            <a:off x="4414918" y="98812"/>
            <a:ext cx="3395565"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Sociometric Peer Status</a:t>
            </a:r>
          </a:p>
        </p:txBody>
      </p:sp>
      <p:graphicFrame>
        <p:nvGraphicFramePr>
          <p:cNvPr id="3" name="Table 2"/>
          <p:cNvGraphicFramePr>
            <a:graphicFrameLocks noGrp="1"/>
          </p:cNvGraphicFramePr>
          <p:nvPr>
            <p:extLst>
              <p:ext uri="{D42A27DB-BD31-4B8C-83A1-F6EECF244321}">
                <p14:modId xmlns:p14="http://schemas.microsoft.com/office/powerpoint/2010/main" val="106038388"/>
              </p:ext>
            </p:extLst>
          </p:nvPr>
        </p:nvGraphicFramePr>
        <p:xfrm>
          <a:off x="262687" y="1347195"/>
          <a:ext cx="11586576" cy="4167422"/>
        </p:xfrm>
        <a:graphic>
          <a:graphicData uri="http://schemas.openxmlformats.org/drawingml/2006/table">
            <a:tbl>
              <a:tblPr firstRow="1" firstCol="1" bandRow="1">
                <a:tableStyleId>{5C22544A-7EE6-4342-B048-85BDC9FD1C3A}</a:tableStyleId>
              </a:tblPr>
              <a:tblGrid>
                <a:gridCol w="2849968">
                  <a:extLst>
                    <a:ext uri="{9D8B030D-6E8A-4147-A177-3AD203B41FA5}">
                      <a16:colId xmlns:a16="http://schemas.microsoft.com/office/drawing/2014/main" val="20000"/>
                    </a:ext>
                  </a:extLst>
                </a:gridCol>
                <a:gridCol w="8736608">
                  <a:extLst>
                    <a:ext uri="{9D8B030D-6E8A-4147-A177-3AD203B41FA5}">
                      <a16:colId xmlns:a16="http://schemas.microsoft.com/office/drawing/2014/main" val="20001"/>
                    </a:ext>
                  </a:extLst>
                </a:gridCol>
              </a:tblGrid>
              <a:tr h="191558">
                <a:tc>
                  <a:txBody>
                    <a:bodyPr/>
                    <a:lstStyle/>
                    <a:p>
                      <a:pPr marL="0" marR="0" algn="ctr">
                        <a:lnSpc>
                          <a:spcPct val="115000"/>
                        </a:lnSpc>
                        <a:spcBef>
                          <a:spcPts val="0"/>
                        </a:spcBef>
                        <a:spcAft>
                          <a:spcPts val="0"/>
                        </a:spcAft>
                      </a:pPr>
                      <a:r>
                        <a:rPr lang="en-US" sz="1600" dirty="0">
                          <a:effectLst/>
                        </a:rPr>
                        <a:t>CATEGORY</a:t>
                      </a:r>
                      <a:endParaRPr lang="en-US" sz="1600" dirty="0">
                        <a:effectLst/>
                        <a:latin typeface="Calibri"/>
                        <a:ea typeface="Calibri"/>
                        <a:cs typeface="Times New Roman"/>
                      </a:endParaRPr>
                    </a:p>
                  </a:txBody>
                  <a:tcPr marL="62465" marR="62465" marT="0" marB="0"/>
                </a:tc>
                <a:tc>
                  <a:txBody>
                    <a:bodyPr/>
                    <a:lstStyle/>
                    <a:p>
                      <a:pPr marL="0" marR="0" algn="ctr">
                        <a:lnSpc>
                          <a:spcPct val="115000"/>
                        </a:lnSpc>
                        <a:spcBef>
                          <a:spcPts val="0"/>
                        </a:spcBef>
                        <a:spcAft>
                          <a:spcPts val="0"/>
                        </a:spcAft>
                      </a:pPr>
                      <a:r>
                        <a:rPr lang="en-US" sz="1600" dirty="0">
                          <a:effectLst/>
                        </a:rPr>
                        <a:t>DESCRIPTION</a:t>
                      </a:r>
                      <a:endParaRPr lang="en-US" sz="1600" dirty="0">
                        <a:effectLst/>
                        <a:latin typeface="Calibri"/>
                        <a:ea typeface="Calibri"/>
                        <a:cs typeface="Times New Roman"/>
                      </a:endParaRPr>
                    </a:p>
                  </a:txBody>
                  <a:tcPr marL="62465" marR="62465" marT="0" marB="0"/>
                </a:tc>
                <a:extLst>
                  <a:ext uri="{0D108BD9-81ED-4DB2-BD59-A6C34878D82A}">
                    <a16:rowId xmlns:a16="http://schemas.microsoft.com/office/drawing/2014/main" val="10000"/>
                  </a:ext>
                </a:extLst>
              </a:tr>
              <a:tr h="383117">
                <a:tc>
                  <a:txBody>
                    <a:bodyPr/>
                    <a:lstStyle/>
                    <a:p>
                      <a:pPr marL="0" marR="0">
                        <a:lnSpc>
                          <a:spcPct val="115000"/>
                        </a:lnSpc>
                        <a:spcBef>
                          <a:spcPts val="0"/>
                        </a:spcBef>
                        <a:spcAft>
                          <a:spcPts val="0"/>
                        </a:spcAft>
                      </a:pPr>
                      <a:r>
                        <a:rPr lang="en-US" sz="1600" dirty="0">
                          <a:effectLst/>
                        </a:rPr>
                        <a:t>Popular Children</a:t>
                      </a:r>
                      <a:endParaRPr lang="en-US" sz="1600" dirty="0">
                        <a:effectLst/>
                        <a:latin typeface="Calibri"/>
                        <a:ea typeface="Calibri"/>
                        <a:cs typeface="Times New Roman"/>
                      </a:endParaRPr>
                    </a:p>
                  </a:txBody>
                  <a:tcPr marL="62465" marR="62465" marT="0" marB="0"/>
                </a:tc>
                <a:tc>
                  <a:txBody>
                    <a:bodyPr/>
                    <a:lstStyle/>
                    <a:p>
                      <a:pPr marL="0" marR="0">
                        <a:lnSpc>
                          <a:spcPct val="115000"/>
                        </a:lnSpc>
                        <a:spcBef>
                          <a:spcPts val="0"/>
                        </a:spcBef>
                        <a:spcAft>
                          <a:spcPts val="0"/>
                        </a:spcAft>
                      </a:pPr>
                      <a:r>
                        <a:rPr lang="en-US" sz="1600" dirty="0">
                          <a:effectLst/>
                        </a:rPr>
                        <a:t>Receive many votes in the “like” category, and very few in the “do not like” category.</a:t>
                      </a:r>
                      <a:endParaRPr lang="en-US" sz="1600" dirty="0">
                        <a:effectLst/>
                        <a:latin typeface="Calibri"/>
                        <a:ea typeface="Calibri"/>
                        <a:cs typeface="Times New Roman"/>
                      </a:endParaRPr>
                    </a:p>
                  </a:txBody>
                  <a:tcPr marL="62465" marR="62465" marT="0" marB="0"/>
                </a:tc>
                <a:extLst>
                  <a:ext uri="{0D108BD9-81ED-4DB2-BD59-A6C34878D82A}">
                    <a16:rowId xmlns:a16="http://schemas.microsoft.com/office/drawing/2014/main" val="10001"/>
                  </a:ext>
                </a:extLst>
              </a:tr>
              <a:tr h="383117">
                <a:tc>
                  <a:txBody>
                    <a:bodyPr/>
                    <a:lstStyle/>
                    <a:p>
                      <a:pPr marL="0" marR="0">
                        <a:lnSpc>
                          <a:spcPct val="115000"/>
                        </a:lnSpc>
                        <a:spcBef>
                          <a:spcPts val="0"/>
                        </a:spcBef>
                        <a:spcAft>
                          <a:spcPts val="0"/>
                        </a:spcAft>
                      </a:pPr>
                      <a:r>
                        <a:rPr lang="en-US" sz="1600">
                          <a:effectLst/>
                        </a:rPr>
                        <a:t>Rejected Children</a:t>
                      </a:r>
                      <a:endParaRPr lang="en-US" sz="1600">
                        <a:effectLst/>
                        <a:latin typeface="Calibri"/>
                        <a:ea typeface="Calibri"/>
                        <a:cs typeface="Times New Roman"/>
                      </a:endParaRPr>
                    </a:p>
                  </a:txBody>
                  <a:tcPr marL="62465" marR="62465" marT="0" marB="0"/>
                </a:tc>
                <a:tc>
                  <a:txBody>
                    <a:bodyPr/>
                    <a:lstStyle/>
                    <a:p>
                      <a:pPr marL="0" marR="0">
                        <a:lnSpc>
                          <a:spcPct val="115000"/>
                        </a:lnSpc>
                        <a:spcBef>
                          <a:spcPts val="0"/>
                        </a:spcBef>
                        <a:spcAft>
                          <a:spcPts val="0"/>
                        </a:spcAft>
                      </a:pPr>
                      <a:r>
                        <a:rPr lang="en-US" sz="1600" dirty="0">
                          <a:effectLst/>
                        </a:rPr>
                        <a:t>Receive more unfavorable votes, and few favorable ones.</a:t>
                      </a:r>
                      <a:endParaRPr lang="en-US" sz="1600" dirty="0">
                        <a:effectLst/>
                        <a:latin typeface="Calibri"/>
                        <a:ea typeface="Calibri"/>
                        <a:cs typeface="Times New Roman"/>
                      </a:endParaRPr>
                    </a:p>
                  </a:txBody>
                  <a:tcPr marL="62465" marR="62465" marT="0" marB="0"/>
                </a:tc>
                <a:extLst>
                  <a:ext uri="{0D108BD9-81ED-4DB2-BD59-A6C34878D82A}">
                    <a16:rowId xmlns:a16="http://schemas.microsoft.com/office/drawing/2014/main" val="10002"/>
                  </a:ext>
                </a:extLst>
              </a:tr>
              <a:tr h="574675">
                <a:tc>
                  <a:txBody>
                    <a:bodyPr/>
                    <a:lstStyle/>
                    <a:p>
                      <a:pPr marL="0" marR="0">
                        <a:lnSpc>
                          <a:spcPct val="115000"/>
                        </a:lnSpc>
                        <a:spcBef>
                          <a:spcPts val="0"/>
                        </a:spcBef>
                        <a:spcAft>
                          <a:spcPts val="0"/>
                        </a:spcAft>
                      </a:pPr>
                      <a:r>
                        <a:rPr lang="en-US" sz="1600" dirty="0">
                          <a:effectLst/>
                        </a:rPr>
                        <a:t>Controversial Children</a:t>
                      </a:r>
                      <a:endParaRPr lang="en-US" sz="1600" dirty="0">
                        <a:effectLst/>
                        <a:latin typeface="Calibri"/>
                        <a:ea typeface="Calibri"/>
                        <a:cs typeface="Times New Roman"/>
                      </a:endParaRPr>
                    </a:p>
                  </a:txBody>
                  <a:tcPr marL="62465" marR="62465" marT="0" marB="0"/>
                </a:tc>
                <a:tc>
                  <a:txBody>
                    <a:bodyPr/>
                    <a:lstStyle/>
                    <a:p>
                      <a:pPr marL="0" marR="0">
                        <a:lnSpc>
                          <a:spcPct val="115000"/>
                        </a:lnSpc>
                        <a:spcBef>
                          <a:spcPts val="0"/>
                        </a:spcBef>
                        <a:spcAft>
                          <a:spcPts val="0"/>
                        </a:spcAft>
                      </a:pPr>
                      <a:r>
                        <a:rPr lang="en-US" sz="1600" dirty="0">
                          <a:effectLst/>
                        </a:rPr>
                        <a:t>Mentioned frequently in each category, with several children liking them and several children placing them in the do not like category.</a:t>
                      </a:r>
                      <a:endParaRPr lang="en-US" sz="1600" dirty="0">
                        <a:effectLst/>
                        <a:latin typeface="Calibri"/>
                        <a:ea typeface="Calibri"/>
                        <a:cs typeface="Times New Roman"/>
                      </a:endParaRPr>
                    </a:p>
                  </a:txBody>
                  <a:tcPr marL="62465" marR="62465" marT="0" marB="0"/>
                </a:tc>
                <a:extLst>
                  <a:ext uri="{0D108BD9-81ED-4DB2-BD59-A6C34878D82A}">
                    <a16:rowId xmlns:a16="http://schemas.microsoft.com/office/drawing/2014/main" val="10003"/>
                  </a:ext>
                </a:extLst>
              </a:tr>
              <a:tr h="191558">
                <a:tc>
                  <a:txBody>
                    <a:bodyPr/>
                    <a:lstStyle/>
                    <a:p>
                      <a:pPr marL="0" marR="0">
                        <a:lnSpc>
                          <a:spcPct val="115000"/>
                        </a:lnSpc>
                        <a:spcBef>
                          <a:spcPts val="0"/>
                        </a:spcBef>
                        <a:spcAft>
                          <a:spcPts val="0"/>
                        </a:spcAft>
                      </a:pPr>
                      <a:r>
                        <a:rPr lang="en-US" sz="1600">
                          <a:effectLst/>
                        </a:rPr>
                        <a:t>Neglected Children</a:t>
                      </a:r>
                      <a:endParaRPr lang="en-US" sz="1600">
                        <a:effectLst/>
                        <a:latin typeface="Calibri"/>
                        <a:ea typeface="Calibri"/>
                        <a:cs typeface="Times New Roman"/>
                      </a:endParaRPr>
                    </a:p>
                  </a:txBody>
                  <a:tcPr marL="62465" marR="62465" marT="0" marB="0"/>
                </a:tc>
                <a:tc>
                  <a:txBody>
                    <a:bodyPr/>
                    <a:lstStyle/>
                    <a:p>
                      <a:pPr marL="0" marR="0">
                        <a:lnSpc>
                          <a:spcPct val="115000"/>
                        </a:lnSpc>
                        <a:spcBef>
                          <a:spcPts val="0"/>
                        </a:spcBef>
                        <a:spcAft>
                          <a:spcPts val="0"/>
                        </a:spcAft>
                      </a:pPr>
                      <a:r>
                        <a:rPr lang="en-US" sz="1600">
                          <a:effectLst/>
                        </a:rPr>
                        <a:t>Rarely mentioned in either category.</a:t>
                      </a:r>
                      <a:endParaRPr lang="en-US" sz="1600">
                        <a:effectLst/>
                        <a:latin typeface="Calibri"/>
                        <a:ea typeface="Calibri"/>
                        <a:cs typeface="Times New Roman"/>
                      </a:endParaRPr>
                    </a:p>
                  </a:txBody>
                  <a:tcPr marL="62465" marR="62465" marT="0" marB="0"/>
                </a:tc>
                <a:extLst>
                  <a:ext uri="{0D108BD9-81ED-4DB2-BD59-A6C34878D82A}">
                    <a16:rowId xmlns:a16="http://schemas.microsoft.com/office/drawing/2014/main" val="10004"/>
                  </a:ext>
                </a:extLst>
              </a:tr>
              <a:tr h="383117">
                <a:tc>
                  <a:txBody>
                    <a:bodyPr/>
                    <a:lstStyle/>
                    <a:p>
                      <a:pPr marL="0" marR="0">
                        <a:lnSpc>
                          <a:spcPct val="115000"/>
                        </a:lnSpc>
                        <a:spcBef>
                          <a:spcPts val="0"/>
                        </a:spcBef>
                        <a:spcAft>
                          <a:spcPts val="0"/>
                        </a:spcAft>
                      </a:pPr>
                      <a:r>
                        <a:rPr lang="en-US" sz="1600">
                          <a:effectLst/>
                        </a:rPr>
                        <a:t>Average Children</a:t>
                      </a:r>
                      <a:endParaRPr lang="en-US" sz="1600">
                        <a:effectLst/>
                        <a:latin typeface="Calibri"/>
                        <a:ea typeface="Calibri"/>
                        <a:cs typeface="Times New Roman"/>
                      </a:endParaRPr>
                    </a:p>
                  </a:txBody>
                  <a:tcPr marL="62465" marR="62465" marT="0" marB="0"/>
                </a:tc>
                <a:tc>
                  <a:txBody>
                    <a:bodyPr/>
                    <a:lstStyle/>
                    <a:p>
                      <a:pPr marL="0" marR="0">
                        <a:lnSpc>
                          <a:spcPct val="115000"/>
                        </a:lnSpc>
                        <a:spcBef>
                          <a:spcPts val="0"/>
                        </a:spcBef>
                        <a:spcAft>
                          <a:spcPts val="0"/>
                        </a:spcAft>
                      </a:pPr>
                      <a:r>
                        <a:rPr lang="en-US" sz="1600" dirty="0">
                          <a:effectLst/>
                        </a:rPr>
                        <a:t>Have a few positive votes with very few negative votes.</a:t>
                      </a:r>
                      <a:endParaRPr lang="en-US" sz="1600" dirty="0">
                        <a:effectLst/>
                        <a:latin typeface="Calibri"/>
                        <a:ea typeface="Calibri"/>
                        <a:cs typeface="Times New Roman"/>
                      </a:endParaRPr>
                    </a:p>
                  </a:txBody>
                  <a:tcPr marL="62465" marR="62465" marT="0" marB="0"/>
                </a:tc>
                <a:extLst>
                  <a:ext uri="{0D108BD9-81ED-4DB2-BD59-A6C34878D82A}">
                    <a16:rowId xmlns:a16="http://schemas.microsoft.com/office/drawing/2014/main" val="10005"/>
                  </a:ext>
                </a:extLst>
              </a:tr>
              <a:tr h="383117">
                <a:tc>
                  <a:txBody>
                    <a:bodyPr/>
                    <a:lstStyle/>
                    <a:p>
                      <a:pPr marL="0" marR="0">
                        <a:lnSpc>
                          <a:spcPct val="115000"/>
                        </a:lnSpc>
                        <a:spcBef>
                          <a:spcPts val="0"/>
                        </a:spcBef>
                        <a:spcAft>
                          <a:spcPts val="0"/>
                        </a:spcAft>
                      </a:pPr>
                      <a:r>
                        <a:rPr lang="en-US" sz="1600">
                          <a:effectLst/>
                        </a:rPr>
                        <a:t>Popular- Prosocial Children</a:t>
                      </a:r>
                      <a:endParaRPr lang="en-US" sz="1600">
                        <a:effectLst/>
                        <a:latin typeface="Calibri"/>
                        <a:ea typeface="Calibri"/>
                        <a:cs typeface="Times New Roman"/>
                      </a:endParaRPr>
                    </a:p>
                  </a:txBody>
                  <a:tcPr marL="62465" marR="62465" marT="0" marB="0"/>
                </a:tc>
                <a:tc>
                  <a:txBody>
                    <a:bodyPr/>
                    <a:lstStyle/>
                    <a:p>
                      <a:pPr marL="0" marR="0">
                        <a:lnSpc>
                          <a:spcPct val="115000"/>
                        </a:lnSpc>
                        <a:spcBef>
                          <a:spcPts val="0"/>
                        </a:spcBef>
                        <a:spcAft>
                          <a:spcPts val="0"/>
                        </a:spcAft>
                      </a:pPr>
                      <a:r>
                        <a:rPr lang="en-US" sz="1600" dirty="0">
                          <a:effectLst/>
                        </a:rPr>
                        <a:t>Are nice and have good social skills; tend to do well in school and are cooperative and friendly.</a:t>
                      </a:r>
                      <a:endParaRPr lang="en-US" sz="1600" dirty="0">
                        <a:effectLst/>
                        <a:latin typeface="Calibri"/>
                        <a:ea typeface="Calibri"/>
                        <a:cs typeface="Times New Roman"/>
                      </a:endParaRPr>
                    </a:p>
                  </a:txBody>
                  <a:tcPr marL="62465" marR="62465" marT="0" marB="0"/>
                </a:tc>
                <a:extLst>
                  <a:ext uri="{0D108BD9-81ED-4DB2-BD59-A6C34878D82A}">
                    <a16:rowId xmlns:a16="http://schemas.microsoft.com/office/drawing/2014/main" val="10006"/>
                  </a:ext>
                </a:extLst>
              </a:tr>
              <a:tr h="383117">
                <a:tc>
                  <a:txBody>
                    <a:bodyPr/>
                    <a:lstStyle/>
                    <a:p>
                      <a:pPr marL="0" marR="0">
                        <a:lnSpc>
                          <a:spcPct val="115000"/>
                        </a:lnSpc>
                        <a:spcBef>
                          <a:spcPts val="0"/>
                        </a:spcBef>
                        <a:spcAft>
                          <a:spcPts val="0"/>
                        </a:spcAft>
                      </a:pPr>
                      <a:r>
                        <a:rPr lang="en-US" sz="1600">
                          <a:effectLst/>
                        </a:rPr>
                        <a:t>Popular-Antisocial Children</a:t>
                      </a:r>
                      <a:endParaRPr lang="en-US" sz="1600">
                        <a:effectLst/>
                        <a:latin typeface="Calibri"/>
                        <a:ea typeface="Calibri"/>
                        <a:cs typeface="Times New Roman"/>
                      </a:endParaRPr>
                    </a:p>
                  </a:txBody>
                  <a:tcPr marL="62465" marR="62465" marT="0" marB="0"/>
                </a:tc>
                <a:tc>
                  <a:txBody>
                    <a:bodyPr/>
                    <a:lstStyle/>
                    <a:p>
                      <a:pPr marL="0" marR="0">
                        <a:lnSpc>
                          <a:spcPct val="115000"/>
                        </a:lnSpc>
                        <a:spcBef>
                          <a:spcPts val="0"/>
                        </a:spcBef>
                        <a:spcAft>
                          <a:spcPts val="0"/>
                        </a:spcAft>
                      </a:pPr>
                      <a:r>
                        <a:rPr lang="en-US" sz="1600">
                          <a:effectLst/>
                        </a:rPr>
                        <a:t>May gain popularity by acting tough or spreading rumors about others.</a:t>
                      </a:r>
                      <a:endParaRPr lang="en-US" sz="1600">
                        <a:effectLst/>
                        <a:latin typeface="Calibri"/>
                        <a:ea typeface="Calibri"/>
                        <a:cs typeface="Times New Roman"/>
                      </a:endParaRPr>
                    </a:p>
                  </a:txBody>
                  <a:tcPr marL="62465" marR="62465" marT="0" marB="0"/>
                </a:tc>
                <a:extLst>
                  <a:ext uri="{0D108BD9-81ED-4DB2-BD59-A6C34878D82A}">
                    <a16:rowId xmlns:a16="http://schemas.microsoft.com/office/drawing/2014/main" val="10007"/>
                  </a:ext>
                </a:extLst>
              </a:tr>
              <a:tr h="574675">
                <a:tc>
                  <a:txBody>
                    <a:bodyPr/>
                    <a:lstStyle/>
                    <a:p>
                      <a:pPr marL="0" marR="0">
                        <a:lnSpc>
                          <a:spcPct val="115000"/>
                        </a:lnSpc>
                        <a:spcBef>
                          <a:spcPts val="0"/>
                        </a:spcBef>
                        <a:spcAft>
                          <a:spcPts val="0"/>
                        </a:spcAft>
                      </a:pPr>
                      <a:r>
                        <a:rPr lang="en-US" sz="1600">
                          <a:effectLst/>
                        </a:rPr>
                        <a:t>Rejected -Withdrawn Children</a:t>
                      </a:r>
                      <a:endParaRPr lang="en-US" sz="1600">
                        <a:effectLst/>
                        <a:latin typeface="Calibri"/>
                        <a:ea typeface="Calibri"/>
                        <a:cs typeface="Times New Roman"/>
                      </a:endParaRPr>
                    </a:p>
                  </a:txBody>
                  <a:tcPr marL="62465" marR="62465" marT="0" marB="0"/>
                </a:tc>
                <a:tc>
                  <a:txBody>
                    <a:bodyPr/>
                    <a:lstStyle/>
                    <a:p>
                      <a:pPr marL="0" marR="0">
                        <a:lnSpc>
                          <a:spcPct val="115000"/>
                        </a:lnSpc>
                        <a:spcBef>
                          <a:spcPts val="0"/>
                        </a:spcBef>
                        <a:spcAft>
                          <a:spcPts val="0"/>
                        </a:spcAft>
                      </a:pPr>
                      <a:r>
                        <a:rPr lang="en-US" sz="1600">
                          <a:effectLst/>
                        </a:rPr>
                        <a:t>Are shy and withdrawn and are easy targets for bullies because they are unlikely to retaliate when belittled.</a:t>
                      </a:r>
                      <a:endParaRPr lang="en-US" sz="1600">
                        <a:effectLst/>
                        <a:latin typeface="Calibri"/>
                        <a:ea typeface="Calibri"/>
                        <a:cs typeface="Times New Roman"/>
                      </a:endParaRPr>
                    </a:p>
                  </a:txBody>
                  <a:tcPr marL="62465" marR="62465" marT="0" marB="0"/>
                </a:tc>
                <a:extLst>
                  <a:ext uri="{0D108BD9-81ED-4DB2-BD59-A6C34878D82A}">
                    <a16:rowId xmlns:a16="http://schemas.microsoft.com/office/drawing/2014/main" val="10008"/>
                  </a:ext>
                </a:extLst>
              </a:tr>
              <a:tr h="574675">
                <a:tc>
                  <a:txBody>
                    <a:bodyPr/>
                    <a:lstStyle/>
                    <a:p>
                      <a:pPr marL="0" marR="0">
                        <a:lnSpc>
                          <a:spcPct val="115000"/>
                        </a:lnSpc>
                        <a:spcBef>
                          <a:spcPts val="0"/>
                        </a:spcBef>
                        <a:spcAft>
                          <a:spcPts val="0"/>
                        </a:spcAft>
                      </a:pPr>
                      <a:r>
                        <a:rPr lang="en-US" sz="1600" dirty="0">
                          <a:effectLst/>
                        </a:rPr>
                        <a:t>Rejected-Aggressive Children</a:t>
                      </a:r>
                      <a:endParaRPr lang="en-US" sz="1600" dirty="0">
                        <a:effectLst/>
                        <a:latin typeface="Calibri"/>
                        <a:ea typeface="Calibri"/>
                        <a:cs typeface="Times New Roman"/>
                      </a:endParaRPr>
                    </a:p>
                  </a:txBody>
                  <a:tcPr marL="62465" marR="62465" marT="0" marB="0"/>
                </a:tc>
                <a:tc>
                  <a:txBody>
                    <a:bodyPr/>
                    <a:lstStyle/>
                    <a:p>
                      <a:pPr marL="0" marR="0">
                        <a:lnSpc>
                          <a:spcPct val="115000"/>
                        </a:lnSpc>
                        <a:spcBef>
                          <a:spcPts val="0"/>
                        </a:spcBef>
                        <a:spcAft>
                          <a:spcPts val="0"/>
                        </a:spcAft>
                      </a:pPr>
                      <a:r>
                        <a:rPr lang="en-US" sz="1600" dirty="0">
                          <a:effectLst/>
                        </a:rPr>
                        <a:t>Are ostracized because they are aggressive, loud, and confrontational. They may be acting out of a feeling of insecurity.</a:t>
                      </a:r>
                      <a:r>
                        <a:rPr lang="en-US" sz="1600" baseline="30000" dirty="0">
                          <a:latin typeface="Arial" panose="020B0604020202020204" pitchFamily="34" charset="0"/>
                          <a:cs typeface="Arial" panose="020B0604020202020204" pitchFamily="34" charset="0"/>
                        </a:rPr>
                        <a:t> </a:t>
                      </a:r>
                      <a:r>
                        <a:rPr lang="en-US" sz="1200" baseline="30000" dirty="0">
                          <a:latin typeface="Arial" panose="020B0604020202020204" pitchFamily="34" charset="0"/>
                          <a:cs typeface="Arial" panose="020B0604020202020204" pitchFamily="34" charset="0"/>
                        </a:rPr>
                        <a:t>25</a:t>
                      </a:r>
                      <a:endParaRPr lang="en-US" sz="1200" dirty="0">
                        <a:effectLst/>
                        <a:latin typeface="Calibri"/>
                        <a:ea typeface="Calibri"/>
                        <a:cs typeface="Times New Roman"/>
                      </a:endParaRPr>
                    </a:p>
                  </a:txBody>
                  <a:tcPr marL="62465" marR="62465" marT="0" marB="0"/>
                </a:tc>
                <a:extLst>
                  <a:ext uri="{0D108BD9-81ED-4DB2-BD59-A6C34878D82A}">
                    <a16:rowId xmlns:a16="http://schemas.microsoft.com/office/drawing/2014/main" val="10009"/>
                  </a:ext>
                </a:extLst>
              </a:tr>
            </a:tbl>
          </a:graphicData>
        </a:graphic>
      </p:graphicFrame>
      <p:sp>
        <p:nvSpPr>
          <p:cNvPr id="6" name="TextBox 5"/>
          <p:cNvSpPr txBox="1"/>
          <p:nvPr/>
        </p:nvSpPr>
        <p:spPr>
          <a:xfrm>
            <a:off x="10080875" y="1543926"/>
            <a:ext cx="1916482" cy="307777"/>
          </a:xfrm>
          <a:prstGeom prst="rect">
            <a:avLst/>
          </a:prstGeom>
          <a:noFill/>
        </p:spPr>
        <p:txBody>
          <a:bodyPr wrap="square" rtlCol="0">
            <a:spAutoFit/>
          </a:bodyPr>
          <a:lstStyle/>
          <a:p>
            <a:endParaRPr lang="en-US" sz="1400" dirty="0"/>
          </a:p>
        </p:txBody>
      </p:sp>
      <p:sp>
        <p:nvSpPr>
          <p:cNvPr id="8" name="TextBox 7">
            <a:extLst>
              <a:ext uri="{FF2B5EF4-FFF2-40B4-BE49-F238E27FC236}">
                <a16:creationId xmlns:a16="http://schemas.microsoft.com/office/drawing/2014/main" id="{D3BF925D-3C16-9FD4-1A48-6AF9784C7251}"/>
              </a:ext>
            </a:extLst>
          </p:cNvPr>
          <p:cNvSpPr txBox="1"/>
          <p:nvPr/>
        </p:nvSpPr>
        <p:spPr>
          <a:xfrm>
            <a:off x="262687" y="5560262"/>
            <a:ext cx="11437322"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6"/>
              </a:rPr>
              <a:t>PSY241 – 15.1 Sociometric Status</a:t>
            </a:r>
            <a:r>
              <a:rPr lang="en-US" sz="1200" dirty="0">
                <a:latin typeface="Arial" panose="020B0604020202020204" pitchFamily="34" charset="0"/>
                <a:cs typeface="Arial" panose="020B0604020202020204" pitchFamily="34" charset="0"/>
              </a:rPr>
              <a:t>: While this video use a different type of question, it still gets the point across about how children are placed in the differing categories.  Note that while the table above gives a description of the different types of popular and rejected children, the video only touches on the breakdown.</a:t>
            </a:r>
            <a:endParaRPr lang="en-US" dirty="0"/>
          </a:p>
        </p:txBody>
      </p:sp>
    </p:spTree>
    <p:extLst>
      <p:ext uri="{BB962C8B-B14F-4D97-AF65-F5344CB8AC3E}">
        <p14:creationId xmlns:p14="http://schemas.microsoft.com/office/powerpoint/2010/main" val="14908820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1000989" y="-287796"/>
            <a:ext cx="10109973" cy="820945"/>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endParaRPr lang="en-US" sz="2400" dirty="0">
              <a:latin typeface="+mn-lt"/>
              <a:cs typeface="Arial" panose="020B0604020202020204" pitchFamily="34" charset="0"/>
            </a:endParaRPr>
          </a:p>
        </p:txBody>
      </p:sp>
      <p:sp>
        <p:nvSpPr>
          <p:cNvPr id="4" name="TextBox 3"/>
          <p:cNvSpPr txBox="1"/>
          <p:nvPr/>
        </p:nvSpPr>
        <p:spPr>
          <a:xfrm>
            <a:off x="1569928" y="5929077"/>
            <a:ext cx="8728618"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26. </a:t>
            </a:r>
            <a:r>
              <a:rPr lang="en-US" sz="1000" u="sng" dirty="0">
                <a:latin typeface="Arial" panose="020B0604020202020204" pitchFamily="34" charset="0"/>
                <a:cs typeface="Arial" panose="020B0604020202020204" pitchFamily="34" charset="0"/>
                <a:hlinkClick r:id="rId2"/>
              </a:rPr>
              <a:t>Lifespan Development: A Psychological Perspective 2</a:t>
            </a:r>
            <a:r>
              <a:rPr lang="en-US" sz="1000" u="sng" baseline="30000" dirty="0">
                <a:latin typeface="Arial" panose="020B0604020202020204" pitchFamily="34" charset="0"/>
                <a:cs typeface="Arial" panose="020B0604020202020204" pitchFamily="34" charset="0"/>
                <a:hlinkClick r:id="rId2"/>
              </a:rPr>
              <a:t>nd</a:t>
            </a:r>
            <a:r>
              <a:rPr lang="en-US" sz="1000" dirty="0">
                <a:latin typeface="Arial" panose="020B0604020202020204" pitchFamily="34" charset="0"/>
                <a:cs typeface="Arial" panose="020B0604020202020204" pitchFamily="34" charset="0"/>
              </a:rPr>
              <a:t> Edition by Martha Lally and Suzanne Valentine-French is licensed under </a:t>
            </a:r>
            <a:r>
              <a:rPr lang="en-US" sz="1000" u="sng" dirty="0">
                <a:latin typeface="Arial" panose="020B0604020202020204" pitchFamily="34" charset="0"/>
                <a:cs typeface="Arial" panose="020B0604020202020204" pitchFamily="34" charset="0"/>
                <a:hlinkClick r:id="rId3"/>
              </a:rPr>
              <a:t>CC BY-NC-SA 3.0</a:t>
            </a:r>
            <a:endParaRPr lang="en-US" sz="1000" dirty="0">
              <a:latin typeface="Arial" panose="020B0604020202020204" pitchFamily="34" charset="0"/>
              <a:cs typeface="Arial" panose="020B0604020202020204" pitchFamily="34" charset="0"/>
            </a:endParaRPr>
          </a:p>
        </p:txBody>
      </p:sp>
      <p:sp>
        <p:nvSpPr>
          <p:cNvPr id="2" name="TextBox 1"/>
          <p:cNvSpPr txBox="1"/>
          <p:nvPr/>
        </p:nvSpPr>
        <p:spPr>
          <a:xfrm>
            <a:off x="3994461" y="122676"/>
            <a:ext cx="4123026"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Long Term Outcomes of Popularity</a:t>
            </a:r>
            <a:endParaRPr lang="en-US" sz="2400" dirty="0"/>
          </a:p>
        </p:txBody>
      </p:sp>
      <p:sp>
        <p:nvSpPr>
          <p:cNvPr id="6" name="TextBox 5"/>
          <p:cNvSpPr txBox="1"/>
          <p:nvPr/>
        </p:nvSpPr>
        <p:spPr>
          <a:xfrm>
            <a:off x="10080875" y="1543926"/>
            <a:ext cx="1916482" cy="307777"/>
          </a:xfrm>
          <a:prstGeom prst="rect">
            <a:avLst/>
          </a:prstGeom>
          <a:noFill/>
        </p:spPr>
        <p:txBody>
          <a:bodyPr wrap="square" rtlCol="0">
            <a:spAutoFit/>
          </a:bodyPr>
          <a:lstStyle/>
          <a:p>
            <a:endParaRPr lang="en-US" sz="1400" dirty="0"/>
          </a:p>
        </p:txBody>
      </p:sp>
      <p:sp>
        <p:nvSpPr>
          <p:cNvPr id="8" name="TextBox 7"/>
          <p:cNvSpPr txBox="1"/>
          <p:nvPr/>
        </p:nvSpPr>
        <p:spPr>
          <a:xfrm>
            <a:off x="711779" y="682702"/>
            <a:ext cx="10688389" cy="5016758"/>
          </a:xfrm>
          <a:prstGeom prst="rect">
            <a:avLst/>
          </a:prstGeom>
          <a:solidFill>
            <a:schemeClr val="accent1">
              <a:lumMod val="20000"/>
              <a:lumOff val="80000"/>
            </a:schemeClr>
          </a:solidFill>
          <a:ln w="38100">
            <a:solidFill>
              <a:schemeClr val="accent1">
                <a:lumMod val="50000"/>
              </a:schemeClr>
            </a:solidFill>
          </a:ln>
        </p:spPr>
        <p:txBody>
          <a:bodyPr wrap="square" rtlCol="0">
            <a:spAutoFit/>
          </a:bodyPr>
          <a:lstStyle/>
          <a:p>
            <a:r>
              <a:rPr lang="en-US" sz="2000" b="1" dirty="0"/>
              <a:t>Childhood popularity </a:t>
            </a:r>
            <a:r>
              <a:rPr lang="en-US" sz="2000" dirty="0"/>
              <a:t>researcher Mitch </a:t>
            </a:r>
            <a:r>
              <a:rPr lang="en-US" sz="2000" dirty="0" err="1"/>
              <a:t>Prinstein</a:t>
            </a:r>
            <a:r>
              <a:rPr lang="en-US" sz="2000" dirty="0"/>
              <a:t> has found that:</a:t>
            </a:r>
          </a:p>
          <a:p>
            <a:endParaRPr lang="en-US" sz="2000" dirty="0"/>
          </a:p>
          <a:p>
            <a:pPr marL="285750" indent="-285750">
              <a:buFont typeface="Wingdings" panose="05000000000000000000" pitchFamily="2" charset="2"/>
              <a:buChar char="Ø"/>
            </a:pPr>
            <a:r>
              <a:rPr lang="en-US" sz="2000" dirty="0"/>
              <a:t>Likability in childhood leads to positive outcomes throughout one’s life (as cited in Reid, 2017). </a:t>
            </a:r>
          </a:p>
          <a:p>
            <a:endParaRPr lang="en-US" sz="2000" dirty="0"/>
          </a:p>
          <a:p>
            <a:pPr marL="285750" indent="-285750">
              <a:buFont typeface="Wingdings" panose="05000000000000000000" pitchFamily="2" charset="2"/>
              <a:buChar char="Ø"/>
            </a:pPr>
            <a:r>
              <a:rPr lang="en-US" sz="2000" dirty="0"/>
              <a:t>Adults who were accepted in childhood have stronger marriages and work relationships, earn more money, and have better health outcomes than those who were unpopular. </a:t>
            </a:r>
          </a:p>
          <a:p>
            <a:pPr marL="285750" indent="-285750">
              <a:buFont typeface="Wingdings" panose="05000000000000000000" pitchFamily="2" charset="2"/>
              <a:buChar char="Ø"/>
            </a:pPr>
            <a:endParaRPr lang="en-US" sz="2000" dirty="0"/>
          </a:p>
          <a:p>
            <a:pPr marL="285750" indent="-285750">
              <a:buFont typeface="Wingdings" panose="05000000000000000000" pitchFamily="2" charset="2"/>
              <a:buChar char="Ø"/>
            </a:pPr>
            <a:r>
              <a:rPr lang="en-US" sz="2000" dirty="0"/>
              <a:t>Those who were unpopular as children, experienced greater anxiety, depression, substance use, obesity, physical health problems and suicide. </a:t>
            </a:r>
          </a:p>
          <a:p>
            <a:pPr marL="285750" indent="-285750">
              <a:buFont typeface="Wingdings" panose="05000000000000000000" pitchFamily="2" charset="2"/>
              <a:buChar char="Ø"/>
            </a:pPr>
            <a:endParaRPr lang="en-US" sz="2000" dirty="0"/>
          </a:p>
          <a:p>
            <a:pPr marL="285750" indent="-285750">
              <a:buFont typeface="Wingdings" panose="05000000000000000000" pitchFamily="2" charset="2"/>
              <a:buChar char="Ø"/>
            </a:pPr>
            <a:r>
              <a:rPr lang="en-US" sz="2000" dirty="0"/>
              <a:t>A significant consequence of unpopularity was that children were denied opportunities to build their social skills and negotiate complex interactions, thus contributing to their continued unpopularity. </a:t>
            </a:r>
          </a:p>
          <a:p>
            <a:pPr marL="285750" indent="-285750">
              <a:buFont typeface="Wingdings" panose="05000000000000000000" pitchFamily="2" charset="2"/>
              <a:buChar char="Ø"/>
            </a:pPr>
            <a:endParaRPr lang="en-US" sz="2000" dirty="0"/>
          </a:p>
          <a:p>
            <a:pPr marL="285750" indent="-285750">
              <a:buFont typeface="Wingdings" panose="05000000000000000000" pitchFamily="2" charset="2"/>
              <a:buChar char="Ø"/>
            </a:pPr>
            <a:r>
              <a:rPr lang="en-US" sz="2000" dirty="0"/>
              <a:t>Further, biological effects can occur due to unpopularity, as social rejection can activate genes that lead to an inflammatory response.  </a:t>
            </a:r>
            <a:r>
              <a:rPr lang="en-US" sz="2000" baseline="30000" dirty="0"/>
              <a:t>26</a:t>
            </a:r>
          </a:p>
        </p:txBody>
      </p:sp>
    </p:spTree>
    <p:extLst>
      <p:ext uri="{BB962C8B-B14F-4D97-AF65-F5344CB8AC3E}">
        <p14:creationId xmlns:p14="http://schemas.microsoft.com/office/powerpoint/2010/main" val="17587159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06038" y="102305"/>
            <a:ext cx="5661764" cy="523220"/>
          </a:xfrm>
          <a:prstGeom prst="rect">
            <a:avLst/>
          </a:prstGeom>
          <a:noFill/>
        </p:spPr>
        <p:txBody>
          <a:bodyPr wrap="square" rtlCol="0">
            <a:spAutoFit/>
          </a:bodyPr>
          <a:lstStyle/>
          <a:p>
            <a:pPr algn="ctr"/>
            <a:r>
              <a:rPr lang="en-US" sz="2800" dirty="0"/>
              <a:t>Bullying</a:t>
            </a:r>
          </a:p>
        </p:txBody>
      </p:sp>
      <p:sp>
        <p:nvSpPr>
          <p:cNvPr id="5" name="TextBox 4"/>
          <p:cNvSpPr txBox="1"/>
          <p:nvPr/>
        </p:nvSpPr>
        <p:spPr>
          <a:xfrm>
            <a:off x="363009" y="5803956"/>
            <a:ext cx="6046756" cy="4154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27. </a:t>
            </a:r>
            <a:r>
              <a:rPr lang="en-US" sz="1000" u="sng" dirty="0">
                <a:latin typeface="Arial" panose="020B0604020202020204" pitchFamily="34" charset="0"/>
                <a:cs typeface="Arial" panose="020B0604020202020204" pitchFamily="34" charset="0"/>
                <a:hlinkClick r:id="rId2"/>
              </a:rPr>
              <a:t>United States Department of Health and Human Services.</a:t>
            </a:r>
            <a:r>
              <a:rPr lang="en-US" sz="1000" dirty="0">
                <a:latin typeface="Arial" panose="020B0604020202020204" pitchFamily="34" charset="0"/>
                <a:cs typeface="Arial" panose="020B0604020202020204" pitchFamily="34" charset="0"/>
              </a:rPr>
              <a:t> </a:t>
            </a:r>
            <a:r>
              <a:rPr lang="en-US" sz="1000" u="sng" dirty="0">
                <a:latin typeface="Arial" panose="020B0604020202020204" pitchFamily="34" charset="0"/>
                <a:cs typeface="Arial" panose="020B0604020202020204" pitchFamily="34" charset="0"/>
                <a:hlinkClick r:id="rId3"/>
              </a:rPr>
              <a:t>Public Domain: No Known Copyright</a:t>
            </a:r>
            <a:r>
              <a:rPr lang="en-US" sz="1000" dirty="0">
                <a:latin typeface="Arial" panose="020B0604020202020204" pitchFamily="34" charset="0"/>
                <a:cs typeface="Arial" panose="020B0604020202020204" pitchFamily="34" charset="0"/>
              </a:rPr>
              <a:t> </a:t>
            </a:r>
          </a:p>
          <a:p>
            <a:r>
              <a:rPr lang="en-US" sz="1000" dirty="0">
                <a:latin typeface="Arial" panose="020B0604020202020204" pitchFamily="34" charset="0"/>
                <a:cs typeface="Arial" panose="020B0604020202020204" pitchFamily="34" charset="0"/>
              </a:rPr>
              <a:t>28.    </a:t>
            </a:r>
            <a:r>
              <a:rPr lang="en-US" sz="1000" dirty="0">
                <a:latin typeface="Arial" panose="020B0604020202020204" pitchFamily="34" charset="0"/>
                <a:cs typeface="Arial" panose="020B0604020202020204" pitchFamily="34" charset="0"/>
                <a:hlinkClick r:id="rId4"/>
              </a:rPr>
              <a:t>Image retrieved </a:t>
            </a:r>
            <a:r>
              <a:rPr lang="en-US" sz="1000" dirty="0" err="1">
                <a:latin typeface="Arial" panose="020B0604020202020204" pitchFamily="34" charset="0"/>
                <a:cs typeface="Arial" panose="020B0604020202020204" pitchFamily="34" charset="0"/>
                <a:hlinkClick r:id="rId4"/>
              </a:rPr>
              <a:t>fron</a:t>
            </a:r>
            <a:r>
              <a:rPr lang="en-US" sz="1000" dirty="0">
                <a:latin typeface="Arial" panose="020B0604020202020204" pitchFamily="34" charset="0"/>
                <a:cs typeface="Arial" panose="020B0604020202020204" pitchFamily="34" charset="0"/>
                <a:hlinkClick r:id="rId4"/>
              </a:rPr>
              <a:t> </a:t>
            </a:r>
            <a:r>
              <a:rPr lang="en-US" sz="1000" dirty="0" err="1">
                <a:latin typeface="Arial" panose="020B0604020202020204" pitchFamily="34" charset="0"/>
                <a:cs typeface="Arial" panose="020B0604020202020204" pitchFamily="34" charset="0"/>
                <a:hlinkClick r:id="rId4"/>
              </a:rPr>
              <a:t>Pixabay</a:t>
            </a:r>
            <a:r>
              <a:rPr lang="en-US" sz="1000" dirty="0">
                <a:latin typeface="Arial" panose="020B0604020202020204" pitchFamily="34" charset="0"/>
                <a:cs typeface="Arial" panose="020B0604020202020204" pitchFamily="34" charset="0"/>
              </a:rPr>
              <a:t>  is licensed under </a:t>
            </a:r>
            <a:r>
              <a:rPr lang="en-US" sz="1000" u="sng" dirty="0">
                <a:latin typeface="Arial" panose="020B0604020202020204" pitchFamily="34" charset="0"/>
                <a:cs typeface="Arial" panose="020B0604020202020204" pitchFamily="34" charset="0"/>
                <a:hlinkClick r:id="rId5"/>
              </a:rPr>
              <a:t>CC0.</a:t>
            </a:r>
            <a:endParaRPr lang="en-US" sz="1000" dirty="0">
              <a:latin typeface="Arial" panose="020B0604020202020204" pitchFamily="34" charset="0"/>
              <a:cs typeface="Arial" panose="020B0604020202020204" pitchFamily="34" charset="0"/>
            </a:endParaRPr>
          </a:p>
        </p:txBody>
      </p:sp>
      <p:sp>
        <p:nvSpPr>
          <p:cNvPr id="6" name="TextBox 5"/>
          <p:cNvSpPr txBox="1"/>
          <p:nvPr/>
        </p:nvSpPr>
        <p:spPr>
          <a:xfrm>
            <a:off x="363009" y="1054044"/>
            <a:ext cx="6046756" cy="4708981"/>
          </a:xfrm>
          <a:prstGeom prst="rect">
            <a:avLst/>
          </a:prstGeom>
          <a:solidFill>
            <a:schemeClr val="accent1">
              <a:lumMod val="20000"/>
              <a:lumOff val="80000"/>
            </a:schemeClr>
          </a:solidFill>
          <a:ln>
            <a:solidFill>
              <a:srgbClr val="7030A0"/>
            </a:solidFill>
          </a:ln>
        </p:spPr>
        <p:txBody>
          <a:bodyPr wrap="square" rtlCol="0">
            <a:spAutoFit/>
          </a:bodyPr>
          <a:lstStyle/>
          <a:p>
            <a:r>
              <a:rPr lang="en-US" sz="2000" b="1" dirty="0"/>
              <a:t>Bullying</a:t>
            </a:r>
            <a:r>
              <a:rPr lang="en-US" sz="2000" dirty="0"/>
              <a:t> is defined as unwanted, aggressive behavior among school aged children that involves a real or perceived power imbalance. Further, the aggressive behavior happens more than once or has the potential to be repeated.</a:t>
            </a:r>
          </a:p>
          <a:p>
            <a:endParaRPr lang="en-US" sz="2000" dirty="0"/>
          </a:p>
          <a:p>
            <a:r>
              <a:rPr lang="en-US" sz="2000" dirty="0"/>
              <a:t>To be considered bullying, the behavior must be:</a:t>
            </a:r>
          </a:p>
          <a:p>
            <a:r>
              <a:rPr lang="en-US" sz="2000" b="1" dirty="0"/>
              <a:t>aggressive</a:t>
            </a:r>
            <a:r>
              <a:rPr lang="en-US" sz="2000" dirty="0"/>
              <a:t> and include an </a:t>
            </a:r>
            <a:r>
              <a:rPr lang="en-US" sz="2000" b="1" dirty="0"/>
              <a:t>imbalance of Power</a:t>
            </a:r>
            <a:r>
              <a:rPr lang="en-US" sz="2000" dirty="0"/>
              <a:t>: Kids who bully use their power—such as physical strength, access to  embarrassing information, or popularity—to control or harm others. </a:t>
            </a:r>
          </a:p>
          <a:p>
            <a:endParaRPr lang="en-US" sz="2000" b="1" dirty="0"/>
          </a:p>
          <a:p>
            <a:pPr lvl="0"/>
            <a:r>
              <a:rPr lang="en-US" sz="2000" b="1" dirty="0"/>
              <a:t>Repetition </a:t>
            </a:r>
            <a:r>
              <a:rPr lang="en-US" sz="2000" dirty="0"/>
              <a:t>occurs when bullying behaviors happen more than once or have the potential to happen more than once. </a:t>
            </a:r>
            <a:r>
              <a:rPr lang="en-US" sz="1200" baseline="30000" dirty="0">
                <a:latin typeface="Arial" panose="020B0604020202020204" pitchFamily="34" charset="0"/>
                <a:cs typeface="Arial" panose="020B0604020202020204" pitchFamily="34" charset="0"/>
              </a:rPr>
              <a:t>27</a:t>
            </a:r>
          </a:p>
        </p:txBody>
      </p:sp>
      <p:pic>
        <p:nvPicPr>
          <p:cNvPr id="1026" name="Picture 2" descr="Bullying, Child, Finger, Sugges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23682" y="1668461"/>
            <a:ext cx="4779803" cy="3294346"/>
          </a:xfrm>
          <a:prstGeom prst="rect">
            <a:avLst/>
          </a:prstGeom>
          <a:noFill/>
          <a:ln w="28575">
            <a:solidFill>
              <a:srgbClr val="7030A0"/>
            </a:solidFill>
          </a:ln>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1703485" y="4747363"/>
            <a:ext cx="488515" cy="215444"/>
          </a:xfrm>
          <a:prstGeom prst="rect">
            <a:avLst/>
          </a:prstGeom>
          <a:noFill/>
        </p:spPr>
        <p:txBody>
          <a:bodyPr wrap="square" rtlCol="0">
            <a:spAutoFit/>
          </a:bodyPr>
          <a:lstStyle/>
          <a:p>
            <a:r>
              <a:rPr lang="en-US" sz="1200" baseline="30000" dirty="0">
                <a:latin typeface="Arial" panose="020B0604020202020204" pitchFamily="34" charset="0"/>
                <a:cs typeface="Arial" panose="020B0604020202020204" pitchFamily="34" charset="0"/>
              </a:rPr>
              <a:t>28</a:t>
            </a:r>
          </a:p>
        </p:txBody>
      </p:sp>
    </p:spTree>
    <p:extLst>
      <p:ext uri="{BB962C8B-B14F-4D97-AF65-F5344CB8AC3E}">
        <p14:creationId xmlns:p14="http://schemas.microsoft.com/office/powerpoint/2010/main" val="40116996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20235" y="72338"/>
            <a:ext cx="1951530" cy="400110"/>
          </a:xfrm>
          <a:prstGeom prst="rect">
            <a:avLst/>
          </a:prstGeom>
          <a:noFill/>
        </p:spPr>
        <p:txBody>
          <a:bodyPr wrap="square" rtlCol="0">
            <a:spAutoFit/>
          </a:bodyPr>
          <a:lstStyle/>
          <a:p>
            <a:pPr algn="ctr"/>
            <a:r>
              <a:rPr lang="en-US" sz="2000" dirty="0"/>
              <a:t>Bullying</a:t>
            </a:r>
          </a:p>
        </p:txBody>
      </p:sp>
      <p:sp>
        <p:nvSpPr>
          <p:cNvPr id="3" name="TextBox 2"/>
          <p:cNvSpPr txBox="1"/>
          <p:nvPr/>
        </p:nvSpPr>
        <p:spPr>
          <a:xfrm>
            <a:off x="5026039" y="595170"/>
            <a:ext cx="6893490" cy="584775"/>
          </a:xfrm>
          <a:prstGeom prst="rect">
            <a:avLst/>
          </a:prstGeom>
          <a:noFill/>
        </p:spPr>
        <p:txBody>
          <a:bodyPr wrap="square" rtlCol="0">
            <a:spAutoFit/>
          </a:bodyPr>
          <a:lstStyle/>
          <a:p>
            <a:r>
              <a:rPr lang="en-US" sz="1600" dirty="0"/>
              <a:t>Students Ages 12 Through 18 Who Reported Being Bullied at School</a:t>
            </a:r>
          </a:p>
          <a:p>
            <a:r>
              <a:rPr lang="en-US" sz="1600" dirty="0"/>
              <a:t>(Data are from School Year 2016-2017 and were reported in November 2019)</a:t>
            </a:r>
          </a:p>
        </p:txBody>
      </p:sp>
      <p:pic>
        <p:nvPicPr>
          <p:cNvPr id="6" name="Picture 5">
            <a:extLst>
              <a:ext uri="{FF2B5EF4-FFF2-40B4-BE49-F238E27FC236}">
                <a16:creationId xmlns:a16="http://schemas.microsoft.com/office/drawing/2014/main" id="{14EC0F6D-0579-A2E4-FA19-97581949057D}"/>
              </a:ext>
            </a:extLst>
          </p:cNvPr>
          <p:cNvPicPr>
            <a:picLocks noChangeAspect="1"/>
          </p:cNvPicPr>
          <p:nvPr/>
        </p:nvPicPr>
        <p:blipFill rotWithShape="1">
          <a:blip r:embed="rId2"/>
          <a:srcRect l="2678" t="22222" r="2568" b="12189"/>
          <a:stretch/>
        </p:blipFill>
        <p:spPr>
          <a:xfrm>
            <a:off x="4638741" y="1179945"/>
            <a:ext cx="7080122" cy="4023360"/>
          </a:xfrm>
          <a:prstGeom prst="rect">
            <a:avLst/>
          </a:prstGeom>
        </p:spPr>
      </p:pic>
      <p:sp>
        <p:nvSpPr>
          <p:cNvPr id="10" name="TextBox 9">
            <a:extLst>
              <a:ext uri="{FF2B5EF4-FFF2-40B4-BE49-F238E27FC236}">
                <a16:creationId xmlns:a16="http://schemas.microsoft.com/office/drawing/2014/main" id="{1FEEB164-7BBC-921E-F077-A9F810DC3AFC}"/>
              </a:ext>
            </a:extLst>
          </p:cNvPr>
          <p:cNvSpPr txBox="1"/>
          <p:nvPr/>
        </p:nvSpPr>
        <p:spPr>
          <a:xfrm>
            <a:off x="473137" y="472448"/>
            <a:ext cx="3911600" cy="4801314"/>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285750" indent="-285750">
              <a:buFont typeface="Wingdings" panose="05000000000000000000" pitchFamily="2" charset="2"/>
              <a:buChar char="Ø"/>
            </a:pPr>
            <a:r>
              <a:rPr lang="en-US" dirty="0"/>
              <a:t>Among students who reported being bullied, female students reported being bullied online or by text at a rate three times that of males (21 percent vs. 7 percent).</a:t>
            </a:r>
          </a:p>
          <a:p>
            <a:endParaRPr lang="en-US" dirty="0"/>
          </a:p>
          <a:p>
            <a:pPr marL="285750" indent="-285750">
              <a:buFont typeface="Wingdings" panose="05000000000000000000" pitchFamily="2" charset="2"/>
              <a:buChar char="Ø"/>
            </a:pPr>
            <a:r>
              <a:rPr lang="en-US" dirty="0"/>
              <a:t>Seventeen percent of White students who reported being bullied were bullied online or by text, compared with 12 percent of students of races other than White.</a:t>
            </a:r>
          </a:p>
          <a:p>
            <a:endParaRPr lang="en-US" dirty="0"/>
          </a:p>
          <a:p>
            <a:pPr marL="285750" indent="-285750">
              <a:buFont typeface="Wingdings" panose="05000000000000000000" pitchFamily="2" charset="2"/>
              <a:buChar char="Ø"/>
            </a:pPr>
            <a:r>
              <a:rPr lang="en-US" dirty="0"/>
              <a:t>A higher percentage of high school students reported being bullied online or by text (19 percent) than the percentage of middle school students (12 percent).</a:t>
            </a:r>
          </a:p>
        </p:txBody>
      </p:sp>
      <p:sp>
        <p:nvSpPr>
          <p:cNvPr id="12" name="TextBox 11">
            <a:extLst>
              <a:ext uri="{FF2B5EF4-FFF2-40B4-BE49-F238E27FC236}">
                <a16:creationId xmlns:a16="http://schemas.microsoft.com/office/drawing/2014/main" id="{6696B206-DFB1-409B-7391-D3381552CE48}"/>
              </a:ext>
            </a:extLst>
          </p:cNvPr>
          <p:cNvSpPr txBox="1"/>
          <p:nvPr/>
        </p:nvSpPr>
        <p:spPr>
          <a:xfrm>
            <a:off x="5723196" y="5185612"/>
            <a:ext cx="6096000" cy="1077218"/>
          </a:xfrm>
          <a:prstGeom prst="rect">
            <a:avLst/>
          </a:prstGeom>
          <a:noFill/>
        </p:spPr>
        <p:txBody>
          <a:bodyPr wrap="square">
            <a:spAutoFit/>
          </a:bodyPr>
          <a:lstStyle/>
          <a:p>
            <a:r>
              <a:rPr lang="en-US" sz="1600" dirty="0"/>
              <a:t>The data used in this report come from the 2017 School Crime Supplement (SCS), a nationally representative sample survey of students ages 12 through 18 enrolled in public or private school for all or part of the school year (not homeschooled for all of the school year).</a:t>
            </a:r>
          </a:p>
        </p:txBody>
      </p:sp>
      <p:sp>
        <p:nvSpPr>
          <p:cNvPr id="13" name="TextBox 12">
            <a:extLst>
              <a:ext uri="{FF2B5EF4-FFF2-40B4-BE49-F238E27FC236}">
                <a16:creationId xmlns:a16="http://schemas.microsoft.com/office/drawing/2014/main" id="{7A43E600-FB6D-98CE-31B1-E851A3BDF83E}"/>
              </a:ext>
            </a:extLst>
          </p:cNvPr>
          <p:cNvSpPr txBox="1"/>
          <p:nvPr/>
        </p:nvSpPr>
        <p:spPr>
          <a:xfrm>
            <a:off x="473137" y="5810757"/>
            <a:ext cx="4017818" cy="5539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29. Text and table from Data Point. U.S. Department of Education: </a:t>
            </a:r>
            <a:r>
              <a:rPr lang="en-US" sz="1000" dirty="0">
                <a:latin typeface="Arial" panose="020B0604020202020204" pitchFamily="34" charset="0"/>
                <a:cs typeface="Arial" panose="020B0604020202020204" pitchFamily="34" charset="0"/>
                <a:hlinkClick r:id="rId3"/>
              </a:rPr>
              <a:t>Electronic Bullying: Online and by Text</a:t>
            </a:r>
            <a:r>
              <a:rPr lang="en-US" sz="1000" dirty="0">
                <a:latin typeface="Arial" panose="020B0604020202020204" pitchFamily="34" charset="0"/>
                <a:cs typeface="Arial" panose="020B0604020202020204" pitchFamily="34" charset="0"/>
              </a:rPr>
              <a:t>. Published November 2019.  </a:t>
            </a:r>
            <a:r>
              <a:rPr lang="en-US" sz="1000" dirty="0">
                <a:latin typeface="Arial" panose="020B0604020202020204" pitchFamily="34" charset="0"/>
                <a:cs typeface="Arial" panose="020B0604020202020204" pitchFamily="34" charset="0"/>
                <a:hlinkClick r:id="rId4"/>
              </a:rPr>
              <a:t>Public Domain</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667657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0385" y="-27586"/>
            <a:ext cx="5977573"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Types of Bullying: Verbal, Social and Physical</a:t>
            </a:r>
          </a:p>
        </p:txBody>
      </p:sp>
      <p:sp>
        <p:nvSpPr>
          <p:cNvPr id="5" name="TextBox 4"/>
          <p:cNvSpPr txBox="1"/>
          <p:nvPr/>
        </p:nvSpPr>
        <p:spPr>
          <a:xfrm>
            <a:off x="123172" y="5963751"/>
            <a:ext cx="12192000"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30. U.S. Department of Justice, Bureau of Justice Statistics, School Crime Supplement (SCS) to the National Crime Victimization Survey, 2017  </a:t>
            </a:r>
            <a:r>
              <a:rPr lang="en-US" sz="1000" u="sng" dirty="0">
                <a:latin typeface="Arial" panose="020B0604020202020204" pitchFamily="34" charset="0"/>
                <a:cs typeface="Arial" panose="020B0604020202020204" pitchFamily="34" charset="0"/>
                <a:hlinkClick r:id="rId2"/>
              </a:rPr>
              <a:t>National Center for Education Statistics NCES</a:t>
            </a:r>
            <a:r>
              <a:rPr lang="en-US" sz="1000" dirty="0">
                <a:latin typeface="Arial" panose="020B0604020202020204" pitchFamily="34" charset="0"/>
                <a:cs typeface="Arial" panose="020B0604020202020204" pitchFamily="34" charset="0"/>
              </a:rPr>
              <a:t>. Public Domain. </a:t>
            </a:r>
          </a:p>
          <a:p>
            <a:r>
              <a:rPr lang="en-US" sz="1000" dirty="0">
                <a:latin typeface="Arial" panose="020B0604020202020204" pitchFamily="34" charset="0"/>
                <a:cs typeface="Arial" panose="020B0604020202020204" pitchFamily="34" charset="0"/>
              </a:rPr>
              <a:t>31. </a:t>
            </a:r>
            <a:r>
              <a:rPr lang="en-US" sz="1000" dirty="0">
                <a:latin typeface="Arial" panose="020B0604020202020204" pitchFamily="34" charset="0"/>
                <a:cs typeface="Arial" panose="020B0604020202020204" pitchFamily="34" charset="0"/>
                <a:hlinkClick r:id="rId3"/>
              </a:rPr>
              <a:t>Images retrieved from Pixabay.com</a:t>
            </a:r>
            <a:r>
              <a:rPr lang="en-US" sz="1000" dirty="0">
                <a:latin typeface="Arial" panose="020B0604020202020204" pitchFamily="34" charset="0"/>
                <a:cs typeface="Arial" panose="020B0604020202020204" pitchFamily="34" charset="0"/>
              </a:rPr>
              <a:t> is licensed under </a:t>
            </a:r>
            <a:r>
              <a:rPr lang="en-US" sz="1000" u="sng" dirty="0">
                <a:latin typeface="Arial" panose="020B0604020202020204" pitchFamily="34" charset="0"/>
                <a:cs typeface="Arial" panose="020B0604020202020204" pitchFamily="34" charset="0"/>
                <a:hlinkClick r:id="rId4"/>
              </a:rPr>
              <a:t>CC0.</a:t>
            </a:r>
            <a:endParaRPr lang="en-US" sz="1000" dirty="0">
              <a:latin typeface="Arial" panose="020B0604020202020204" pitchFamily="34" charset="0"/>
              <a:cs typeface="Arial" panose="020B0604020202020204" pitchFamily="34" charset="0"/>
            </a:endParaRPr>
          </a:p>
        </p:txBody>
      </p:sp>
      <p:sp>
        <p:nvSpPr>
          <p:cNvPr id="4" name="TextBox 3"/>
          <p:cNvSpPr txBox="1"/>
          <p:nvPr/>
        </p:nvSpPr>
        <p:spPr>
          <a:xfrm>
            <a:off x="576197" y="385702"/>
            <a:ext cx="3419605" cy="2862322"/>
          </a:xfrm>
          <a:prstGeom prst="rect">
            <a:avLst/>
          </a:prstGeom>
          <a:solidFill>
            <a:schemeClr val="accent1">
              <a:lumMod val="20000"/>
              <a:lumOff val="80000"/>
            </a:schemeClr>
          </a:solidFill>
          <a:ln>
            <a:solidFill>
              <a:srgbClr val="7030A0"/>
            </a:solidFill>
          </a:ln>
        </p:spPr>
        <p:txBody>
          <a:bodyPr wrap="square" rtlCol="0">
            <a:spAutoFit/>
          </a:bodyPr>
          <a:lstStyle/>
          <a:p>
            <a:r>
              <a:rPr lang="en-US" sz="2000" b="1" u="sng" dirty="0"/>
              <a:t>Verbal bullying</a:t>
            </a:r>
            <a:r>
              <a:rPr lang="en-US" sz="2000" b="1" dirty="0"/>
              <a:t>: </a:t>
            </a:r>
            <a:r>
              <a:rPr lang="en-US" sz="2000" dirty="0"/>
              <a:t>saying or writing mean things. </a:t>
            </a:r>
          </a:p>
          <a:p>
            <a:r>
              <a:rPr lang="en-US" sz="2000" dirty="0"/>
              <a:t>Verbal bullying includes:</a:t>
            </a:r>
          </a:p>
          <a:p>
            <a:pPr marL="285750" lvl="0" indent="-285750">
              <a:buFont typeface="Wingdings" panose="05000000000000000000" pitchFamily="2" charset="2"/>
              <a:buChar char="Ø"/>
            </a:pPr>
            <a:r>
              <a:rPr lang="en-US" sz="2000" dirty="0"/>
              <a:t>Teasing</a:t>
            </a:r>
          </a:p>
          <a:p>
            <a:pPr marL="285750" lvl="0" indent="-285750">
              <a:buFont typeface="Wingdings" panose="05000000000000000000" pitchFamily="2" charset="2"/>
              <a:buChar char="Ø"/>
            </a:pPr>
            <a:r>
              <a:rPr lang="en-US" sz="2000" dirty="0"/>
              <a:t>Name-calling</a:t>
            </a:r>
          </a:p>
          <a:p>
            <a:pPr marL="285750" lvl="0" indent="-285750">
              <a:buFont typeface="Wingdings" panose="05000000000000000000" pitchFamily="2" charset="2"/>
              <a:buChar char="Ø"/>
            </a:pPr>
            <a:r>
              <a:rPr lang="en-US" sz="2000" dirty="0"/>
              <a:t>Inappropriate sexual comments</a:t>
            </a:r>
          </a:p>
          <a:p>
            <a:pPr marL="285750" lvl="0" indent="-285750">
              <a:buFont typeface="Wingdings" panose="05000000000000000000" pitchFamily="2" charset="2"/>
              <a:buChar char="Ø"/>
            </a:pPr>
            <a:r>
              <a:rPr lang="en-US" sz="2000" dirty="0"/>
              <a:t>Taunting</a:t>
            </a:r>
          </a:p>
          <a:p>
            <a:pPr marL="285750" lvl="0" indent="-285750">
              <a:buFont typeface="Wingdings" panose="05000000000000000000" pitchFamily="2" charset="2"/>
              <a:buChar char="Ø"/>
            </a:pPr>
            <a:r>
              <a:rPr lang="en-US" sz="2000" dirty="0"/>
              <a:t>Threatening to cause harm</a:t>
            </a:r>
          </a:p>
        </p:txBody>
      </p:sp>
      <p:sp>
        <p:nvSpPr>
          <p:cNvPr id="6" name="TextBox 5"/>
          <p:cNvSpPr txBox="1"/>
          <p:nvPr/>
        </p:nvSpPr>
        <p:spPr>
          <a:xfrm>
            <a:off x="4271374" y="432088"/>
            <a:ext cx="3895594" cy="3785652"/>
          </a:xfrm>
          <a:prstGeom prst="rect">
            <a:avLst/>
          </a:prstGeom>
          <a:solidFill>
            <a:schemeClr val="accent1">
              <a:lumMod val="20000"/>
              <a:lumOff val="80000"/>
            </a:schemeClr>
          </a:solidFill>
          <a:ln>
            <a:solidFill>
              <a:srgbClr val="7030A0"/>
            </a:solidFill>
          </a:ln>
        </p:spPr>
        <p:txBody>
          <a:bodyPr wrap="square" rtlCol="0">
            <a:spAutoFit/>
          </a:bodyPr>
          <a:lstStyle/>
          <a:p>
            <a:r>
              <a:rPr lang="en-US" sz="2000" b="1" u="sng" dirty="0"/>
              <a:t>Social bullying</a:t>
            </a:r>
            <a:r>
              <a:rPr lang="en-US" sz="2000" b="1" dirty="0"/>
              <a:t>: </a:t>
            </a:r>
            <a:r>
              <a:rPr lang="en-US" sz="2000" dirty="0"/>
              <a:t>sometimes referred to as relational bullying, involves hurting someone’s reputation or relationships. Social bullying includes:</a:t>
            </a:r>
          </a:p>
          <a:p>
            <a:pPr marL="285750" lvl="0" indent="-285750">
              <a:buFont typeface="Wingdings" panose="05000000000000000000" pitchFamily="2" charset="2"/>
              <a:buChar char="Ø"/>
            </a:pPr>
            <a:r>
              <a:rPr lang="en-US" sz="2000" dirty="0"/>
              <a:t>Leaving someone out on purpose</a:t>
            </a:r>
          </a:p>
          <a:p>
            <a:pPr marL="285750" lvl="0" indent="-285750">
              <a:buFont typeface="Wingdings" panose="05000000000000000000" pitchFamily="2" charset="2"/>
              <a:buChar char="Ø"/>
            </a:pPr>
            <a:r>
              <a:rPr lang="en-US" sz="2000" dirty="0"/>
              <a:t>Telling other children not to be friends with someone</a:t>
            </a:r>
          </a:p>
          <a:p>
            <a:pPr marL="285750" lvl="0" indent="-285750">
              <a:buFont typeface="Wingdings" panose="05000000000000000000" pitchFamily="2" charset="2"/>
              <a:buChar char="Ø"/>
            </a:pPr>
            <a:r>
              <a:rPr lang="en-US" sz="2000" dirty="0"/>
              <a:t>Spreading rumors about someone</a:t>
            </a:r>
          </a:p>
          <a:p>
            <a:pPr marL="285750" lvl="0" indent="-285750">
              <a:buFont typeface="Wingdings" panose="05000000000000000000" pitchFamily="2" charset="2"/>
              <a:buChar char="Ø"/>
            </a:pPr>
            <a:r>
              <a:rPr lang="en-US" sz="2000" dirty="0"/>
              <a:t>Embarrassing someone in public</a:t>
            </a:r>
          </a:p>
        </p:txBody>
      </p:sp>
      <p:sp>
        <p:nvSpPr>
          <p:cNvPr id="8" name="TextBox 7"/>
          <p:cNvSpPr txBox="1"/>
          <p:nvPr/>
        </p:nvSpPr>
        <p:spPr>
          <a:xfrm>
            <a:off x="8373648" y="359223"/>
            <a:ext cx="3181611" cy="3785652"/>
          </a:xfrm>
          <a:prstGeom prst="rect">
            <a:avLst/>
          </a:prstGeom>
          <a:solidFill>
            <a:schemeClr val="accent1">
              <a:lumMod val="20000"/>
              <a:lumOff val="80000"/>
            </a:schemeClr>
          </a:solidFill>
          <a:ln>
            <a:solidFill>
              <a:srgbClr val="7030A0"/>
            </a:solidFill>
          </a:ln>
        </p:spPr>
        <p:txBody>
          <a:bodyPr wrap="square" rtlCol="0">
            <a:spAutoFit/>
          </a:bodyPr>
          <a:lstStyle/>
          <a:p>
            <a:r>
              <a:rPr lang="en-US" sz="2000" b="1" u="sng" dirty="0"/>
              <a:t>Physical bullying</a:t>
            </a:r>
            <a:r>
              <a:rPr lang="en-US" sz="2000" b="1" dirty="0"/>
              <a:t>: </a:t>
            </a:r>
            <a:r>
              <a:rPr lang="en-US" sz="2000" dirty="0"/>
              <a:t>hurting a person’s body or possessions. Physical bullying includes:</a:t>
            </a:r>
          </a:p>
          <a:p>
            <a:pPr marL="285750" lvl="0" indent="-285750">
              <a:buFont typeface="Wingdings" panose="05000000000000000000" pitchFamily="2" charset="2"/>
              <a:buChar char="Ø"/>
            </a:pPr>
            <a:r>
              <a:rPr lang="en-US" sz="2000" dirty="0"/>
              <a:t>Hitting, kicking, or pinching</a:t>
            </a:r>
          </a:p>
          <a:p>
            <a:pPr marL="285750" lvl="0" indent="-285750">
              <a:buFont typeface="Wingdings" panose="05000000000000000000" pitchFamily="2" charset="2"/>
              <a:buChar char="Ø"/>
            </a:pPr>
            <a:r>
              <a:rPr lang="en-US" sz="2000" dirty="0"/>
              <a:t>Spitting</a:t>
            </a:r>
          </a:p>
          <a:p>
            <a:pPr marL="285750" lvl="0" indent="-285750">
              <a:buFont typeface="Wingdings" panose="05000000000000000000" pitchFamily="2" charset="2"/>
              <a:buChar char="Ø"/>
            </a:pPr>
            <a:r>
              <a:rPr lang="en-US" sz="2000" dirty="0"/>
              <a:t>Tripping or pushing</a:t>
            </a:r>
          </a:p>
          <a:p>
            <a:pPr marL="285750" lvl="0" indent="-285750">
              <a:buFont typeface="Wingdings" panose="05000000000000000000" pitchFamily="2" charset="2"/>
              <a:buChar char="Ø"/>
            </a:pPr>
            <a:r>
              <a:rPr lang="en-US" sz="2000" dirty="0"/>
              <a:t>Taking or breaking someone’s things</a:t>
            </a:r>
          </a:p>
          <a:p>
            <a:pPr marL="285750" lvl="0" indent="-285750">
              <a:buFont typeface="Wingdings" panose="05000000000000000000" pitchFamily="2" charset="2"/>
              <a:buChar char="Ø"/>
            </a:pPr>
            <a:r>
              <a:rPr lang="en-US" sz="2000" dirty="0"/>
              <a:t>Making mean or rude hand gestures              </a:t>
            </a:r>
            <a:r>
              <a:rPr lang="en-US" sz="2000" baseline="30000" dirty="0"/>
              <a:t>30</a:t>
            </a:r>
          </a:p>
        </p:txBody>
      </p:sp>
      <p:pic>
        <p:nvPicPr>
          <p:cNvPr id="2050" name="Picture 2" descr="Bullying, Child, Finger, Sugges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3948" y="3306195"/>
            <a:ext cx="2822883" cy="210312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Punched, Bully, Hurt, Bully, Bully"/>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81335" y="4203046"/>
            <a:ext cx="2566236" cy="164592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Forsaken, Abandoned, Lost, Alone, Rejected, Isol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59027" y="4226391"/>
            <a:ext cx="2320291" cy="173736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424430" y="3432690"/>
            <a:ext cx="463463" cy="276999"/>
          </a:xfrm>
          <a:prstGeom prst="rect">
            <a:avLst/>
          </a:prstGeom>
          <a:noFill/>
        </p:spPr>
        <p:txBody>
          <a:bodyPr wrap="square" rtlCol="0">
            <a:spAutoFit/>
          </a:bodyPr>
          <a:lstStyle/>
          <a:p>
            <a:r>
              <a:rPr lang="en-US" baseline="30000" dirty="0"/>
              <a:t>31</a:t>
            </a:r>
          </a:p>
        </p:txBody>
      </p:sp>
    </p:spTree>
    <p:extLst>
      <p:ext uri="{BB962C8B-B14F-4D97-AF65-F5344CB8AC3E}">
        <p14:creationId xmlns:p14="http://schemas.microsoft.com/office/powerpoint/2010/main" val="346818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46BAC-9CB9-DF1D-0E04-6251CE2C0BA8}"/>
              </a:ext>
            </a:extLst>
          </p:cNvPr>
          <p:cNvSpPr txBox="1">
            <a:spLocks/>
          </p:cNvSpPr>
          <p:nvPr/>
        </p:nvSpPr>
        <p:spPr>
          <a:xfrm>
            <a:off x="2496694" y="114271"/>
            <a:ext cx="7198612" cy="390619"/>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Social Cognition – Theory of Mind</a:t>
            </a:r>
          </a:p>
        </p:txBody>
      </p:sp>
      <p:sp>
        <p:nvSpPr>
          <p:cNvPr id="5" name="TextBox 4">
            <a:extLst>
              <a:ext uri="{FF2B5EF4-FFF2-40B4-BE49-F238E27FC236}">
                <a16:creationId xmlns:a16="http://schemas.microsoft.com/office/drawing/2014/main" id="{B18C99E7-6914-5532-1BC6-76C57E8CBDD7}"/>
              </a:ext>
            </a:extLst>
          </p:cNvPr>
          <p:cNvSpPr txBox="1"/>
          <p:nvPr/>
        </p:nvSpPr>
        <p:spPr>
          <a:xfrm>
            <a:off x="472129" y="736847"/>
            <a:ext cx="11247741" cy="3970318"/>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sz="1800" b="1" dirty="0"/>
              <a:t>Theory of mind </a:t>
            </a:r>
            <a:r>
              <a:rPr lang="en-US" sz="1800" dirty="0"/>
              <a:t>refers to the ability to think about other people’s thoughts. This mental mind reading helps humans to understand and predict the reactions of others, thus playing a crucial role in social development.</a:t>
            </a:r>
          </a:p>
          <a:p>
            <a:endParaRPr lang="en-US" sz="1800" dirty="0"/>
          </a:p>
          <a:p>
            <a:pPr marL="742950" lvl="1" indent="-285750">
              <a:buFont typeface="Wingdings" panose="05000000000000000000" pitchFamily="2" charset="2"/>
              <a:buChar char="Ø"/>
            </a:pPr>
            <a:r>
              <a:rPr lang="en-US" dirty="0"/>
              <a:t>Infants and toddlers have a relatively simple theory of mind and are aware of some basic characteristics:</a:t>
            </a:r>
          </a:p>
          <a:p>
            <a:pPr marL="1200150" lvl="2" indent="-285750">
              <a:buFont typeface="Wingdings" panose="05000000000000000000" pitchFamily="2" charset="2"/>
              <a:buChar char="Ø"/>
            </a:pPr>
            <a:r>
              <a:rPr lang="en-US" dirty="0"/>
              <a:t>What people are looking at is a sign of what they are paying attention to.</a:t>
            </a:r>
          </a:p>
          <a:p>
            <a:pPr marL="1200150" lvl="2" indent="-285750">
              <a:buFont typeface="Wingdings" panose="05000000000000000000" pitchFamily="2" charset="2"/>
              <a:buChar char="Ø"/>
            </a:pPr>
            <a:r>
              <a:rPr lang="en-US" dirty="0"/>
              <a:t>People act intentionally and are goal directed.</a:t>
            </a:r>
          </a:p>
          <a:p>
            <a:pPr marL="1657350" lvl="3" indent="-285750">
              <a:buFont typeface="Wingdings" panose="05000000000000000000" pitchFamily="2" charset="2"/>
              <a:buChar char="Ø"/>
            </a:pPr>
            <a:r>
              <a:rPr lang="en-US" dirty="0"/>
              <a:t>Shared Intentionality: Coordinated collaborative interactions that make possible the sharing of mental states with others.  For example: Babies as young as 14 months who witness an adult struggling to reach for an object will interrupt their play to crawl over and hand the object to the adult</a:t>
            </a:r>
          </a:p>
          <a:p>
            <a:pPr marL="1200150" lvl="2" indent="-285750">
              <a:buFont typeface="Wingdings" panose="05000000000000000000" pitchFamily="2" charset="2"/>
              <a:buChar char="Ø"/>
            </a:pPr>
            <a:r>
              <a:rPr lang="en-US" dirty="0"/>
              <a:t>People have positive and negative feelings in response to things around them.</a:t>
            </a:r>
          </a:p>
          <a:p>
            <a:pPr marL="1657350" lvl="3" indent="-285750">
              <a:buFont typeface="Wingdings" panose="05000000000000000000" pitchFamily="2" charset="2"/>
              <a:buChar char="Ø"/>
            </a:pPr>
            <a:r>
              <a:rPr lang="en-US" dirty="0"/>
              <a:t>For example, when toddlers overhear adults disagreeing, they use that information to guide their own behavior. (Video: </a:t>
            </a:r>
            <a:r>
              <a:rPr lang="en-US" dirty="0">
                <a:hlinkClick r:id="rId2"/>
              </a:rPr>
              <a:t>Toddlers Regulate their Behavior to Avoid Making Adults Angry</a:t>
            </a:r>
            <a:r>
              <a:rPr lang="en-US" dirty="0"/>
              <a:t>)</a:t>
            </a:r>
          </a:p>
          <a:p>
            <a:pPr marL="1200150" lvl="2" indent="-285750">
              <a:buFont typeface="Wingdings" panose="05000000000000000000" pitchFamily="2" charset="2"/>
              <a:buChar char="Ø"/>
            </a:pPr>
            <a:r>
              <a:rPr lang="en-US" dirty="0"/>
              <a:t>People have different perceptions, goals, and feelings.</a:t>
            </a:r>
            <a:r>
              <a:rPr lang="en-US" sz="1800" baseline="30000" dirty="0"/>
              <a:t> 1</a:t>
            </a:r>
            <a:endParaRPr lang="en-US" dirty="0"/>
          </a:p>
        </p:txBody>
      </p:sp>
      <p:sp>
        <p:nvSpPr>
          <p:cNvPr id="8" name="TextBox 7">
            <a:extLst>
              <a:ext uri="{FF2B5EF4-FFF2-40B4-BE49-F238E27FC236}">
                <a16:creationId xmlns:a16="http://schemas.microsoft.com/office/drawing/2014/main" id="{35431B01-4DAA-C73D-8CF2-7262884027BE}"/>
              </a:ext>
            </a:extLst>
          </p:cNvPr>
          <p:cNvSpPr txBox="1"/>
          <p:nvPr/>
        </p:nvSpPr>
        <p:spPr>
          <a:xfrm>
            <a:off x="818091" y="5678069"/>
            <a:ext cx="10901779" cy="5539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From: </a:t>
            </a:r>
            <a:r>
              <a:rPr lang="en-US" sz="1000" dirty="0">
                <a:latin typeface="Arial" panose="020B0604020202020204" pitchFamily="34" charset="0"/>
                <a:cs typeface="Arial" panose="020B0604020202020204" pitchFamily="34" charset="0"/>
                <a:hlinkClick r:id="rId3"/>
              </a:rPr>
              <a:t>Committee on the Science of Children Birth to Age 8: Deepening and Broadening the Foundation for Success; Board on Children, Youth, and Families; Institute of Medicine; National Research Council</a:t>
            </a:r>
            <a:r>
              <a:rPr lang="en-US" sz="1000" dirty="0">
                <a:latin typeface="Arial" panose="020B0604020202020204" pitchFamily="34" charset="0"/>
                <a:cs typeface="Arial" panose="020B0604020202020204" pitchFamily="34" charset="0"/>
              </a:rPr>
              <a:t>; Allen LR, Kelly BB, editors. Transforming the Workforce for Children Birth Through Age 8: A Unifying Foundation. Washington (DC): National Academies Press (US); 2015 Jul 23. 4, Child Development and Early Learning. Licensed under </a:t>
            </a:r>
            <a:r>
              <a:rPr lang="en-US" sz="1000" dirty="0">
                <a:latin typeface="Arial" panose="020B0604020202020204" pitchFamily="34" charset="0"/>
                <a:cs typeface="Arial" panose="020B0604020202020204" pitchFamily="34" charset="0"/>
                <a:hlinkClick r:id="rId4"/>
              </a:rPr>
              <a:t>Public Domain</a:t>
            </a:r>
            <a:r>
              <a:rPr lang="en-US" sz="10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1848070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088311" y="5708474"/>
            <a:ext cx="4103689" cy="577081"/>
          </a:xfrm>
          <a:prstGeom prst="rect">
            <a:avLst/>
          </a:prstGeom>
          <a:noFill/>
        </p:spPr>
        <p:txBody>
          <a:bodyPr wrap="square" rtlCol="0">
            <a:spAutoFit/>
          </a:bodyPr>
          <a:lstStyle/>
          <a:p>
            <a:r>
              <a:rPr lang="en-US" sz="1050" dirty="0"/>
              <a:t>32. U.S. Department of Health and Human Services: </a:t>
            </a:r>
            <a:r>
              <a:rPr lang="en-US" sz="1050" dirty="0">
                <a:hlinkClick r:id="rId2"/>
              </a:rPr>
              <a:t>stopbullying.gov</a:t>
            </a:r>
            <a:endParaRPr lang="en-US" sz="1050" dirty="0"/>
          </a:p>
          <a:p>
            <a:r>
              <a:rPr lang="en-US" sz="1050" dirty="0"/>
              <a:t>33. U.S. Department of Health and Human Services: </a:t>
            </a:r>
            <a:r>
              <a:rPr lang="en-US" sz="1050" u="sng" dirty="0">
                <a:hlinkClick r:id="rId2"/>
              </a:rPr>
              <a:t>stopbullying.gov</a:t>
            </a:r>
            <a:endParaRPr lang="en-US" sz="1050" dirty="0"/>
          </a:p>
          <a:p>
            <a:r>
              <a:rPr lang="en-US" sz="1050" dirty="0"/>
              <a:t>34. </a:t>
            </a:r>
            <a:r>
              <a:rPr lang="en-US" sz="1050" dirty="0">
                <a:hlinkClick r:id="rId3"/>
              </a:rPr>
              <a:t>Images retrieved from Pixabay.com</a:t>
            </a:r>
            <a:r>
              <a:rPr lang="en-US" sz="1050" dirty="0"/>
              <a:t> are licensed under   </a:t>
            </a:r>
            <a:r>
              <a:rPr lang="en-US" sz="1050" u="sng" dirty="0">
                <a:hlinkClick r:id="rId4"/>
              </a:rPr>
              <a:t>CC0.</a:t>
            </a:r>
            <a:endParaRPr lang="en-US" sz="1050" dirty="0"/>
          </a:p>
        </p:txBody>
      </p:sp>
      <p:sp>
        <p:nvSpPr>
          <p:cNvPr id="7" name="TextBox 6"/>
          <p:cNvSpPr txBox="1"/>
          <p:nvPr/>
        </p:nvSpPr>
        <p:spPr>
          <a:xfrm>
            <a:off x="8960032" y="3188199"/>
            <a:ext cx="3094182"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Online  chatting is one place for cyberbullying.</a:t>
            </a:r>
          </a:p>
        </p:txBody>
      </p:sp>
      <p:sp>
        <p:nvSpPr>
          <p:cNvPr id="10" name="TextBox 9"/>
          <p:cNvSpPr txBox="1"/>
          <p:nvPr/>
        </p:nvSpPr>
        <p:spPr>
          <a:xfrm>
            <a:off x="3872628" y="0"/>
            <a:ext cx="4664154"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Types of Bullying: Cyberbullying</a:t>
            </a:r>
          </a:p>
        </p:txBody>
      </p:sp>
      <p:sp>
        <p:nvSpPr>
          <p:cNvPr id="2" name="TextBox 1"/>
          <p:cNvSpPr txBox="1"/>
          <p:nvPr/>
        </p:nvSpPr>
        <p:spPr>
          <a:xfrm>
            <a:off x="137787" y="442878"/>
            <a:ext cx="11855884" cy="1200329"/>
          </a:xfrm>
          <a:prstGeom prst="rect">
            <a:avLst/>
          </a:prstGeom>
          <a:noFill/>
        </p:spPr>
        <p:txBody>
          <a:bodyPr wrap="square" rtlCol="0">
            <a:spAutoFit/>
          </a:bodyPr>
          <a:lstStyle/>
          <a:p>
            <a:r>
              <a:rPr lang="en-US" b="1" dirty="0"/>
              <a:t>Cyberbullying</a:t>
            </a:r>
            <a:r>
              <a:rPr lang="en-US" dirty="0"/>
              <a:t> is bullying that takes place over digital devices like cell phones, computers, and tablets Cyberbullying includes sending, posting, or sharing negative, harmful, false, or mean content about someone else. It can include sharing personal or private information about someone else causing embarrassment or humiliation. Some cyberbullying crosses the line into unlawful or criminal behavior.</a:t>
            </a:r>
          </a:p>
        </p:txBody>
      </p:sp>
      <p:sp>
        <p:nvSpPr>
          <p:cNvPr id="3" name="TextBox 2"/>
          <p:cNvSpPr txBox="1"/>
          <p:nvPr/>
        </p:nvSpPr>
        <p:spPr>
          <a:xfrm>
            <a:off x="137786" y="1700436"/>
            <a:ext cx="7491450" cy="1846659"/>
          </a:xfrm>
          <a:prstGeom prst="rect">
            <a:avLst/>
          </a:prstGeom>
          <a:solidFill>
            <a:schemeClr val="accent1">
              <a:lumMod val="20000"/>
              <a:lumOff val="80000"/>
            </a:schemeClr>
          </a:solidFill>
          <a:ln>
            <a:solidFill>
              <a:srgbClr val="7030A0"/>
            </a:solidFill>
          </a:ln>
        </p:spPr>
        <p:txBody>
          <a:bodyPr wrap="square" rtlCol="0">
            <a:spAutoFit/>
          </a:bodyPr>
          <a:lstStyle/>
          <a:p>
            <a:r>
              <a:rPr lang="en-US" b="1" dirty="0"/>
              <a:t>The most common places where cyberbullying occurs are</a:t>
            </a:r>
            <a:r>
              <a:rPr lang="en-US" dirty="0"/>
              <a:t>:</a:t>
            </a:r>
          </a:p>
          <a:p>
            <a:pPr marL="285750" lvl="0" indent="-285750">
              <a:buFont typeface="Wingdings" panose="05000000000000000000" pitchFamily="2" charset="2"/>
              <a:buChar char="Ø"/>
            </a:pPr>
            <a:r>
              <a:rPr lang="en-US" sz="1600" dirty="0"/>
              <a:t>Social Media, such as Facebook, Instagram, Snapchat, and </a:t>
            </a:r>
            <a:r>
              <a:rPr lang="en-US" sz="1600" dirty="0" err="1"/>
              <a:t>Tik</a:t>
            </a:r>
            <a:r>
              <a:rPr lang="en-US" sz="1600" dirty="0"/>
              <a:t> </a:t>
            </a:r>
            <a:r>
              <a:rPr lang="en-US" sz="1600" dirty="0" err="1"/>
              <a:t>Tok</a:t>
            </a:r>
            <a:endParaRPr lang="en-US" sz="1600" dirty="0"/>
          </a:p>
          <a:p>
            <a:pPr marL="285750" lvl="0" indent="-285750">
              <a:buFont typeface="Wingdings" panose="05000000000000000000" pitchFamily="2" charset="2"/>
              <a:buChar char="Ø"/>
            </a:pPr>
            <a:r>
              <a:rPr lang="en-US" sz="1600" dirty="0"/>
              <a:t>Text messaging and messaging apps on mobile or tablet devices</a:t>
            </a:r>
          </a:p>
          <a:p>
            <a:pPr marL="285750" lvl="0" indent="-285750">
              <a:buFont typeface="Wingdings" panose="05000000000000000000" pitchFamily="2" charset="2"/>
              <a:buChar char="Ø"/>
            </a:pPr>
            <a:r>
              <a:rPr lang="en-US" sz="1600" dirty="0"/>
              <a:t>Instant messaging, direct messaging, and online chatting over the internet</a:t>
            </a:r>
          </a:p>
          <a:p>
            <a:pPr marL="285750" lvl="0" indent="-285750">
              <a:buFont typeface="Wingdings" panose="05000000000000000000" pitchFamily="2" charset="2"/>
              <a:buChar char="Ø"/>
            </a:pPr>
            <a:r>
              <a:rPr lang="en-US" sz="1600" dirty="0"/>
              <a:t>Online forums, chat rooms, and message boards, such as Reddit</a:t>
            </a:r>
          </a:p>
          <a:p>
            <a:pPr marL="285750" lvl="0" indent="-285750">
              <a:buFont typeface="Wingdings" panose="05000000000000000000" pitchFamily="2" charset="2"/>
              <a:buChar char="Ø"/>
            </a:pPr>
            <a:r>
              <a:rPr lang="en-US" sz="1600" dirty="0"/>
              <a:t>Email</a:t>
            </a:r>
          </a:p>
          <a:p>
            <a:pPr marL="285750" lvl="0" indent="-285750">
              <a:buFont typeface="Wingdings" panose="05000000000000000000" pitchFamily="2" charset="2"/>
              <a:buChar char="Ø"/>
            </a:pPr>
            <a:r>
              <a:rPr lang="en-US" sz="1600" dirty="0"/>
              <a:t>Online gaming communities </a:t>
            </a:r>
            <a:r>
              <a:rPr lang="en-US" sz="1200" baseline="30000" dirty="0">
                <a:latin typeface="Arial" panose="020B0604020202020204" pitchFamily="34" charset="0"/>
                <a:cs typeface="Arial" panose="020B0604020202020204" pitchFamily="34" charset="0"/>
              </a:rPr>
              <a:t>32</a:t>
            </a:r>
          </a:p>
        </p:txBody>
      </p:sp>
      <p:pic>
        <p:nvPicPr>
          <p:cNvPr id="14" name="Picture 13" descr="Bullying, Exclude, Young People"/>
          <p:cNvPicPr/>
          <p:nvPr/>
        </p:nvPicPr>
        <p:blipFill>
          <a:blip r:embed="rId5">
            <a:extLst>
              <a:ext uri="{28A0092B-C50C-407E-A947-70E740481C1C}">
                <a14:useLocalDpi xmlns:a14="http://schemas.microsoft.com/office/drawing/2010/main" val="0"/>
              </a:ext>
            </a:extLst>
          </a:blip>
          <a:srcRect/>
          <a:stretch>
            <a:fillRect/>
          </a:stretch>
        </p:blipFill>
        <p:spPr bwMode="auto">
          <a:xfrm>
            <a:off x="9118743" y="1367437"/>
            <a:ext cx="2651760" cy="1737360"/>
          </a:xfrm>
          <a:prstGeom prst="rect">
            <a:avLst/>
          </a:prstGeom>
          <a:noFill/>
          <a:ln>
            <a:solidFill>
              <a:schemeClr val="tx1"/>
            </a:solidFill>
          </a:ln>
        </p:spPr>
      </p:pic>
      <p:sp>
        <p:nvSpPr>
          <p:cNvPr id="6" name="TextBox 5"/>
          <p:cNvSpPr txBox="1"/>
          <p:nvPr/>
        </p:nvSpPr>
        <p:spPr>
          <a:xfrm>
            <a:off x="137786" y="3654591"/>
            <a:ext cx="5373666" cy="2092881"/>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b="1" dirty="0"/>
              <a:t>Children who are cyberbullied are more likely to:</a:t>
            </a:r>
            <a:r>
              <a:rPr lang="en-US" dirty="0"/>
              <a:t> </a:t>
            </a:r>
          </a:p>
          <a:p>
            <a:pPr marL="285750" indent="-285750">
              <a:buFont typeface="Wingdings" panose="05000000000000000000" pitchFamily="2" charset="2"/>
              <a:buChar char="Ø"/>
            </a:pPr>
            <a:r>
              <a:rPr lang="en-US" sz="1600" dirty="0"/>
              <a:t>experience in-person bullying </a:t>
            </a:r>
          </a:p>
          <a:p>
            <a:pPr marL="285750" indent="-285750">
              <a:buFont typeface="Wingdings" panose="05000000000000000000" pitchFamily="2" charset="2"/>
              <a:buChar char="Ø"/>
            </a:pPr>
            <a:r>
              <a:rPr lang="en-US" sz="1600" dirty="0"/>
              <a:t>be unwilling to attend school</a:t>
            </a:r>
          </a:p>
          <a:p>
            <a:pPr marL="285750" indent="-285750">
              <a:buFont typeface="Wingdings" panose="05000000000000000000" pitchFamily="2" charset="2"/>
              <a:buChar char="Ø"/>
            </a:pPr>
            <a:r>
              <a:rPr lang="en-US" sz="1600" dirty="0"/>
              <a:t>receive poor grades</a:t>
            </a:r>
          </a:p>
          <a:p>
            <a:pPr marL="285750" indent="-285750">
              <a:buFont typeface="Wingdings" panose="05000000000000000000" pitchFamily="2" charset="2"/>
              <a:buChar char="Ø"/>
            </a:pPr>
            <a:r>
              <a:rPr lang="en-US" sz="1600" dirty="0"/>
              <a:t>use alcohol and drugs</a:t>
            </a:r>
          </a:p>
          <a:p>
            <a:pPr marL="285750" indent="-285750">
              <a:buFont typeface="Wingdings" panose="05000000000000000000" pitchFamily="2" charset="2"/>
              <a:buChar char="Ø"/>
            </a:pPr>
            <a:r>
              <a:rPr lang="en-US" sz="1600" dirty="0"/>
              <a:t>skip school</a:t>
            </a:r>
          </a:p>
          <a:p>
            <a:pPr marL="285750" indent="-285750">
              <a:buFont typeface="Wingdings" panose="05000000000000000000" pitchFamily="2" charset="2"/>
              <a:buChar char="Ø"/>
            </a:pPr>
            <a:r>
              <a:rPr lang="en-US" sz="1600" dirty="0"/>
              <a:t>have lower self-esteem</a:t>
            </a:r>
          </a:p>
          <a:p>
            <a:pPr marL="285750" indent="-285750">
              <a:buFont typeface="Wingdings" panose="05000000000000000000" pitchFamily="2" charset="2"/>
              <a:buChar char="Ø"/>
            </a:pPr>
            <a:r>
              <a:rPr lang="en-US" sz="1600" dirty="0"/>
              <a:t>have more health problems </a:t>
            </a:r>
            <a:r>
              <a:rPr lang="en-US" sz="1200" baseline="30000" dirty="0">
                <a:latin typeface="Arial" panose="020B0604020202020204" pitchFamily="34" charset="0"/>
                <a:cs typeface="Arial" panose="020B0604020202020204" pitchFamily="34" charset="0"/>
              </a:rPr>
              <a:t>33</a:t>
            </a:r>
          </a:p>
        </p:txBody>
      </p:sp>
      <p:pic>
        <p:nvPicPr>
          <p:cNvPr id="5122" name="Picture 2" descr="Addict, Homeless, Tramp, Drug, Dependen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93061" y="3843584"/>
            <a:ext cx="3300610" cy="167117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6204705" y="4448336"/>
            <a:ext cx="2383869" cy="461665"/>
          </a:xfrm>
          <a:prstGeom prst="rect">
            <a:avLst/>
          </a:prstGeom>
          <a:noFill/>
        </p:spPr>
        <p:txBody>
          <a:bodyPr wrap="square" rtlCol="0">
            <a:spAutoFit/>
          </a:bodyPr>
          <a:lstStyle/>
          <a:p>
            <a:r>
              <a:rPr lang="en-US" sz="1200" dirty="0"/>
              <a:t>Kids who are cyberbullied are more likely to use alcohol and drugs.</a:t>
            </a:r>
          </a:p>
        </p:txBody>
      </p:sp>
      <p:sp>
        <p:nvSpPr>
          <p:cNvPr id="16" name="TextBox 15"/>
          <p:cNvSpPr txBox="1"/>
          <p:nvPr/>
        </p:nvSpPr>
        <p:spPr>
          <a:xfrm>
            <a:off x="8709846" y="1343246"/>
            <a:ext cx="371458" cy="215444"/>
          </a:xfrm>
          <a:prstGeom prst="rect">
            <a:avLst/>
          </a:prstGeom>
          <a:noFill/>
        </p:spPr>
        <p:txBody>
          <a:bodyPr wrap="square" rtlCol="0">
            <a:spAutoFit/>
          </a:bodyPr>
          <a:lstStyle/>
          <a:p>
            <a:r>
              <a:rPr lang="en-US" sz="1200" baseline="30000" dirty="0">
                <a:latin typeface="Arial" panose="020B0604020202020204" pitchFamily="34" charset="0"/>
                <a:cs typeface="Arial" panose="020B0604020202020204" pitchFamily="34" charset="0"/>
              </a:rPr>
              <a:t>34</a:t>
            </a:r>
          </a:p>
        </p:txBody>
      </p:sp>
    </p:spTree>
    <p:extLst>
      <p:ext uri="{BB962C8B-B14F-4D97-AF65-F5344CB8AC3E}">
        <p14:creationId xmlns:p14="http://schemas.microsoft.com/office/powerpoint/2010/main" val="42458376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08326" y="6002191"/>
            <a:ext cx="5575347" cy="253916"/>
          </a:xfrm>
          <a:prstGeom prst="rect">
            <a:avLst/>
          </a:prstGeom>
          <a:noFill/>
        </p:spPr>
        <p:txBody>
          <a:bodyPr wrap="square" rtlCol="0">
            <a:spAutoFit/>
          </a:bodyPr>
          <a:lstStyle/>
          <a:p>
            <a:r>
              <a:rPr lang="en-US" sz="1050" dirty="0"/>
              <a:t>35  </a:t>
            </a:r>
            <a:r>
              <a:rPr lang="en-US" sz="1050" u="sng" dirty="0">
                <a:hlinkClick r:id="rId2"/>
              </a:rPr>
              <a:t>United States Department of Health and Human Services.</a:t>
            </a:r>
            <a:r>
              <a:rPr lang="en-US" sz="1050" dirty="0"/>
              <a:t> </a:t>
            </a:r>
            <a:r>
              <a:rPr lang="en-US" sz="1050" u="sng" dirty="0">
                <a:hlinkClick r:id="rId3"/>
              </a:rPr>
              <a:t>Public Domain: No Known Copyright</a:t>
            </a:r>
            <a:r>
              <a:rPr lang="en-US" sz="1050" dirty="0"/>
              <a:t>. </a:t>
            </a:r>
          </a:p>
        </p:txBody>
      </p:sp>
      <p:sp>
        <p:nvSpPr>
          <p:cNvPr id="7" name="TextBox 6"/>
          <p:cNvSpPr txBox="1"/>
          <p:nvPr/>
        </p:nvSpPr>
        <p:spPr>
          <a:xfrm>
            <a:off x="10709753" y="2880986"/>
            <a:ext cx="184731" cy="369332"/>
          </a:xfrm>
          <a:prstGeom prst="rect">
            <a:avLst/>
          </a:prstGeom>
          <a:noFill/>
        </p:spPr>
        <p:txBody>
          <a:bodyPr wrap="none" rtlCol="0">
            <a:spAutoFit/>
          </a:bodyPr>
          <a:lstStyle/>
          <a:p>
            <a:endParaRPr lang="en-US" dirty="0"/>
          </a:p>
        </p:txBody>
      </p:sp>
      <p:sp>
        <p:nvSpPr>
          <p:cNvPr id="9" name="TextBox 8"/>
          <p:cNvSpPr txBox="1"/>
          <p:nvPr/>
        </p:nvSpPr>
        <p:spPr>
          <a:xfrm>
            <a:off x="233820" y="601893"/>
            <a:ext cx="11724360" cy="923330"/>
          </a:xfrm>
          <a:prstGeom prst="rect">
            <a:avLst/>
          </a:prstGeom>
          <a:solidFill>
            <a:schemeClr val="bg1"/>
          </a:solidFill>
          <a:ln>
            <a:noFill/>
          </a:ln>
        </p:spPr>
        <p:txBody>
          <a:bodyPr wrap="square" rtlCol="0">
            <a:spAutoFit/>
          </a:bodyPr>
          <a:lstStyle/>
          <a:p>
            <a:r>
              <a:rPr lang="en-US" dirty="0"/>
              <a:t>No single factor puts a child at risk of being bullied or bullying others. Bullying can happen anywhere—cities, suburbs, or rural towns. Depending on the environment, some groups—such as lesbian, gay, bisexual, transgender or questioning (LGBTQ+) youth, youth with disabilities, and socially isolated youth—may be at an increased risk of being bullied.</a:t>
            </a:r>
          </a:p>
        </p:txBody>
      </p:sp>
      <p:sp>
        <p:nvSpPr>
          <p:cNvPr id="10" name="TextBox 9"/>
          <p:cNvSpPr txBox="1"/>
          <p:nvPr/>
        </p:nvSpPr>
        <p:spPr>
          <a:xfrm>
            <a:off x="3342171" y="205063"/>
            <a:ext cx="5566111"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Children Who Are at Risk of Being Bullied</a:t>
            </a:r>
          </a:p>
        </p:txBody>
      </p:sp>
      <p:sp>
        <p:nvSpPr>
          <p:cNvPr id="2" name="TextBox 1"/>
          <p:cNvSpPr txBox="1"/>
          <p:nvPr/>
        </p:nvSpPr>
        <p:spPr>
          <a:xfrm>
            <a:off x="1147838" y="1796086"/>
            <a:ext cx="10121030" cy="3785652"/>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sz="2000" b="1" dirty="0"/>
              <a:t>Generally, children who are bullied have one or more of the following risk factors</a:t>
            </a:r>
            <a:r>
              <a:rPr lang="en-US" sz="2000" dirty="0"/>
              <a:t>:</a:t>
            </a:r>
          </a:p>
          <a:p>
            <a:pPr marL="342900" lvl="0" indent="-342900">
              <a:buFont typeface="Wingdings" panose="05000000000000000000" pitchFamily="2" charset="2"/>
              <a:buChar char="Ø"/>
            </a:pPr>
            <a:r>
              <a:rPr lang="en-US" sz="2000" dirty="0"/>
              <a:t>Are perceived as different from their peers, such as being overweight or underweight, wearing glasses or different clothing, being new to a school, or being unable to afford what kids consider “cool”</a:t>
            </a:r>
          </a:p>
          <a:p>
            <a:pPr marL="342900" lvl="0" indent="-342900">
              <a:buFont typeface="Wingdings" panose="05000000000000000000" pitchFamily="2" charset="2"/>
              <a:buChar char="Ø"/>
            </a:pPr>
            <a:r>
              <a:rPr lang="en-US" sz="2000" dirty="0"/>
              <a:t>Are perceived as weak or unable to defend themselves</a:t>
            </a:r>
          </a:p>
          <a:p>
            <a:pPr marL="342900" lvl="0" indent="-342900">
              <a:buFont typeface="Wingdings" panose="05000000000000000000" pitchFamily="2" charset="2"/>
              <a:buChar char="Ø"/>
            </a:pPr>
            <a:r>
              <a:rPr lang="en-US" sz="2000" dirty="0"/>
              <a:t>Are depressed, anxious, or have low self esteem</a:t>
            </a:r>
          </a:p>
          <a:p>
            <a:pPr marL="342900" lvl="0" indent="-342900">
              <a:buFont typeface="Wingdings" panose="05000000000000000000" pitchFamily="2" charset="2"/>
              <a:buChar char="Ø"/>
            </a:pPr>
            <a:r>
              <a:rPr lang="en-US" sz="2000" dirty="0"/>
              <a:t>Are less popular than others and have few friends</a:t>
            </a:r>
          </a:p>
          <a:p>
            <a:pPr marL="342900" lvl="0" indent="-342900">
              <a:buFont typeface="Wingdings" panose="05000000000000000000" pitchFamily="2" charset="2"/>
              <a:buChar char="Ø"/>
            </a:pPr>
            <a:r>
              <a:rPr lang="en-US" sz="2000" dirty="0"/>
              <a:t>Do not get along well with others, seen as annoying or provoking, or antagonize others for attention</a:t>
            </a:r>
          </a:p>
          <a:p>
            <a:pPr marL="342900" lvl="0" indent="-342900">
              <a:buFont typeface="Wingdings" panose="05000000000000000000" pitchFamily="2" charset="2"/>
              <a:buChar char="Ø"/>
            </a:pPr>
            <a:r>
              <a:rPr lang="en-US" sz="2000" dirty="0"/>
              <a:t>Gay, lesbian, bisexual, and transgender teens.</a:t>
            </a:r>
          </a:p>
          <a:p>
            <a:pPr marL="342900" indent="-342900">
              <a:buFont typeface="Wingdings" panose="05000000000000000000" pitchFamily="2" charset="2"/>
              <a:buChar char="Ø"/>
            </a:pPr>
            <a:r>
              <a:rPr lang="en-US" sz="2000" dirty="0"/>
              <a:t>However, even if a child has these risk factors, it doesn’t mean that they will be bullied.</a:t>
            </a:r>
          </a:p>
          <a:p>
            <a:endParaRPr lang="en-US" sz="2000" dirty="0"/>
          </a:p>
        </p:txBody>
      </p:sp>
      <p:sp>
        <p:nvSpPr>
          <p:cNvPr id="3" name="TextBox 2"/>
          <p:cNvSpPr txBox="1"/>
          <p:nvPr/>
        </p:nvSpPr>
        <p:spPr>
          <a:xfrm>
            <a:off x="10385655" y="4869359"/>
            <a:ext cx="416463" cy="215444"/>
          </a:xfrm>
          <a:prstGeom prst="rect">
            <a:avLst/>
          </a:prstGeom>
          <a:noFill/>
        </p:spPr>
        <p:txBody>
          <a:bodyPr wrap="square" rtlCol="0">
            <a:spAutoFit/>
          </a:bodyPr>
          <a:lstStyle/>
          <a:p>
            <a:r>
              <a:rPr lang="en-US" sz="1200" baseline="30000" dirty="0">
                <a:latin typeface="Arial" panose="020B0604020202020204" pitchFamily="34" charset="0"/>
                <a:cs typeface="Arial" panose="020B0604020202020204" pitchFamily="34" charset="0"/>
              </a:rPr>
              <a:t>35</a:t>
            </a:r>
          </a:p>
        </p:txBody>
      </p:sp>
    </p:spTree>
    <p:extLst>
      <p:ext uri="{BB962C8B-B14F-4D97-AF65-F5344CB8AC3E}">
        <p14:creationId xmlns:p14="http://schemas.microsoft.com/office/powerpoint/2010/main" val="41399396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4800E34-5636-474A-4C5C-C271CCAB7BAF}"/>
              </a:ext>
            </a:extLst>
          </p:cNvPr>
          <p:cNvSpPr txBox="1"/>
          <p:nvPr/>
        </p:nvSpPr>
        <p:spPr>
          <a:xfrm>
            <a:off x="4312685" y="32384"/>
            <a:ext cx="3566629"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Signs of Bullying</a:t>
            </a:r>
          </a:p>
        </p:txBody>
      </p:sp>
      <p:sp>
        <p:nvSpPr>
          <p:cNvPr id="4" name="TextBox 3">
            <a:extLst>
              <a:ext uri="{FF2B5EF4-FFF2-40B4-BE49-F238E27FC236}">
                <a16:creationId xmlns:a16="http://schemas.microsoft.com/office/drawing/2014/main" id="{B45CC8D5-E368-F342-28C8-B3F5F77CF4C5}"/>
              </a:ext>
            </a:extLst>
          </p:cNvPr>
          <p:cNvSpPr txBox="1"/>
          <p:nvPr/>
        </p:nvSpPr>
        <p:spPr>
          <a:xfrm>
            <a:off x="324980" y="584202"/>
            <a:ext cx="4941455" cy="4829977"/>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0" marR="0">
              <a:lnSpc>
                <a:spcPct val="115000"/>
              </a:lnSpc>
              <a:spcBef>
                <a:spcPts val="0"/>
              </a:spcBef>
              <a:spcAft>
                <a:spcPts val="800"/>
              </a:spcAft>
            </a:pPr>
            <a:r>
              <a:rPr lang="en-US" sz="1800" dirty="0">
                <a:effectLst/>
                <a:ea typeface="Calibri" panose="020F0502020204030204" pitchFamily="34" charset="0"/>
                <a:cs typeface="Times New Roman" panose="02020603050405020304" pitchFamily="18" charset="0"/>
              </a:rPr>
              <a:t>Look for changes in the child. However, be aware that not all children who are bullied exhibit warning signs. Some signs that may point to a bullying problem are:</a:t>
            </a:r>
            <a:endParaRPr lang="en-US" sz="1600" dirty="0">
              <a:effectLst/>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SzPts val="1000"/>
              <a:buFont typeface="Wingdings" panose="05000000000000000000" pitchFamily="2" charset="2"/>
              <a:buChar char="Ø"/>
              <a:tabLst>
                <a:tab pos="457200" algn="l"/>
              </a:tabLst>
            </a:pPr>
            <a:r>
              <a:rPr lang="en-US" sz="1800" dirty="0">
                <a:effectLst/>
                <a:ea typeface="Calibri" panose="020F0502020204030204" pitchFamily="34" charset="0"/>
                <a:cs typeface="Times New Roman" panose="02020603050405020304" pitchFamily="18" charset="0"/>
              </a:rPr>
              <a:t>Unexplainable injuries</a:t>
            </a:r>
            <a:endParaRPr lang="en-US" sz="1600" dirty="0">
              <a:effectLst/>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SzPts val="1000"/>
              <a:buFont typeface="Wingdings" panose="05000000000000000000" pitchFamily="2" charset="2"/>
              <a:buChar char="Ø"/>
              <a:tabLst>
                <a:tab pos="457200" algn="l"/>
              </a:tabLst>
            </a:pPr>
            <a:r>
              <a:rPr lang="en-US" sz="1800" dirty="0">
                <a:effectLst/>
                <a:ea typeface="Calibri" panose="020F0502020204030204" pitchFamily="34" charset="0"/>
                <a:cs typeface="Times New Roman" panose="02020603050405020304" pitchFamily="18" charset="0"/>
              </a:rPr>
              <a:t>Lost or destroyed clothing, books, electronics, or jewelry</a:t>
            </a:r>
            <a:endParaRPr lang="en-US" sz="1600" dirty="0">
              <a:effectLst/>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SzPts val="1000"/>
              <a:buFont typeface="Wingdings" panose="05000000000000000000" pitchFamily="2" charset="2"/>
              <a:buChar char="Ø"/>
              <a:tabLst>
                <a:tab pos="457200" algn="l"/>
              </a:tabLst>
            </a:pPr>
            <a:r>
              <a:rPr lang="en-US" sz="1800" dirty="0">
                <a:effectLst/>
                <a:ea typeface="Calibri" panose="020F0502020204030204" pitchFamily="34" charset="0"/>
                <a:cs typeface="Times New Roman" panose="02020603050405020304" pitchFamily="18" charset="0"/>
              </a:rPr>
              <a:t>Frequent headaches or stomach aches, feeling sick or faking illness</a:t>
            </a:r>
            <a:endParaRPr lang="en-US" sz="1600" dirty="0">
              <a:effectLst/>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SzPts val="1000"/>
              <a:buFont typeface="Wingdings" panose="05000000000000000000" pitchFamily="2" charset="2"/>
              <a:buChar char="Ø"/>
              <a:tabLst>
                <a:tab pos="457200" algn="l"/>
              </a:tabLst>
            </a:pPr>
            <a:r>
              <a:rPr lang="en-US" sz="1800" dirty="0">
                <a:effectLst/>
                <a:ea typeface="Calibri" panose="020F0502020204030204" pitchFamily="34" charset="0"/>
                <a:cs typeface="Times New Roman" panose="02020603050405020304" pitchFamily="18" charset="0"/>
              </a:rPr>
              <a:t>Changes in eating habits, like suddenly skipping meals or binge eating. Kids may come home from school hungry because they did not eat lunch.</a:t>
            </a:r>
            <a:endParaRPr lang="en-US" sz="1600" dirty="0">
              <a:effectLst/>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SzPts val="1000"/>
              <a:buFont typeface="Wingdings" panose="05000000000000000000" pitchFamily="2" charset="2"/>
              <a:buChar char="Ø"/>
              <a:tabLst>
                <a:tab pos="457200" algn="l"/>
              </a:tabLst>
            </a:pPr>
            <a:r>
              <a:rPr lang="en-US" sz="1800" dirty="0">
                <a:effectLst/>
                <a:ea typeface="Calibri" panose="020F0502020204030204" pitchFamily="34" charset="0"/>
                <a:cs typeface="Times New Roman" panose="02020603050405020304" pitchFamily="18" charset="0"/>
              </a:rPr>
              <a:t>Difficulty sleeping or frequent nightmares</a:t>
            </a:r>
            <a:endParaRPr lang="en-US" sz="1600" dirty="0">
              <a:effectLst/>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DD2DD7AF-5F38-2F8D-C884-1A7A7AE3CE6D}"/>
              </a:ext>
            </a:extLst>
          </p:cNvPr>
          <p:cNvSpPr txBox="1"/>
          <p:nvPr/>
        </p:nvSpPr>
        <p:spPr>
          <a:xfrm>
            <a:off x="5741603" y="566030"/>
            <a:ext cx="6096000" cy="5206746"/>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0" marR="0">
              <a:lnSpc>
                <a:spcPct val="115000"/>
              </a:lnSpc>
              <a:spcBef>
                <a:spcPts val="0"/>
              </a:spcBef>
              <a:spcAft>
                <a:spcPts val="800"/>
              </a:spcAft>
            </a:pPr>
            <a:r>
              <a:rPr lang="en-US" dirty="0">
                <a:effectLst/>
                <a:ea typeface="Calibri" panose="020F0502020204030204" pitchFamily="34" charset="0"/>
                <a:cs typeface="Times New Roman" panose="02020603050405020304" pitchFamily="18" charset="0"/>
              </a:rPr>
              <a:t>Many of the warning signs that cyberbullying is occurring happen around a child’s use of their device. Some of the warning signs that a child may be involved in cyberbullying are:</a:t>
            </a:r>
          </a:p>
          <a:p>
            <a:pPr marL="342900" marR="0" lvl="0" indent="-342900">
              <a:lnSpc>
                <a:spcPct val="107000"/>
              </a:lnSpc>
              <a:spcBef>
                <a:spcPts val="0"/>
              </a:spcBef>
              <a:spcAft>
                <a:spcPts val="800"/>
              </a:spcAft>
              <a:buSzPts val="1000"/>
              <a:buFont typeface="Wingdings" panose="05000000000000000000" pitchFamily="2" charset="2"/>
              <a:buChar char="Ø"/>
              <a:tabLst>
                <a:tab pos="457200" algn="l"/>
              </a:tabLst>
            </a:pPr>
            <a:r>
              <a:rPr lang="en-US" dirty="0">
                <a:effectLst/>
                <a:ea typeface="Calibri" panose="020F0502020204030204" pitchFamily="34" charset="0"/>
                <a:cs typeface="Times New Roman" panose="02020603050405020304" pitchFamily="18" charset="0"/>
              </a:rPr>
              <a:t>Noticeable increases or decreases in device use, including texting.</a:t>
            </a:r>
          </a:p>
          <a:p>
            <a:pPr marL="342900" marR="0" lvl="0" indent="-342900">
              <a:lnSpc>
                <a:spcPct val="107000"/>
              </a:lnSpc>
              <a:spcBef>
                <a:spcPts val="0"/>
              </a:spcBef>
              <a:spcAft>
                <a:spcPts val="800"/>
              </a:spcAft>
              <a:buSzPts val="1000"/>
              <a:buFont typeface="Wingdings" panose="05000000000000000000" pitchFamily="2" charset="2"/>
              <a:buChar char="Ø"/>
              <a:tabLst>
                <a:tab pos="457200" algn="l"/>
              </a:tabLst>
            </a:pPr>
            <a:r>
              <a:rPr lang="en-US" dirty="0">
                <a:effectLst/>
                <a:ea typeface="Calibri" panose="020F0502020204030204" pitchFamily="34" charset="0"/>
                <a:cs typeface="Times New Roman" panose="02020603050405020304" pitchFamily="18" charset="0"/>
              </a:rPr>
              <a:t>A child exhibits emotional responses (laughter, anger, upset) to what is happening on their device.</a:t>
            </a:r>
          </a:p>
          <a:p>
            <a:pPr marL="342900" marR="0" lvl="0" indent="-342900">
              <a:lnSpc>
                <a:spcPct val="107000"/>
              </a:lnSpc>
              <a:spcBef>
                <a:spcPts val="0"/>
              </a:spcBef>
              <a:spcAft>
                <a:spcPts val="800"/>
              </a:spcAft>
              <a:buSzPts val="1000"/>
              <a:buFont typeface="Wingdings" panose="05000000000000000000" pitchFamily="2" charset="2"/>
              <a:buChar char="Ø"/>
              <a:tabLst>
                <a:tab pos="457200" algn="l"/>
              </a:tabLst>
            </a:pPr>
            <a:r>
              <a:rPr lang="en-US" dirty="0">
                <a:effectLst/>
                <a:ea typeface="Calibri" panose="020F0502020204030204" pitchFamily="34" charset="0"/>
                <a:cs typeface="Times New Roman" panose="02020603050405020304" pitchFamily="18" charset="0"/>
              </a:rPr>
              <a:t>A child hides their screen or device when others are near and avoids discussion about what they are doing on their device.</a:t>
            </a:r>
          </a:p>
          <a:p>
            <a:pPr marL="342900" marR="0" lvl="0" indent="-342900">
              <a:lnSpc>
                <a:spcPct val="107000"/>
              </a:lnSpc>
              <a:spcBef>
                <a:spcPts val="0"/>
              </a:spcBef>
              <a:spcAft>
                <a:spcPts val="800"/>
              </a:spcAft>
              <a:buSzPts val="1000"/>
              <a:buFont typeface="Wingdings" panose="05000000000000000000" pitchFamily="2" charset="2"/>
              <a:buChar char="Ø"/>
              <a:tabLst>
                <a:tab pos="457200" algn="l"/>
              </a:tabLst>
            </a:pPr>
            <a:r>
              <a:rPr lang="en-US" dirty="0">
                <a:effectLst/>
                <a:ea typeface="Calibri" panose="020F0502020204030204" pitchFamily="34" charset="0"/>
                <a:cs typeface="Times New Roman" panose="02020603050405020304" pitchFamily="18" charset="0"/>
              </a:rPr>
              <a:t>Social media accounts are shut down or new ones appear.</a:t>
            </a:r>
          </a:p>
          <a:p>
            <a:pPr marL="342900" marR="0" lvl="0" indent="-342900">
              <a:lnSpc>
                <a:spcPct val="107000"/>
              </a:lnSpc>
              <a:spcBef>
                <a:spcPts val="0"/>
              </a:spcBef>
              <a:spcAft>
                <a:spcPts val="800"/>
              </a:spcAft>
              <a:buSzPts val="1000"/>
              <a:buFont typeface="Wingdings" panose="05000000000000000000" pitchFamily="2" charset="2"/>
              <a:buChar char="Ø"/>
              <a:tabLst>
                <a:tab pos="457200" algn="l"/>
              </a:tabLst>
            </a:pPr>
            <a:r>
              <a:rPr lang="en-US" dirty="0">
                <a:effectLst/>
                <a:ea typeface="Calibri" panose="020F0502020204030204" pitchFamily="34" charset="0"/>
                <a:cs typeface="Times New Roman" panose="02020603050405020304" pitchFamily="18" charset="0"/>
              </a:rPr>
              <a:t>A child starts to avoid social situations, even those that were enjoyed in the past.</a:t>
            </a:r>
          </a:p>
          <a:p>
            <a:pPr marL="342900" marR="0" lvl="0" indent="-342900">
              <a:lnSpc>
                <a:spcPct val="107000"/>
              </a:lnSpc>
              <a:spcBef>
                <a:spcPts val="0"/>
              </a:spcBef>
              <a:spcAft>
                <a:spcPts val="800"/>
              </a:spcAft>
              <a:buSzPts val="1000"/>
              <a:buFont typeface="Wingdings" panose="05000000000000000000" pitchFamily="2" charset="2"/>
              <a:buChar char="Ø"/>
              <a:tabLst>
                <a:tab pos="457200" algn="l"/>
              </a:tabLst>
            </a:pPr>
            <a:r>
              <a:rPr lang="en-US" dirty="0">
                <a:effectLst/>
                <a:ea typeface="Calibri" panose="020F0502020204030204" pitchFamily="34" charset="0"/>
                <a:cs typeface="Times New Roman" panose="02020603050405020304" pitchFamily="18" charset="0"/>
              </a:rPr>
              <a:t>A child becomes withdrawn or depressed or loses interest in people and activities.</a:t>
            </a:r>
          </a:p>
        </p:txBody>
      </p:sp>
      <p:sp>
        <p:nvSpPr>
          <p:cNvPr id="7" name="TextBox 6">
            <a:extLst>
              <a:ext uri="{FF2B5EF4-FFF2-40B4-BE49-F238E27FC236}">
                <a16:creationId xmlns:a16="http://schemas.microsoft.com/office/drawing/2014/main" id="{047C5900-09F5-A34A-ED42-D3A3548B9DE1}"/>
              </a:ext>
            </a:extLst>
          </p:cNvPr>
          <p:cNvSpPr txBox="1"/>
          <p:nvPr/>
        </p:nvSpPr>
        <p:spPr>
          <a:xfrm>
            <a:off x="188144" y="5600071"/>
            <a:ext cx="5215129" cy="4154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36. From </a:t>
            </a:r>
            <a:r>
              <a:rPr lang="en-US" sz="1000" dirty="0">
                <a:latin typeface="Arial" panose="020B0604020202020204" pitchFamily="34" charset="0"/>
                <a:cs typeface="Arial" panose="020B0604020202020204" pitchFamily="34" charset="0"/>
                <a:hlinkClick r:id="rId2"/>
              </a:rPr>
              <a:t>stopbullying.gov </a:t>
            </a:r>
            <a:r>
              <a:rPr lang="en-US" sz="1000" dirty="0">
                <a:latin typeface="Arial" panose="020B0604020202020204" pitchFamily="34" charset="0"/>
                <a:cs typeface="Arial" panose="020B0604020202020204" pitchFamily="34" charset="0"/>
              </a:rPr>
              <a:t>a federal government website managed by the U.S. Department of Health and Human Services. Licensed under </a:t>
            </a:r>
            <a:r>
              <a:rPr lang="en-US" sz="1000" dirty="0">
                <a:latin typeface="Arial" panose="020B0604020202020204" pitchFamily="34" charset="0"/>
                <a:cs typeface="Arial" panose="020B0604020202020204" pitchFamily="34" charset="0"/>
                <a:hlinkClick r:id="rId3"/>
              </a:rPr>
              <a:t>public domain</a:t>
            </a:r>
            <a:r>
              <a:rPr lang="en-US" sz="1000" dirty="0">
                <a:latin typeface="Arial" panose="020B0604020202020204" pitchFamily="34" charset="0"/>
                <a:cs typeface="Arial" panose="020B0604020202020204" pitchFamily="34" charset="0"/>
              </a:rPr>
              <a:t>. </a:t>
            </a:r>
          </a:p>
        </p:txBody>
      </p:sp>
      <p:sp>
        <p:nvSpPr>
          <p:cNvPr id="8" name="TextBox 7">
            <a:extLst>
              <a:ext uri="{FF2B5EF4-FFF2-40B4-BE49-F238E27FC236}">
                <a16:creationId xmlns:a16="http://schemas.microsoft.com/office/drawing/2014/main" id="{6A2B9D83-4DEC-8452-0CBA-1FCC42707A2A}"/>
              </a:ext>
            </a:extLst>
          </p:cNvPr>
          <p:cNvSpPr txBox="1"/>
          <p:nvPr/>
        </p:nvSpPr>
        <p:spPr>
          <a:xfrm>
            <a:off x="188144" y="5971854"/>
            <a:ext cx="5316729" cy="4154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37. From </a:t>
            </a:r>
            <a:r>
              <a:rPr lang="en-US" sz="1000" dirty="0">
                <a:latin typeface="Arial" panose="020B0604020202020204" pitchFamily="34" charset="0"/>
                <a:cs typeface="Arial" panose="020B0604020202020204" pitchFamily="34" charset="0"/>
                <a:hlinkClick r:id="rId4"/>
              </a:rPr>
              <a:t>stopbullying.gov </a:t>
            </a:r>
            <a:r>
              <a:rPr lang="en-US" sz="1000" dirty="0">
                <a:latin typeface="Arial" panose="020B0604020202020204" pitchFamily="34" charset="0"/>
                <a:cs typeface="Arial" panose="020B0604020202020204" pitchFamily="34" charset="0"/>
              </a:rPr>
              <a:t>a federal government website managed by the U.S. Department of Health and Human Services. Licensed under </a:t>
            </a:r>
            <a:r>
              <a:rPr lang="en-US" sz="1000" dirty="0">
                <a:latin typeface="Arial" panose="020B0604020202020204" pitchFamily="34" charset="0"/>
                <a:cs typeface="Arial" panose="020B0604020202020204" pitchFamily="34" charset="0"/>
                <a:hlinkClick r:id="rId3"/>
              </a:rPr>
              <a:t>public domain</a:t>
            </a:r>
            <a:r>
              <a:rPr lang="en-US" sz="1000" dirty="0">
                <a:latin typeface="Arial" panose="020B0604020202020204" pitchFamily="34" charset="0"/>
                <a:cs typeface="Arial" panose="020B0604020202020204" pitchFamily="34" charset="0"/>
              </a:rPr>
              <a:t>. </a:t>
            </a:r>
          </a:p>
        </p:txBody>
      </p:sp>
      <p:sp>
        <p:nvSpPr>
          <p:cNvPr id="9" name="TextBox 8">
            <a:extLst>
              <a:ext uri="{FF2B5EF4-FFF2-40B4-BE49-F238E27FC236}">
                <a16:creationId xmlns:a16="http://schemas.microsoft.com/office/drawing/2014/main" id="{467F6E61-391D-C534-B07E-6C6E2B68A78D}"/>
              </a:ext>
            </a:extLst>
          </p:cNvPr>
          <p:cNvSpPr txBox="1"/>
          <p:nvPr/>
        </p:nvSpPr>
        <p:spPr>
          <a:xfrm>
            <a:off x="5741603" y="5906312"/>
            <a:ext cx="6419272"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Is it Cyberbullying?, </a:t>
            </a:r>
            <a:r>
              <a:rPr lang="en-US" sz="1200" dirty="0">
                <a:latin typeface="Arial" panose="020B0604020202020204" pitchFamily="34" charset="0"/>
                <a:cs typeface="Arial" panose="020B0604020202020204" pitchFamily="34" charset="0"/>
              </a:rPr>
              <a:t>describes cyberbullying and what to do if you believe you are being cyberbullied.</a:t>
            </a:r>
          </a:p>
        </p:txBody>
      </p:sp>
      <p:sp>
        <p:nvSpPr>
          <p:cNvPr id="10" name="TextBox 9">
            <a:extLst>
              <a:ext uri="{FF2B5EF4-FFF2-40B4-BE49-F238E27FC236}">
                <a16:creationId xmlns:a16="http://schemas.microsoft.com/office/drawing/2014/main" id="{E3551166-C1B2-C76A-A29D-28A16BAF0465}"/>
              </a:ext>
            </a:extLst>
          </p:cNvPr>
          <p:cNvSpPr txBox="1"/>
          <p:nvPr/>
        </p:nvSpPr>
        <p:spPr>
          <a:xfrm>
            <a:off x="4566746" y="5012844"/>
            <a:ext cx="416463" cy="215444"/>
          </a:xfrm>
          <a:prstGeom prst="rect">
            <a:avLst/>
          </a:prstGeom>
          <a:noFill/>
        </p:spPr>
        <p:txBody>
          <a:bodyPr wrap="square" rtlCol="0">
            <a:spAutoFit/>
          </a:bodyPr>
          <a:lstStyle/>
          <a:p>
            <a:r>
              <a:rPr lang="en-US" sz="1200" baseline="30000" dirty="0">
                <a:latin typeface="Arial" panose="020B0604020202020204" pitchFamily="34" charset="0"/>
                <a:cs typeface="Arial" panose="020B0604020202020204" pitchFamily="34" charset="0"/>
              </a:rPr>
              <a:t>36</a:t>
            </a:r>
          </a:p>
        </p:txBody>
      </p:sp>
      <p:sp>
        <p:nvSpPr>
          <p:cNvPr id="11" name="TextBox 10">
            <a:extLst>
              <a:ext uri="{FF2B5EF4-FFF2-40B4-BE49-F238E27FC236}">
                <a16:creationId xmlns:a16="http://schemas.microsoft.com/office/drawing/2014/main" id="{04829A83-4BD1-3EAF-C11C-5E929EBECFF6}"/>
              </a:ext>
            </a:extLst>
          </p:cNvPr>
          <p:cNvSpPr txBox="1"/>
          <p:nvPr/>
        </p:nvSpPr>
        <p:spPr>
          <a:xfrm>
            <a:off x="8279764" y="5434429"/>
            <a:ext cx="416463" cy="215444"/>
          </a:xfrm>
          <a:prstGeom prst="rect">
            <a:avLst/>
          </a:prstGeom>
          <a:noFill/>
        </p:spPr>
        <p:txBody>
          <a:bodyPr wrap="square" rtlCol="0">
            <a:spAutoFit/>
          </a:bodyPr>
          <a:lstStyle/>
          <a:p>
            <a:r>
              <a:rPr lang="en-US" sz="1200" baseline="30000" dirty="0">
                <a:latin typeface="Arial" panose="020B0604020202020204" pitchFamily="34" charset="0"/>
                <a:cs typeface="Arial" panose="020B0604020202020204" pitchFamily="34" charset="0"/>
              </a:rPr>
              <a:t>37</a:t>
            </a:r>
          </a:p>
        </p:txBody>
      </p:sp>
    </p:spTree>
    <p:extLst>
      <p:ext uri="{BB962C8B-B14F-4D97-AF65-F5344CB8AC3E}">
        <p14:creationId xmlns:p14="http://schemas.microsoft.com/office/powerpoint/2010/main" val="26401831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2DF00B8-4F32-E89A-6E44-DBA5F4DED3F0}"/>
              </a:ext>
            </a:extLst>
          </p:cNvPr>
          <p:cNvSpPr txBox="1"/>
          <p:nvPr/>
        </p:nvSpPr>
        <p:spPr>
          <a:xfrm>
            <a:off x="2933315" y="5037793"/>
            <a:ext cx="371458" cy="215444"/>
          </a:xfrm>
          <a:prstGeom prst="rect">
            <a:avLst/>
          </a:prstGeom>
          <a:noFill/>
        </p:spPr>
        <p:txBody>
          <a:bodyPr wrap="square" rtlCol="0">
            <a:spAutoFit/>
          </a:bodyPr>
          <a:lstStyle/>
          <a:p>
            <a:r>
              <a:rPr lang="en-US" sz="1200" baseline="30000" dirty="0">
                <a:latin typeface="Arial" panose="020B0604020202020204" pitchFamily="34" charset="0"/>
                <a:cs typeface="Arial" panose="020B0604020202020204" pitchFamily="34" charset="0"/>
              </a:rPr>
              <a:t>34</a:t>
            </a:r>
          </a:p>
        </p:txBody>
      </p:sp>
      <p:sp>
        <p:nvSpPr>
          <p:cNvPr id="3" name="TextBox 2">
            <a:extLst>
              <a:ext uri="{FF2B5EF4-FFF2-40B4-BE49-F238E27FC236}">
                <a16:creationId xmlns:a16="http://schemas.microsoft.com/office/drawing/2014/main" id="{F6081C94-A60F-328B-9B19-56B2A554F52A}"/>
              </a:ext>
            </a:extLst>
          </p:cNvPr>
          <p:cNvSpPr txBox="1"/>
          <p:nvPr/>
        </p:nvSpPr>
        <p:spPr>
          <a:xfrm>
            <a:off x="1838958" y="71862"/>
            <a:ext cx="8514083"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How to Prevent Bullying: Evidence Based Programs/Curricula: BP-PBIS </a:t>
            </a:r>
          </a:p>
        </p:txBody>
      </p:sp>
      <p:sp>
        <p:nvSpPr>
          <p:cNvPr id="5" name="TextBox 4">
            <a:extLst>
              <a:ext uri="{FF2B5EF4-FFF2-40B4-BE49-F238E27FC236}">
                <a16:creationId xmlns:a16="http://schemas.microsoft.com/office/drawing/2014/main" id="{0459BE58-3C45-24AE-0359-E22931024E1D}"/>
              </a:ext>
            </a:extLst>
          </p:cNvPr>
          <p:cNvSpPr txBox="1"/>
          <p:nvPr/>
        </p:nvSpPr>
        <p:spPr>
          <a:xfrm>
            <a:off x="230910" y="554887"/>
            <a:ext cx="8635999" cy="4801314"/>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dirty="0"/>
              <a:t>Bully Prevention in Positive Behavioral Interventions and Supports (BP-PBIS) is designed:</a:t>
            </a:r>
          </a:p>
          <a:p>
            <a:endParaRPr lang="en-US" dirty="0"/>
          </a:p>
          <a:p>
            <a:pPr marL="742950" lvl="1" indent="-285750">
              <a:buFont typeface="Wingdings" panose="05000000000000000000" pitchFamily="2" charset="2"/>
              <a:buChar char="Ø"/>
            </a:pPr>
            <a:r>
              <a:rPr lang="en-US" dirty="0"/>
              <a:t>to define and teach the concept of “being respectful” to all students in a school</a:t>
            </a:r>
          </a:p>
          <a:p>
            <a:pPr lvl="1"/>
            <a:endParaRPr lang="en-US" dirty="0"/>
          </a:p>
          <a:p>
            <a:pPr marL="742950" lvl="1" indent="-285750">
              <a:buFont typeface="Wingdings" panose="05000000000000000000" pitchFamily="2" charset="2"/>
              <a:buChar char="Ø"/>
            </a:pPr>
            <a:r>
              <a:rPr lang="en-US" dirty="0"/>
              <a:t>to teach all students a three-step response (stop, walk, talk), that minimizes potential social reinforcement when they encounter disrespectful behavior</a:t>
            </a:r>
          </a:p>
          <a:p>
            <a:pPr marL="1200150" lvl="2" indent="-285750">
              <a:buFont typeface="Wingdings" panose="05000000000000000000" pitchFamily="2" charset="2"/>
              <a:buChar char="Ø"/>
            </a:pPr>
            <a:r>
              <a:rPr lang="en-US" dirty="0"/>
              <a:t>Indicating through words and gesture to </a:t>
            </a:r>
            <a:r>
              <a:rPr lang="en-US" b="1" dirty="0"/>
              <a:t>stop</a:t>
            </a:r>
          </a:p>
          <a:p>
            <a:pPr marL="1200150" lvl="2" indent="-285750">
              <a:buFont typeface="Wingdings" panose="05000000000000000000" pitchFamily="2" charset="2"/>
              <a:buChar char="Ø"/>
            </a:pPr>
            <a:r>
              <a:rPr lang="en-US" b="1" dirty="0"/>
              <a:t>walk</a:t>
            </a:r>
            <a:r>
              <a:rPr lang="en-US" dirty="0"/>
              <a:t> away if the problem continues</a:t>
            </a:r>
          </a:p>
          <a:p>
            <a:pPr marL="1200150" lvl="2" indent="-285750">
              <a:buFont typeface="Wingdings" panose="05000000000000000000" pitchFamily="2" charset="2"/>
              <a:buChar char="Ø"/>
            </a:pPr>
            <a:r>
              <a:rPr lang="en-US" b="1" dirty="0"/>
              <a:t>talk</a:t>
            </a:r>
            <a:r>
              <a:rPr lang="en-US" dirty="0"/>
              <a:t> to an adult if the issue is still not resolved</a:t>
            </a:r>
          </a:p>
          <a:p>
            <a:pPr lvl="2"/>
            <a:endParaRPr lang="en-US" dirty="0"/>
          </a:p>
          <a:p>
            <a:pPr marL="742950" lvl="1" indent="-285750">
              <a:buFont typeface="Wingdings" panose="05000000000000000000" pitchFamily="2" charset="2"/>
              <a:buChar char="Ø"/>
            </a:pPr>
            <a:r>
              <a:rPr lang="en-US" dirty="0"/>
              <a:t>to precorrect the three-step response prior to entering activities likely to include problematic behavior</a:t>
            </a:r>
          </a:p>
          <a:p>
            <a:pPr lvl="1"/>
            <a:endParaRPr lang="en-US" dirty="0"/>
          </a:p>
          <a:p>
            <a:pPr marL="742950" lvl="1" indent="-285750">
              <a:buFont typeface="Wingdings" panose="05000000000000000000" pitchFamily="2" charset="2"/>
              <a:buChar char="Ø"/>
            </a:pPr>
            <a:r>
              <a:rPr lang="en-US" dirty="0"/>
              <a:t>to teach an appropriate reply when the three-step response is used</a:t>
            </a:r>
          </a:p>
          <a:p>
            <a:pPr lvl="1"/>
            <a:endParaRPr lang="en-US" dirty="0"/>
          </a:p>
          <a:p>
            <a:pPr marL="742950" lvl="1" indent="-285750">
              <a:buFont typeface="Wingdings" panose="05000000000000000000" pitchFamily="2" charset="2"/>
              <a:buChar char="Ø"/>
            </a:pPr>
            <a:r>
              <a:rPr lang="en-US" dirty="0"/>
              <a:t>to train staff on a universal strategy for responding when students report incidents of problem behavior.</a:t>
            </a:r>
          </a:p>
        </p:txBody>
      </p:sp>
      <p:sp>
        <p:nvSpPr>
          <p:cNvPr id="6" name="TextBox 5">
            <a:extLst>
              <a:ext uri="{FF2B5EF4-FFF2-40B4-BE49-F238E27FC236}">
                <a16:creationId xmlns:a16="http://schemas.microsoft.com/office/drawing/2014/main" id="{A453F6BB-F2A5-092F-1A72-D0D66C951801}"/>
              </a:ext>
            </a:extLst>
          </p:cNvPr>
          <p:cNvSpPr txBox="1"/>
          <p:nvPr/>
        </p:nvSpPr>
        <p:spPr>
          <a:xfrm>
            <a:off x="858982" y="5432630"/>
            <a:ext cx="10843491" cy="461665"/>
          </a:xfrm>
          <a:prstGeom prst="rect">
            <a:avLst/>
          </a:prstGeom>
          <a:noFill/>
        </p:spPr>
        <p:txBody>
          <a:bodyPr wrap="square" rtlCol="0">
            <a:spAutoFit/>
          </a:bodyPr>
          <a:lstStyle/>
          <a:p>
            <a:r>
              <a:rPr lang="en-US" sz="1200" dirty="0"/>
              <a:t>Video: </a:t>
            </a:r>
            <a:r>
              <a:rPr lang="en-US" sz="1200" dirty="0">
                <a:hlinkClick r:id="rId2"/>
              </a:rPr>
              <a:t>STOP WALK TALK IN EGUSD_2022</a:t>
            </a:r>
            <a:r>
              <a:rPr lang="en-US" sz="1200" dirty="0"/>
              <a:t>, discusses how schools are implementing BP-PBIS programs.  This video also discusses the difference between bullying and peer conflict, and how STOP, WALK, TALK is being used to stop “hate motivated behavior”.</a:t>
            </a:r>
          </a:p>
        </p:txBody>
      </p:sp>
      <p:sp>
        <p:nvSpPr>
          <p:cNvPr id="7" name="TextBox 6">
            <a:extLst>
              <a:ext uri="{FF2B5EF4-FFF2-40B4-BE49-F238E27FC236}">
                <a16:creationId xmlns:a16="http://schemas.microsoft.com/office/drawing/2014/main" id="{5DF75E77-4030-C5E2-1F44-A344D365E610}"/>
              </a:ext>
            </a:extLst>
          </p:cNvPr>
          <p:cNvSpPr txBox="1"/>
          <p:nvPr/>
        </p:nvSpPr>
        <p:spPr>
          <a:xfrm>
            <a:off x="895926" y="5905026"/>
            <a:ext cx="10400145"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38. Ross SW, Horner RH. </a:t>
            </a:r>
            <a:r>
              <a:rPr lang="en-US" sz="800" dirty="0">
                <a:latin typeface="Arial" panose="020B0604020202020204" pitchFamily="34" charset="0"/>
                <a:cs typeface="Arial" panose="020B0604020202020204" pitchFamily="34" charset="0"/>
                <a:hlinkClick r:id="rId3"/>
              </a:rPr>
              <a:t>Bully prevention in positive behavior support.</a:t>
            </a:r>
            <a:r>
              <a:rPr lang="en-US" sz="800" dirty="0">
                <a:latin typeface="Arial" panose="020B0604020202020204" pitchFamily="34" charset="0"/>
                <a:cs typeface="Arial" panose="020B0604020202020204" pitchFamily="34" charset="0"/>
              </a:rPr>
              <a:t> J Appl </a:t>
            </a:r>
            <a:r>
              <a:rPr lang="en-US" sz="800" dirty="0" err="1">
                <a:latin typeface="Arial" panose="020B0604020202020204" pitchFamily="34" charset="0"/>
                <a:cs typeface="Arial" panose="020B0604020202020204" pitchFamily="34" charset="0"/>
              </a:rPr>
              <a:t>Behav</a:t>
            </a:r>
            <a:r>
              <a:rPr lang="en-US" sz="800" dirty="0">
                <a:latin typeface="Arial" panose="020B0604020202020204" pitchFamily="34" charset="0"/>
                <a:cs typeface="Arial" panose="020B0604020202020204" pitchFamily="34" charset="0"/>
              </a:rPr>
              <a:t> Anal. 2009 Winter;42(4):747-59. </a:t>
            </a:r>
            <a:r>
              <a:rPr lang="en-US" sz="800" dirty="0" err="1">
                <a:latin typeface="Arial" panose="020B0604020202020204" pitchFamily="34" charset="0"/>
                <a:cs typeface="Arial" panose="020B0604020202020204" pitchFamily="34" charset="0"/>
              </a:rPr>
              <a:t>doi</a:t>
            </a:r>
            <a:r>
              <a:rPr lang="en-US" sz="800" dirty="0">
                <a:latin typeface="Arial" panose="020B0604020202020204" pitchFamily="34" charset="0"/>
                <a:cs typeface="Arial" panose="020B0604020202020204" pitchFamily="34" charset="0"/>
              </a:rPr>
              <a:t>: 10.1901/jaba.2009.42-747. PMID: 20514181; PMCID: PMC2791686. Licensed under </a:t>
            </a:r>
            <a:r>
              <a:rPr lang="en-US" sz="800" dirty="0">
                <a:latin typeface="Arial" panose="020B0604020202020204" pitchFamily="34" charset="0"/>
                <a:cs typeface="Arial" panose="020B0604020202020204" pitchFamily="34" charset="0"/>
                <a:hlinkClick r:id="rId4"/>
              </a:rPr>
              <a:t>public domain</a:t>
            </a:r>
            <a:r>
              <a:rPr lang="en-US" sz="800" dirty="0">
                <a:latin typeface="Arial" panose="020B0604020202020204" pitchFamily="34" charset="0"/>
                <a:cs typeface="Arial" panose="020B0604020202020204" pitchFamily="34" charset="0"/>
              </a:rPr>
              <a:t>.</a:t>
            </a:r>
          </a:p>
          <a:p>
            <a:r>
              <a:rPr lang="en-US" sz="800" dirty="0">
                <a:latin typeface="Arial" panose="020B0604020202020204" pitchFamily="34" charset="0"/>
                <a:cs typeface="Arial" panose="020B0604020202020204" pitchFamily="34" charset="0"/>
              </a:rPr>
              <a:t>39. Image from </a:t>
            </a:r>
            <a:r>
              <a:rPr lang="en-US" sz="800" dirty="0">
                <a:latin typeface="Arial" panose="020B0604020202020204" pitchFamily="34" charset="0"/>
                <a:cs typeface="Arial" panose="020B0604020202020204" pitchFamily="34" charset="0"/>
                <a:hlinkClick r:id="rId5"/>
              </a:rPr>
              <a:t>Wikimedia Commons </a:t>
            </a:r>
            <a:r>
              <a:rPr lang="en-US" sz="800" dirty="0">
                <a:latin typeface="Arial" panose="020B0604020202020204" pitchFamily="34" charset="0"/>
                <a:cs typeface="Arial" panose="020B0604020202020204" pitchFamily="34" charset="0"/>
              </a:rPr>
              <a:t>by, User: </a:t>
            </a:r>
            <a:r>
              <a:rPr lang="en-US" sz="800" dirty="0">
                <a:latin typeface="Arial" panose="020B0604020202020204" pitchFamily="34" charset="0"/>
                <a:cs typeface="Arial" panose="020B0604020202020204" pitchFamily="34" charset="0"/>
                <a:hlinkClick r:id="rId6"/>
              </a:rPr>
              <a:t>Gabbys0102</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7"/>
              </a:rPr>
              <a:t>CC BY SA 3.0</a:t>
            </a:r>
            <a:endParaRPr lang="en-US" sz="800" dirty="0">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21AF6FDA-9682-C315-279B-7558963F530B}"/>
              </a:ext>
            </a:extLst>
          </p:cNvPr>
          <p:cNvPicPr>
            <a:picLocks noChangeAspect="1"/>
          </p:cNvPicPr>
          <p:nvPr/>
        </p:nvPicPr>
        <p:blipFill>
          <a:blip r:embed="rId8"/>
          <a:stretch>
            <a:fillRect/>
          </a:stretch>
        </p:blipFill>
        <p:spPr>
          <a:xfrm>
            <a:off x="8977746" y="1397821"/>
            <a:ext cx="3108960" cy="3108960"/>
          </a:xfrm>
          <a:prstGeom prst="rect">
            <a:avLst/>
          </a:prstGeom>
        </p:spPr>
      </p:pic>
      <p:sp>
        <p:nvSpPr>
          <p:cNvPr id="9" name="TextBox 8">
            <a:extLst>
              <a:ext uri="{FF2B5EF4-FFF2-40B4-BE49-F238E27FC236}">
                <a16:creationId xmlns:a16="http://schemas.microsoft.com/office/drawing/2014/main" id="{465E0666-BAFF-91C4-25BF-7C84EA2AF727}"/>
              </a:ext>
            </a:extLst>
          </p:cNvPr>
          <p:cNvSpPr txBox="1"/>
          <p:nvPr/>
        </p:nvSpPr>
        <p:spPr>
          <a:xfrm>
            <a:off x="2933315" y="4969781"/>
            <a:ext cx="371458" cy="215444"/>
          </a:xfrm>
          <a:prstGeom prst="rect">
            <a:avLst/>
          </a:prstGeom>
          <a:noFill/>
        </p:spPr>
        <p:txBody>
          <a:bodyPr wrap="square" rtlCol="0">
            <a:spAutoFit/>
          </a:bodyPr>
          <a:lstStyle/>
          <a:p>
            <a:r>
              <a:rPr lang="en-US" sz="1200" baseline="30000" dirty="0">
                <a:latin typeface="Arial" panose="020B0604020202020204" pitchFamily="34" charset="0"/>
                <a:cs typeface="Arial" panose="020B0604020202020204" pitchFamily="34" charset="0"/>
              </a:rPr>
              <a:t>38</a:t>
            </a:r>
          </a:p>
        </p:txBody>
      </p:sp>
      <p:sp>
        <p:nvSpPr>
          <p:cNvPr id="10" name="TextBox 9">
            <a:extLst>
              <a:ext uri="{FF2B5EF4-FFF2-40B4-BE49-F238E27FC236}">
                <a16:creationId xmlns:a16="http://schemas.microsoft.com/office/drawing/2014/main" id="{BC0B8CF7-E511-E373-5EC3-A7BAF7085B24}"/>
              </a:ext>
            </a:extLst>
          </p:cNvPr>
          <p:cNvSpPr txBox="1"/>
          <p:nvPr/>
        </p:nvSpPr>
        <p:spPr>
          <a:xfrm>
            <a:off x="10355812" y="4583210"/>
            <a:ext cx="371458" cy="215444"/>
          </a:xfrm>
          <a:prstGeom prst="rect">
            <a:avLst/>
          </a:prstGeom>
          <a:noFill/>
        </p:spPr>
        <p:txBody>
          <a:bodyPr wrap="square" rtlCol="0">
            <a:spAutoFit/>
          </a:bodyPr>
          <a:lstStyle/>
          <a:p>
            <a:r>
              <a:rPr lang="en-US" sz="1200" baseline="30000" dirty="0">
                <a:latin typeface="Arial" panose="020B0604020202020204" pitchFamily="34" charset="0"/>
                <a:cs typeface="Arial" panose="020B0604020202020204" pitchFamily="34" charset="0"/>
              </a:rPr>
              <a:t>39</a:t>
            </a:r>
          </a:p>
        </p:txBody>
      </p:sp>
    </p:spTree>
    <p:extLst>
      <p:ext uri="{BB962C8B-B14F-4D97-AF65-F5344CB8AC3E}">
        <p14:creationId xmlns:p14="http://schemas.microsoft.com/office/powerpoint/2010/main" val="1100549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3996" y="708891"/>
            <a:ext cx="7548142" cy="3693319"/>
          </a:xfrm>
          <a:prstGeom prst="rect">
            <a:avLst/>
          </a:prstGeom>
          <a:solidFill>
            <a:schemeClr val="accent1">
              <a:lumMod val="20000"/>
              <a:lumOff val="80000"/>
            </a:schemeClr>
          </a:solidFill>
          <a:ln w="38100">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t>One common method for determining if a child has attained an understanding of false beliefs is the </a:t>
            </a:r>
            <a:r>
              <a:rPr lang="en-US" b="1" dirty="0"/>
              <a:t>false belief task</a:t>
            </a:r>
            <a:r>
              <a:rPr lang="en-US" dirty="0"/>
              <a:t> (</a:t>
            </a:r>
            <a:r>
              <a:rPr lang="en-US" dirty="0" err="1"/>
              <a:t>Wimmer</a:t>
            </a:r>
            <a:r>
              <a:rPr lang="en-US" dirty="0"/>
              <a:t> &amp; </a:t>
            </a:r>
            <a:r>
              <a:rPr lang="en-US" dirty="0" err="1"/>
              <a:t>Perner</a:t>
            </a:r>
            <a:r>
              <a:rPr lang="en-US" dirty="0"/>
              <a:t>, 1983).</a:t>
            </a:r>
          </a:p>
          <a:p>
            <a:pPr marL="742950" lvl="1" indent="-285750">
              <a:buFont typeface="Wingdings" panose="05000000000000000000" pitchFamily="2" charset="2"/>
              <a:buChar char="Ø"/>
            </a:pPr>
            <a:r>
              <a:rPr lang="en-US" dirty="0"/>
              <a:t>There are several iterations of the false belief task.  One of the more common is the one illustrated to the right called, “The Sally-Anne Task/Test.” </a:t>
            </a:r>
          </a:p>
          <a:p>
            <a:endParaRPr lang="en-US" dirty="0"/>
          </a:p>
          <a:p>
            <a:pPr marL="285750" indent="-285750">
              <a:buFont typeface="Wingdings" panose="05000000000000000000" pitchFamily="2" charset="2"/>
              <a:buChar char="Ø"/>
            </a:pPr>
            <a:r>
              <a:rPr lang="en-US" dirty="0"/>
              <a:t>To be successful on tasks of this type, the child must separate what he or she “knows” to be true from what someone else might “think” is true.  The child must also understand that what guides people’s actions and responses are what they believe rather than what is reality. Prior to age four children are rarely successful at solving such a task (Wellman, Cross &amp; Watson, 2001).</a:t>
            </a:r>
            <a:endParaRPr lang="en-US" baseline="30000" dirty="0"/>
          </a:p>
        </p:txBody>
      </p:sp>
      <p:sp>
        <p:nvSpPr>
          <p:cNvPr id="4" name="TextBox 3"/>
          <p:cNvSpPr txBox="1"/>
          <p:nvPr/>
        </p:nvSpPr>
        <p:spPr>
          <a:xfrm>
            <a:off x="513996" y="5852911"/>
            <a:ext cx="7627386"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2. Text and Image from </a:t>
            </a:r>
            <a:r>
              <a:rPr lang="en-US" sz="1000" u="sng" dirty="0" err="1">
                <a:latin typeface="Arial" panose="020B0604020202020204" pitchFamily="34" charset="0"/>
                <a:cs typeface="Arial" panose="020B0604020202020204" pitchFamily="34" charset="0"/>
              </a:rPr>
              <a:t>Malle</a:t>
            </a:r>
            <a:r>
              <a:rPr lang="en-US" sz="1000" u="sng" dirty="0">
                <a:latin typeface="Arial" panose="020B0604020202020204" pitchFamily="34" charset="0"/>
                <a:cs typeface="Arial" panose="020B0604020202020204" pitchFamily="34" charset="0"/>
              </a:rPr>
              <a:t>, B. (2020). Theory of mind. In R. Biswas-</a:t>
            </a:r>
            <a:r>
              <a:rPr lang="en-US" sz="1000" u="sng" dirty="0" err="1">
                <a:latin typeface="Arial" panose="020B0604020202020204" pitchFamily="34" charset="0"/>
                <a:cs typeface="Arial" panose="020B0604020202020204" pitchFamily="34" charset="0"/>
              </a:rPr>
              <a:t>Diener</a:t>
            </a:r>
            <a:r>
              <a:rPr lang="en-US" sz="1000" u="sng" dirty="0">
                <a:latin typeface="Arial" panose="020B0604020202020204" pitchFamily="34" charset="0"/>
                <a:cs typeface="Arial" panose="020B0604020202020204" pitchFamily="34" charset="0"/>
              </a:rPr>
              <a:t> &amp; E. </a:t>
            </a:r>
            <a:r>
              <a:rPr lang="en-US" sz="1000" u="sng" dirty="0" err="1">
                <a:latin typeface="Arial" panose="020B0604020202020204" pitchFamily="34" charset="0"/>
                <a:cs typeface="Arial" panose="020B0604020202020204" pitchFamily="34" charset="0"/>
              </a:rPr>
              <a:t>Diener</a:t>
            </a:r>
            <a:r>
              <a:rPr lang="en-US" sz="1000" u="sng" dirty="0">
                <a:latin typeface="Arial" panose="020B0604020202020204" pitchFamily="34" charset="0"/>
                <a:cs typeface="Arial" panose="020B0604020202020204" pitchFamily="34" charset="0"/>
              </a:rPr>
              <a:t> (</a:t>
            </a:r>
            <a:r>
              <a:rPr lang="en-US" sz="1000" u="sng" dirty="0" err="1">
                <a:latin typeface="Arial" panose="020B0604020202020204" pitchFamily="34" charset="0"/>
                <a:cs typeface="Arial" panose="020B0604020202020204" pitchFamily="34" charset="0"/>
              </a:rPr>
              <a:t>Eds</a:t>
            </a:r>
            <a:r>
              <a:rPr lang="en-US" sz="1000" u="sng" dirty="0">
                <a:latin typeface="Arial" panose="020B0604020202020204" pitchFamily="34" charset="0"/>
                <a:cs typeface="Arial" panose="020B0604020202020204" pitchFamily="34" charset="0"/>
              </a:rPr>
              <a:t>), </a:t>
            </a:r>
            <a:r>
              <a:rPr lang="en-US" sz="1000" i="1" u="sng" dirty="0" err="1">
                <a:latin typeface="Arial" panose="020B0604020202020204" pitchFamily="34" charset="0"/>
                <a:cs typeface="Arial" panose="020B0604020202020204" pitchFamily="34" charset="0"/>
              </a:rPr>
              <a:t>Noba</a:t>
            </a:r>
            <a:r>
              <a:rPr lang="en-US" sz="1000" i="1" u="sng" dirty="0">
                <a:latin typeface="Arial" panose="020B0604020202020204" pitchFamily="34" charset="0"/>
                <a:cs typeface="Arial" panose="020B0604020202020204" pitchFamily="34" charset="0"/>
              </a:rPr>
              <a:t> textbook series: Psychology.</a:t>
            </a:r>
            <a:r>
              <a:rPr lang="en-US" sz="1000" u="sng" dirty="0">
                <a:latin typeface="Arial" panose="020B0604020202020204" pitchFamily="34" charset="0"/>
                <a:cs typeface="Arial" panose="020B0604020202020204" pitchFamily="34" charset="0"/>
              </a:rPr>
              <a:t> Champaign, IL: DEF publishers. Retrieved from </a:t>
            </a:r>
            <a:r>
              <a:rPr lang="en-US" sz="1000" u="sng" dirty="0">
                <a:latin typeface="Arial" panose="020B0604020202020204" pitchFamily="34" charset="0"/>
                <a:cs typeface="Arial" panose="020B0604020202020204" pitchFamily="34" charset="0"/>
                <a:hlinkClick r:id="rId2"/>
              </a:rPr>
              <a:t>http://noba.to/a8wpytg3</a:t>
            </a:r>
            <a:r>
              <a:rPr lang="en-US" sz="1000" dirty="0">
                <a:latin typeface="Arial" panose="020B0604020202020204" pitchFamily="34" charset="0"/>
                <a:cs typeface="Arial" panose="020B0604020202020204" pitchFamily="34" charset="0"/>
              </a:rPr>
              <a:t> is licensed under </a:t>
            </a:r>
            <a:r>
              <a:rPr lang="en-US" sz="1000" u="sng" dirty="0">
                <a:latin typeface="Arial" panose="020B0604020202020204" pitchFamily="34" charset="0"/>
                <a:cs typeface="Arial" panose="020B0604020202020204" pitchFamily="34" charset="0"/>
                <a:hlinkClick r:id="rId3"/>
              </a:rPr>
              <a:t>CC BY NC SA 4.0</a:t>
            </a:r>
            <a:endParaRPr lang="en-US" sz="1000" dirty="0">
              <a:latin typeface="Arial" panose="020B0604020202020204" pitchFamily="34" charset="0"/>
              <a:cs typeface="Arial" panose="020B0604020202020204" pitchFamily="34" charset="0"/>
            </a:endParaRPr>
          </a:p>
        </p:txBody>
      </p:sp>
      <p:sp>
        <p:nvSpPr>
          <p:cNvPr id="6" name="Title 1">
            <a:extLst>
              <a:ext uri="{FF2B5EF4-FFF2-40B4-BE49-F238E27FC236}">
                <a16:creationId xmlns:a16="http://schemas.microsoft.com/office/drawing/2014/main" id="{1988021D-1C18-BEA7-A8BA-5C2258928F02}"/>
              </a:ext>
            </a:extLst>
          </p:cNvPr>
          <p:cNvSpPr txBox="1">
            <a:spLocks/>
          </p:cNvSpPr>
          <p:nvPr/>
        </p:nvSpPr>
        <p:spPr>
          <a:xfrm>
            <a:off x="786428" y="149782"/>
            <a:ext cx="7082521" cy="390619"/>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Social Cognition – Theory of Mind and the False Belief Task</a:t>
            </a:r>
          </a:p>
        </p:txBody>
      </p:sp>
      <p:pic>
        <p:nvPicPr>
          <p:cNvPr id="8" name="Picture 7">
            <a:extLst>
              <a:ext uri="{FF2B5EF4-FFF2-40B4-BE49-F238E27FC236}">
                <a16:creationId xmlns:a16="http://schemas.microsoft.com/office/drawing/2014/main" id="{98D4D0EB-2001-7A2F-A3C0-D2BB4D1E499A}"/>
              </a:ext>
            </a:extLst>
          </p:cNvPr>
          <p:cNvPicPr>
            <a:picLocks noChangeAspect="1"/>
          </p:cNvPicPr>
          <p:nvPr/>
        </p:nvPicPr>
        <p:blipFill rotWithShape="1">
          <a:blip r:embed="rId4"/>
          <a:srcRect b="2107"/>
          <a:stretch/>
        </p:blipFill>
        <p:spPr>
          <a:xfrm>
            <a:off x="8434170" y="265193"/>
            <a:ext cx="3243834" cy="5907929"/>
          </a:xfrm>
          <a:prstGeom prst="rect">
            <a:avLst/>
          </a:prstGeom>
        </p:spPr>
      </p:pic>
      <p:sp>
        <p:nvSpPr>
          <p:cNvPr id="9" name="TextBox 8">
            <a:extLst>
              <a:ext uri="{FF2B5EF4-FFF2-40B4-BE49-F238E27FC236}">
                <a16:creationId xmlns:a16="http://schemas.microsoft.com/office/drawing/2014/main" id="{6A0D845A-6733-2F45-ED82-989F61435067}"/>
              </a:ext>
            </a:extLst>
          </p:cNvPr>
          <p:cNvSpPr txBox="1"/>
          <p:nvPr/>
        </p:nvSpPr>
        <p:spPr>
          <a:xfrm>
            <a:off x="513996" y="4686861"/>
            <a:ext cx="7416062"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The “False Belief” Test: Theory of Mind</a:t>
            </a:r>
            <a:r>
              <a:rPr lang="en-US" sz="1200" dirty="0">
                <a:latin typeface="Arial" panose="020B0604020202020204" pitchFamily="34" charset="0"/>
                <a:cs typeface="Arial" panose="020B0604020202020204" pitchFamily="34" charset="0"/>
              </a:rPr>
              <a:t>, shows </a:t>
            </a:r>
            <a:r>
              <a:rPr lang="en-US" sz="1200" dirty="0" err="1">
                <a:latin typeface="Arial" panose="020B0604020202020204" pitchFamily="34" charset="0"/>
                <a:cs typeface="Arial" panose="020B0604020202020204" pitchFamily="34" charset="0"/>
              </a:rPr>
              <a:t>Gopnick’s</a:t>
            </a:r>
            <a:r>
              <a:rPr lang="en-US" sz="1200" dirty="0">
                <a:latin typeface="Arial" panose="020B0604020202020204" pitchFamily="34" charset="0"/>
                <a:cs typeface="Arial" panose="020B0604020202020204" pitchFamily="34" charset="0"/>
              </a:rPr>
              <a:t> work with younger and older children using a “Snoopy” version of the False Belief Task.</a:t>
            </a:r>
          </a:p>
        </p:txBody>
      </p:sp>
      <p:sp>
        <p:nvSpPr>
          <p:cNvPr id="11" name="TextBox 10">
            <a:extLst>
              <a:ext uri="{FF2B5EF4-FFF2-40B4-BE49-F238E27FC236}">
                <a16:creationId xmlns:a16="http://schemas.microsoft.com/office/drawing/2014/main" id="{72D7B2E5-5463-0CF4-207C-E1A2A6BB700D}"/>
              </a:ext>
            </a:extLst>
          </p:cNvPr>
          <p:cNvSpPr txBox="1"/>
          <p:nvPr/>
        </p:nvSpPr>
        <p:spPr>
          <a:xfrm>
            <a:off x="1411139" y="3965337"/>
            <a:ext cx="267854" cy="369332"/>
          </a:xfrm>
          <a:prstGeom prst="rect">
            <a:avLst/>
          </a:prstGeom>
          <a:noFill/>
        </p:spPr>
        <p:txBody>
          <a:bodyPr wrap="square">
            <a:spAutoFit/>
          </a:bodyPr>
          <a:lstStyle/>
          <a:p>
            <a:r>
              <a:rPr lang="en-US" baseline="30000" dirty="0"/>
              <a:t>2</a:t>
            </a:r>
            <a:endParaRPr lang="en-US" dirty="0"/>
          </a:p>
        </p:txBody>
      </p:sp>
    </p:spTree>
    <p:extLst>
      <p:ext uri="{BB962C8B-B14F-4D97-AF65-F5344CB8AC3E}">
        <p14:creationId xmlns:p14="http://schemas.microsoft.com/office/powerpoint/2010/main" val="23093278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1413878" y="101026"/>
            <a:ext cx="3985778" cy="400110"/>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Theory of Mind in Social Life</a:t>
            </a:r>
          </a:p>
        </p:txBody>
      </p:sp>
      <p:sp>
        <p:nvSpPr>
          <p:cNvPr id="4" name="TextBox 3"/>
          <p:cNvSpPr txBox="1"/>
          <p:nvPr/>
        </p:nvSpPr>
        <p:spPr>
          <a:xfrm>
            <a:off x="113184" y="5682042"/>
            <a:ext cx="11965631" cy="5539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3. </a:t>
            </a:r>
            <a:r>
              <a:rPr lang="en-US" sz="1000" dirty="0" err="1">
                <a:latin typeface="Arial" panose="020B0604020202020204" pitchFamily="34" charset="0"/>
                <a:cs typeface="Arial" panose="020B0604020202020204" pitchFamily="34" charset="0"/>
              </a:rPr>
              <a:t>Malle</a:t>
            </a:r>
            <a:r>
              <a:rPr lang="en-US" sz="1000" dirty="0">
                <a:latin typeface="Arial" panose="020B0604020202020204" pitchFamily="34" charset="0"/>
                <a:cs typeface="Arial" panose="020B0604020202020204" pitchFamily="34" charset="0"/>
              </a:rPr>
              <a:t>, B. (2020). Theory of mind. In R. Biswas-</a:t>
            </a:r>
            <a:r>
              <a:rPr lang="en-US" sz="1000" dirty="0" err="1">
                <a:latin typeface="Arial" panose="020B0604020202020204" pitchFamily="34" charset="0"/>
                <a:cs typeface="Arial" panose="020B0604020202020204" pitchFamily="34" charset="0"/>
              </a:rPr>
              <a:t>Diener</a:t>
            </a:r>
            <a:r>
              <a:rPr lang="en-US" sz="1000" dirty="0">
                <a:latin typeface="Arial" panose="020B0604020202020204" pitchFamily="34" charset="0"/>
                <a:cs typeface="Arial" panose="020B0604020202020204" pitchFamily="34" charset="0"/>
              </a:rPr>
              <a:t> &amp; E. </a:t>
            </a:r>
            <a:r>
              <a:rPr lang="en-US" sz="1000" dirty="0" err="1">
                <a:latin typeface="Arial" panose="020B0604020202020204" pitchFamily="34" charset="0"/>
                <a:cs typeface="Arial" panose="020B0604020202020204" pitchFamily="34" charset="0"/>
              </a:rPr>
              <a:t>Diener</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Eds</a:t>
            </a:r>
            <a:r>
              <a:rPr lang="en-US" sz="1000" dirty="0">
                <a:latin typeface="Arial" panose="020B0604020202020204" pitchFamily="34" charset="0"/>
                <a:cs typeface="Arial" panose="020B0604020202020204" pitchFamily="34" charset="0"/>
              </a:rPr>
              <a:t>), </a:t>
            </a:r>
            <a:r>
              <a:rPr lang="en-US" sz="1000" i="1" dirty="0" err="1">
                <a:latin typeface="Arial" panose="020B0604020202020204" pitchFamily="34" charset="0"/>
                <a:cs typeface="Arial" panose="020B0604020202020204" pitchFamily="34" charset="0"/>
              </a:rPr>
              <a:t>Noba</a:t>
            </a:r>
            <a:r>
              <a:rPr lang="en-US" sz="1000" i="1" dirty="0">
                <a:latin typeface="Arial" panose="020B0604020202020204" pitchFamily="34" charset="0"/>
                <a:cs typeface="Arial" panose="020B0604020202020204" pitchFamily="34" charset="0"/>
              </a:rPr>
              <a:t> textbook series: Psychology.</a:t>
            </a:r>
            <a:r>
              <a:rPr lang="en-US" sz="1000" dirty="0">
                <a:latin typeface="Arial" panose="020B0604020202020204" pitchFamily="34" charset="0"/>
                <a:cs typeface="Arial" panose="020B0604020202020204" pitchFamily="34" charset="0"/>
              </a:rPr>
              <a:t> Champaign, IL: DEF publishers. Retrieved from </a:t>
            </a:r>
            <a:r>
              <a:rPr lang="en-US" sz="1000" u="sng" dirty="0">
                <a:latin typeface="Arial" panose="020B0604020202020204" pitchFamily="34" charset="0"/>
                <a:cs typeface="Arial" panose="020B0604020202020204" pitchFamily="34" charset="0"/>
                <a:hlinkClick r:id="rId2"/>
              </a:rPr>
              <a:t>http://noba.to/a8wpytg3</a:t>
            </a:r>
            <a:r>
              <a:rPr lang="en-US" sz="1000" dirty="0">
                <a:latin typeface="Arial" panose="020B0604020202020204" pitchFamily="34" charset="0"/>
                <a:cs typeface="Arial" panose="020B0604020202020204" pitchFamily="34" charset="0"/>
              </a:rPr>
              <a:t> is licensed under </a:t>
            </a:r>
            <a:r>
              <a:rPr lang="en-US" sz="1000" u="sng" dirty="0">
                <a:latin typeface="Arial" panose="020B0604020202020204" pitchFamily="34" charset="0"/>
                <a:cs typeface="Arial" panose="020B0604020202020204" pitchFamily="34" charset="0"/>
                <a:hlinkClick r:id="rId3"/>
              </a:rPr>
              <a:t>CC BY NC SA 4.0</a:t>
            </a:r>
            <a:endParaRPr lang="en-US" sz="1000"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4.  </a:t>
            </a:r>
            <a:r>
              <a:rPr lang="en-US" sz="1000" dirty="0">
                <a:latin typeface="Arial" panose="020B0604020202020204" pitchFamily="34" charset="0"/>
                <a:cs typeface="Arial" panose="020B0604020202020204" pitchFamily="34" charset="0"/>
                <a:hlinkClick r:id="rId4"/>
              </a:rPr>
              <a:t>Image retrieved from pixabay.com  </a:t>
            </a:r>
            <a:r>
              <a:rPr lang="en-US" sz="1000" dirty="0">
                <a:latin typeface="Arial" panose="020B0604020202020204" pitchFamily="34" charset="0"/>
                <a:cs typeface="Arial" panose="020B0604020202020204" pitchFamily="34" charset="0"/>
              </a:rPr>
              <a:t>is licensed under </a:t>
            </a:r>
            <a:r>
              <a:rPr lang="en-US" sz="1000" u="sng" dirty="0">
                <a:latin typeface="Arial" panose="020B0604020202020204" pitchFamily="34" charset="0"/>
                <a:cs typeface="Arial" panose="020B0604020202020204" pitchFamily="34" charset="0"/>
                <a:hlinkClick r:id="rId5"/>
              </a:rPr>
              <a:t>CC0.</a:t>
            </a:r>
            <a:endParaRPr lang="en-US" sz="1000" dirty="0">
              <a:latin typeface="Arial" panose="020B0604020202020204" pitchFamily="34" charset="0"/>
              <a:cs typeface="Arial" panose="020B0604020202020204" pitchFamily="34" charset="0"/>
            </a:endParaRPr>
          </a:p>
        </p:txBody>
      </p:sp>
      <p:sp>
        <p:nvSpPr>
          <p:cNvPr id="2" name="TextBox 1"/>
          <p:cNvSpPr txBox="1"/>
          <p:nvPr/>
        </p:nvSpPr>
        <p:spPr>
          <a:xfrm>
            <a:off x="181826" y="501136"/>
            <a:ext cx="6610520" cy="5057795"/>
          </a:xfrm>
          <a:prstGeom prst="rect">
            <a:avLst/>
          </a:prstGeom>
          <a:solidFill>
            <a:schemeClr val="accent1">
              <a:lumMod val="20000"/>
              <a:lumOff val="80000"/>
            </a:schemeClr>
          </a:solidFill>
          <a:ln>
            <a:solidFill>
              <a:srgbClr val="7030A0"/>
            </a:solidFill>
          </a:ln>
        </p:spPr>
        <p:txBody>
          <a:bodyPr wrap="square" rtlCol="0">
            <a:spAutoFit/>
          </a:bodyPr>
          <a:lstStyle/>
          <a:p>
            <a:r>
              <a:rPr lang="en-US" dirty="0"/>
              <a:t>In social situations, children rely on theory of mind to infer what others are thinking and feeling. </a:t>
            </a:r>
          </a:p>
          <a:p>
            <a:pPr lvl="0"/>
            <a:r>
              <a:rPr lang="en-US" dirty="0"/>
              <a:t>Some examples of social interactions are:</a:t>
            </a:r>
          </a:p>
          <a:p>
            <a:pPr lvl="0"/>
            <a:endParaRPr lang="en-US" dirty="0"/>
          </a:p>
          <a:p>
            <a:pPr marL="285750" lvl="0" indent="-285750">
              <a:buFont typeface="Wingdings" panose="05000000000000000000" pitchFamily="2" charset="2"/>
              <a:buChar char="Ø"/>
            </a:pPr>
            <a:r>
              <a:rPr lang="en-US" sz="1600" dirty="0"/>
              <a:t>Teaching another person new actions or rules by considering what the learner knows or doesn’t know and how one might best make him understand.</a:t>
            </a:r>
          </a:p>
          <a:p>
            <a:pPr marL="285750" lvl="0" indent="-285750">
              <a:buFont typeface="Wingdings" panose="05000000000000000000" pitchFamily="2" charset="2"/>
              <a:buChar char="Ø"/>
            </a:pPr>
            <a:endParaRPr lang="en-US" sz="1600" dirty="0"/>
          </a:p>
          <a:p>
            <a:pPr marL="285750" lvl="0" indent="-285750">
              <a:buFont typeface="Wingdings" panose="05000000000000000000" pitchFamily="2" charset="2"/>
              <a:buChar char="Ø"/>
            </a:pPr>
            <a:r>
              <a:rPr lang="en-US" sz="1600" dirty="0"/>
              <a:t>Learning the words of a language by monitoring what other people attend to and are trying to do when they use certain words.</a:t>
            </a:r>
          </a:p>
          <a:p>
            <a:pPr marL="285750" lvl="0" indent="-285750">
              <a:buFont typeface="Wingdings" panose="05000000000000000000" pitchFamily="2" charset="2"/>
              <a:buChar char="Ø"/>
            </a:pPr>
            <a:endParaRPr lang="en-US" sz="1600" dirty="0"/>
          </a:p>
          <a:p>
            <a:pPr marL="285750" lvl="0" indent="-285750">
              <a:buFont typeface="Wingdings" panose="05000000000000000000" pitchFamily="2" charset="2"/>
              <a:buChar char="Ø"/>
            </a:pPr>
            <a:r>
              <a:rPr lang="en-US" sz="1600" dirty="0"/>
              <a:t>Figuring out our social standing by trying to guess what others think and feel about us.</a:t>
            </a:r>
          </a:p>
          <a:p>
            <a:pPr marL="285750" lvl="0" indent="-285750">
              <a:buFont typeface="Wingdings" panose="05000000000000000000" pitchFamily="2" charset="2"/>
              <a:buChar char="Ø"/>
            </a:pPr>
            <a:endParaRPr lang="en-US" sz="1600" dirty="0"/>
          </a:p>
          <a:p>
            <a:pPr marL="285750" lvl="0" indent="-285750">
              <a:buFont typeface="Wingdings" panose="05000000000000000000" pitchFamily="2" charset="2"/>
              <a:buChar char="Ø"/>
            </a:pPr>
            <a:r>
              <a:rPr lang="en-US" sz="1600" dirty="0"/>
              <a:t>Sharing experiences by telling a friend how much we liked a movie or by showing her something beautiful.</a:t>
            </a:r>
          </a:p>
          <a:p>
            <a:pPr marL="285750" lvl="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Collaborating on a task by signaling to one another that we share a goal and understand and trust the other’s intention to pursue this joint goal. </a:t>
            </a:r>
            <a:r>
              <a:rPr lang="en-US" sz="1600" baseline="30000" dirty="0"/>
              <a:t>3</a:t>
            </a:r>
            <a:endParaRPr lang="en-US" baseline="30000" dirty="0"/>
          </a:p>
        </p:txBody>
      </p:sp>
      <p:pic>
        <p:nvPicPr>
          <p:cNvPr id="1026" name="Picture 2" descr="Puzzle, Pieces Of The Puzzle, Play, Piecing Togethe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68474" y="1201233"/>
            <a:ext cx="4787742" cy="3657600"/>
          </a:xfrm>
          <a:prstGeom prst="rect">
            <a:avLst/>
          </a:prstGeom>
          <a:noFill/>
          <a:ln w="28575">
            <a:solidFill>
              <a:srgbClr val="7030A0"/>
            </a:solidFill>
          </a:ln>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325455" y="4946128"/>
            <a:ext cx="4273779" cy="276999"/>
          </a:xfrm>
          <a:prstGeom prst="rect">
            <a:avLst/>
          </a:prstGeom>
          <a:noFill/>
        </p:spPr>
        <p:txBody>
          <a:bodyPr wrap="square" rtlCol="0">
            <a:spAutoFit/>
          </a:bodyPr>
          <a:lstStyle/>
          <a:p>
            <a:pPr algn="ctr"/>
            <a:r>
              <a:rPr lang="en-US" sz="1200" dirty="0"/>
              <a:t>Children form an alliance to complete the puzzle</a:t>
            </a:r>
            <a:r>
              <a:rPr lang="en-US" sz="1200" baseline="30000" dirty="0"/>
              <a:t> 6</a:t>
            </a:r>
          </a:p>
        </p:txBody>
      </p:sp>
    </p:spTree>
    <p:extLst>
      <p:ext uri="{BB962C8B-B14F-4D97-AF65-F5344CB8AC3E}">
        <p14:creationId xmlns:p14="http://schemas.microsoft.com/office/powerpoint/2010/main" val="33089572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3114773" y="142874"/>
            <a:ext cx="6174888" cy="389439"/>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The Mental Processes Underlying the Theory of Mind</a:t>
            </a:r>
          </a:p>
        </p:txBody>
      </p:sp>
      <p:sp>
        <p:nvSpPr>
          <p:cNvPr id="4" name="TextBox 3"/>
          <p:cNvSpPr txBox="1"/>
          <p:nvPr/>
        </p:nvSpPr>
        <p:spPr>
          <a:xfrm>
            <a:off x="177136" y="5880094"/>
            <a:ext cx="11837728"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5. Text and image from </a:t>
            </a:r>
            <a:r>
              <a:rPr lang="en-US" sz="1000" dirty="0" err="1">
                <a:latin typeface="Arial" panose="020B0604020202020204" pitchFamily="34" charset="0"/>
                <a:cs typeface="Arial" panose="020B0604020202020204" pitchFamily="34" charset="0"/>
              </a:rPr>
              <a:t>Malle</a:t>
            </a:r>
            <a:r>
              <a:rPr lang="en-US" sz="1000" dirty="0">
                <a:latin typeface="Arial" panose="020B0604020202020204" pitchFamily="34" charset="0"/>
                <a:cs typeface="Arial" panose="020B0604020202020204" pitchFamily="34" charset="0"/>
              </a:rPr>
              <a:t>, B. (2020). Theory of mind. In R. Biswas-</a:t>
            </a:r>
            <a:r>
              <a:rPr lang="en-US" sz="1000" dirty="0" err="1">
                <a:latin typeface="Arial" panose="020B0604020202020204" pitchFamily="34" charset="0"/>
                <a:cs typeface="Arial" panose="020B0604020202020204" pitchFamily="34" charset="0"/>
              </a:rPr>
              <a:t>Diener</a:t>
            </a:r>
            <a:r>
              <a:rPr lang="en-US" sz="1000" dirty="0">
                <a:latin typeface="Arial" panose="020B0604020202020204" pitchFamily="34" charset="0"/>
                <a:cs typeface="Arial" panose="020B0604020202020204" pitchFamily="34" charset="0"/>
              </a:rPr>
              <a:t> &amp; E. </a:t>
            </a:r>
            <a:r>
              <a:rPr lang="en-US" sz="1000" dirty="0" err="1">
                <a:latin typeface="Arial" panose="020B0604020202020204" pitchFamily="34" charset="0"/>
                <a:cs typeface="Arial" panose="020B0604020202020204" pitchFamily="34" charset="0"/>
              </a:rPr>
              <a:t>Diener</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Eds</a:t>
            </a:r>
            <a:r>
              <a:rPr lang="en-US" sz="1000" dirty="0">
                <a:latin typeface="Arial" panose="020B0604020202020204" pitchFamily="34" charset="0"/>
                <a:cs typeface="Arial" panose="020B0604020202020204" pitchFamily="34" charset="0"/>
              </a:rPr>
              <a:t>), </a:t>
            </a:r>
            <a:r>
              <a:rPr lang="en-US" sz="1000" i="1" dirty="0" err="1">
                <a:latin typeface="Arial" panose="020B0604020202020204" pitchFamily="34" charset="0"/>
                <a:cs typeface="Arial" panose="020B0604020202020204" pitchFamily="34" charset="0"/>
              </a:rPr>
              <a:t>Noba</a:t>
            </a:r>
            <a:r>
              <a:rPr lang="en-US" sz="1000" i="1" dirty="0">
                <a:latin typeface="Arial" panose="020B0604020202020204" pitchFamily="34" charset="0"/>
                <a:cs typeface="Arial" panose="020B0604020202020204" pitchFamily="34" charset="0"/>
              </a:rPr>
              <a:t> textbook series: Psychology.</a:t>
            </a:r>
            <a:r>
              <a:rPr lang="en-US" sz="1000" dirty="0">
                <a:latin typeface="Arial" panose="020B0604020202020204" pitchFamily="34" charset="0"/>
                <a:cs typeface="Arial" panose="020B0604020202020204" pitchFamily="34" charset="0"/>
              </a:rPr>
              <a:t> Champaign, IL: DEF publishers. Retrieved from </a:t>
            </a:r>
            <a:r>
              <a:rPr lang="en-US" sz="1000" u="sng" dirty="0">
                <a:latin typeface="Arial" panose="020B0604020202020204" pitchFamily="34" charset="0"/>
                <a:cs typeface="Arial" panose="020B0604020202020204" pitchFamily="34" charset="0"/>
                <a:hlinkClick r:id="rId2"/>
              </a:rPr>
              <a:t>http://noba.to/a8wpytg3</a:t>
            </a:r>
            <a:r>
              <a:rPr lang="en-US" sz="1000" dirty="0">
                <a:latin typeface="Arial" panose="020B0604020202020204" pitchFamily="34" charset="0"/>
                <a:cs typeface="Arial" panose="020B0604020202020204" pitchFamily="34" charset="0"/>
              </a:rPr>
              <a:t> is licensed under </a:t>
            </a:r>
            <a:r>
              <a:rPr lang="en-US" sz="1000" u="sng" dirty="0">
                <a:latin typeface="Arial" panose="020B0604020202020204" pitchFamily="34" charset="0"/>
                <a:cs typeface="Arial" panose="020B0604020202020204" pitchFamily="34" charset="0"/>
                <a:hlinkClick r:id="rId3"/>
              </a:rPr>
              <a:t>CC BY NC SA 4.0</a:t>
            </a:r>
            <a:r>
              <a:rPr lang="en-US" sz="1000" dirty="0">
                <a:latin typeface="Arial" panose="020B0604020202020204" pitchFamily="34" charset="0"/>
                <a:cs typeface="Arial" panose="020B0604020202020204" pitchFamily="34" charset="0"/>
              </a:rPr>
              <a:t> </a:t>
            </a:r>
          </a:p>
        </p:txBody>
      </p:sp>
      <p:sp>
        <p:nvSpPr>
          <p:cNvPr id="5" name="TextBox 4"/>
          <p:cNvSpPr txBox="1"/>
          <p:nvPr/>
        </p:nvSpPr>
        <p:spPr>
          <a:xfrm>
            <a:off x="84773" y="3096371"/>
            <a:ext cx="5614064" cy="2585323"/>
          </a:xfrm>
          <a:prstGeom prst="rect">
            <a:avLst/>
          </a:prstGeom>
          <a:solidFill>
            <a:schemeClr val="accent2">
              <a:lumMod val="20000"/>
              <a:lumOff val="80000"/>
            </a:schemeClr>
          </a:solidFill>
          <a:ln w="28575">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t>The figure to the right shows some of the most important tools, organized in a way that reflects the complexity of involved processes: from simple and automatic on the bottom to complex and deliberate on the top.</a:t>
            </a:r>
          </a:p>
          <a:p>
            <a:endParaRPr lang="en-US" dirty="0"/>
          </a:p>
          <a:p>
            <a:pPr marL="285750" indent="-285750">
              <a:buFont typeface="Wingdings" panose="05000000000000000000" pitchFamily="2" charset="2"/>
              <a:buChar char="Ø"/>
            </a:pPr>
            <a:r>
              <a:rPr lang="en-US" dirty="0"/>
              <a:t>This organization also reflects development—from tools that infants master within the first 6–12 months to tools they need to acquire over the next 3–5 years.</a:t>
            </a:r>
          </a:p>
        </p:txBody>
      </p:sp>
      <p:pic>
        <p:nvPicPr>
          <p:cNvPr id="8" name="Picture 7"/>
          <p:cNvPicPr/>
          <p:nvPr/>
        </p:nvPicPr>
        <p:blipFill>
          <a:blip r:embed="rId4"/>
          <a:stretch>
            <a:fillRect/>
          </a:stretch>
        </p:blipFill>
        <p:spPr>
          <a:xfrm>
            <a:off x="5791200" y="1566894"/>
            <a:ext cx="6400800" cy="4114800"/>
          </a:xfrm>
          <a:prstGeom prst="rect">
            <a:avLst/>
          </a:prstGeom>
        </p:spPr>
      </p:pic>
      <p:sp>
        <p:nvSpPr>
          <p:cNvPr id="3" name="TextBox 2">
            <a:extLst>
              <a:ext uri="{FF2B5EF4-FFF2-40B4-BE49-F238E27FC236}">
                <a16:creationId xmlns:a16="http://schemas.microsoft.com/office/drawing/2014/main" id="{ED53B0E5-E81A-A09E-1898-42A359728EF8}"/>
              </a:ext>
            </a:extLst>
          </p:cNvPr>
          <p:cNvSpPr txBox="1"/>
          <p:nvPr/>
        </p:nvSpPr>
        <p:spPr>
          <a:xfrm>
            <a:off x="498763" y="661730"/>
            <a:ext cx="11406909" cy="646331"/>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What underlies people’s capacity to recognize and understand mental states is a whole host of tools for many different but related tasks in the social world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Malle</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2008).</a:t>
            </a:r>
          </a:p>
        </p:txBody>
      </p:sp>
      <p:sp>
        <p:nvSpPr>
          <p:cNvPr id="9" name="TextBox 8">
            <a:extLst>
              <a:ext uri="{FF2B5EF4-FFF2-40B4-BE49-F238E27FC236}">
                <a16:creationId xmlns:a16="http://schemas.microsoft.com/office/drawing/2014/main" id="{4DA0ADA0-46B2-AB17-7C88-AB22582902C1}"/>
              </a:ext>
            </a:extLst>
          </p:cNvPr>
          <p:cNvSpPr txBox="1"/>
          <p:nvPr/>
        </p:nvSpPr>
        <p:spPr>
          <a:xfrm>
            <a:off x="5135418" y="883480"/>
            <a:ext cx="249382" cy="369332"/>
          </a:xfrm>
          <a:prstGeom prst="rect">
            <a:avLst/>
          </a:prstGeom>
          <a:noFill/>
        </p:spPr>
        <p:txBody>
          <a:bodyPr wrap="square">
            <a:spAutoFit/>
          </a:bodyPr>
          <a:lstStyle/>
          <a:p>
            <a:r>
              <a:rPr lang="en-US" baseline="30000" dirty="0"/>
              <a:t>5</a:t>
            </a:r>
            <a:endParaRPr lang="en-US" dirty="0"/>
          </a:p>
        </p:txBody>
      </p:sp>
    </p:spTree>
    <p:extLst>
      <p:ext uri="{BB962C8B-B14F-4D97-AF65-F5344CB8AC3E}">
        <p14:creationId xmlns:p14="http://schemas.microsoft.com/office/powerpoint/2010/main" val="3276170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5811554"/>
            <a:ext cx="12192000" cy="577081"/>
          </a:xfrm>
          <a:prstGeom prst="rect">
            <a:avLst/>
          </a:prstGeom>
          <a:noFill/>
        </p:spPr>
        <p:txBody>
          <a:bodyPr wrap="square" rtlCol="0">
            <a:spAutoFit/>
          </a:bodyPr>
          <a:lstStyle/>
          <a:p>
            <a:r>
              <a:rPr lang="en-US" sz="1050" dirty="0"/>
              <a:t>6. </a:t>
            </a:r>
            <a:r>
              <a:rPr lang="en-US" sz="1050" dirty="0" err="1"/>
              <a:t>Malle</a:t>
            </a:r>
            <a:r>
              <a:rPr lang="en-US" sz="1050" dirty="0"/>
              <a:t>, B. (2020). Theory of mind. In R. Biswas-</a:t>
            </a:r>
            <a:r>
              <a:rPr lang="en-US" sz="1050" dirty="0" err="1"/>
              <a:t>Diener</a:t>
            </a:r>
            <a:r>
              <a:rPr lang="en-US" sz="1050" dirty="0"/>
              <a:t> &amp; E. </a:t>
            </a:r>
            <a:r>
              <a:rPr lang="en-US" sz="1050" dirty="0" err="1"/>
              <a:t>Diener</a:t>
            </a:r>
            <a:r>
              <a:rPr lang="en-US" sz="1050" dirty="0"/>
              <a:t> (</a:t>
            </a:r>
            <a:r>
              <a:rPr lang="en-US" sz="1050" dirty="0" err="1"/>
              <a:t>Eds</a:t>
            </a:r>
            <a:r>
              <a:rPr lang="en-US" sz="1050" dirty="0"/>
              <a:t>), </a:t>
            </a:r>
            <a:r>
              <a:rPr lang="en-US" sz="1050" i="1" dirty="0" err="1"/>
              <a:t>Noba</a:t>
            </a:r>
            <a:r>
              <a:rPr lang="en-US" sz="1050" i="1" dirty="0"/>
              <a:t> textbook series: Psychology.</a:t>
            </a:r>
            <a:r>
              <a:rPr lang="en-US" sz="1050" dirty="0"/>
              <a:t> Champaign, IL: DEF publishers. Retrieved from </a:t>
            </a:r>
            <a:r>
              <a:rPr lang="en-US" sz="1050" u="sng" dirty="0">
                <a:hlinkClick r:id="rId2"/>
              </a:rPr>
              <a:t>http://noba.to/a8wpytg3</a:t>
            </a:r>
            <a:r>
              <a:rPr lang="en-US" sz="1050" dirty="0"/>
              <a:t> is licensed under </a:t>
            </a:r>
            <a:r>
              <a:rPr lang="en-US" sz="1050" u="sng" dirty="0">
                <a:hlinkClick r:id="rId3"/>
              </a:rPr>
              <a:t>CC BY NC SA 4.0</a:t>
            </a:r>
            <a:endParaRPr lang="en-US" sz="1050" u="sng" dirty="0"/>
          </a:p>
          <a:p>
            <a:r>
              <a:rPr lang="en-US" sz="1050" dirty="0"/>
              <a:t>7. </a:t>
            </a:r>
            <a:r>
              <a:rPr lang="en-US" sz="1050" dirty="0" err="1"/>
              <a:t>Malle</a:t>
            </a:r>
            <a:r>
              <a:rPr lang="en-US" sz="1050" dirty="0"/>
              <a:t>, B. (2020). Theory of mind. In R. Biswas-</a:t>
            </a:r>
            <a:r>
              <a:rPr lang="en-US" sz="1050" dirty="0" err="1"/>
              <a:t>Diener</a:t>
            </a:r>
            <a:r>
              <a:rPr lang="en-US" sz="1050" dirty="0"/>
              <a:t> &amp; E. </a:t>
            </a:r>
            <a:r>
              <a:rPr lang="en-US" sz="1050" dirty="0" err="1"/>
              <a:t>Diener</a:t>
            </a:r>
            <a:r>
              <a:rPr lang="en-US" sz="1050" dirty="0"/>
              <a:t> (</a:t>
            </a:r>
            <a:r>
              <a:rPr lang="en-US" sz="1050" dirty="0" err="1"/>
              <a:t>Eds</a:t>
            </a:r>
            <a:r>
              <a:rPr lang="en-US" sz="1050" dirty="0"/>
              <a:t>), </a:t>
            </a:r>
            <a:r>
              <a:rPr lang="en-US" sz="1050" i="1" dirty="0" err="1"/>
              <a:t>Noba</a:t>
            </a:r>
            <a:r>
              <a:rPr lang="en-US" sz="1050" i="1" dirty="0"/>
              <a:t> textbook series: Psychology.</a:t>
            </a:r>
            <a:r>
              <a:rPr lang="en-US" sz="1050" dirty="0"/>
              <a:t> Champaign, IL: DEF publishers. Retrieved from </a:t>
            </a:r>
            <a:r>
              <a:rPr lang="en-US" sz="1050" u="sng" dirty="0">
                <a:hlinkClick r:id="rId2"/>
              </a:rPr>
              <a:t>http://noba.to/a8wpytg3</a:t>
            </a:r>
            <a:r>
              <a:rPr lang="en-US" sz="1050" dirty="0"/>
              <a:t> is licensed under </a:t>
            </a:r>
            <a:r>
              <a:rPr lang="en-US" sz="1050" u="sng" dirty="0">
                <a:hlinkClick r:id="rId3"/>
              </a:rPr>
              <a:t>CC BY NC SA 4.0</a:t>
            </a:r>
            <a:r>
              <a:rPr lang="en-US" sz="1050" dirty="0"/>
              <a:t> (modified by Maria Pagano)</a:t>
            </a:r>
            <a:endParaRPr lang="en-US" sz="1050" u="sng" dirty="0"/>
          </a:p>
        </p:txBody>
      </p:sp>
      <p:graphicFrame>
        <p:nvGraphicFramePr>
          <p:cNvPr id="2" name="Table 1"/>
          <p:cNvGraphicFramePr>
            <a:graphicFrameLocks noGrp="1"/>
          </p:cNvGraphicFramePr>
          <p:nvPr>
            <p:extLst>
              <p:ext uri="{D42A27DB-BD31-4B8C-83A1-F6EECF244321}">
                <p14:modId xmlns:p14="http://schemas.microsoft.com/office/powerpoint/2010/main" val="222299587"/>
              </p:ext>
            </p:extLst>
          </p:nvPr>
        </p:nvGraphicFramePr>
        <p:xfrm>
          <a:off x="45929" y="469365"/>
          <a:ext cx="12100141" cy="5340448"/>
        </p:xfrm>
        <a:graphic>
          <a:graphicData uri="http://schemas.openxmlformats.org/drawingml/2006/table">
            <a:tbl>
              <a:tblPr firstRow="1" bandRow="1">
                <a:tableStyleId>{5C22544A-7EE6-4342-B048-85BDC9FD1C3A}</a:tableStyleId>
              </a:tblPr>
              <a:tblGrid>
                <a:gridCol w="12100141">
                  <a:extLst>
                    <a:ext uri="{9D8B030D-6E8A-4147-A177-3AD203B41FA5}">
                      <a16:colId xmlns:a16="http://schemas.microsoft.com/office/drawing/2014/main" val="20000"/>
                    </a:ext>
                  </a:extLst>
                </a:gridCol>
              </a:tblGrid>
              <a:tr h="388304">
                <a:tc>
                  <a:txBody>
                    <a:bodyPr/>
                    <a:lstStyle/>
                    <a:p>
                      <a:pPr algn="ctr"/>
                      <a:r>
                        <a:rPr lang="en-US" sz="1800" dirty="0"/>
                        <a:t>Major Tools of the Theory of Mind</a:t>
                      </a:r>
                    </a:p>
                  </a:txBody>
                  <a:tcPr/>
                </a:tc>
                <a:extLst>
                  <a:ext uri="{0D108BD9-81ED-4DB2-BD59-A6C34878D82A}">
                    <a16:rowId xmlns:a16="http://schemas.microsoft.com/office/drawing/2014/main" val="10000"/>
                  </a:ext>
                </a:extLst>
              </a:tr>
              <a:tr h="1347621">
                <a:tc>
                  <a:txBody>
                    <a:bodyPr/>
                    <a:lstStyle/>
                    <a:p>
                      <a:r>
                        <a:rPr lang="en-US" sz="1300" b="1" i="1" u="sng" kern="1200" dirty="0">
                          <a:solidFill>
                            <a:schemeClr val="dk1"/>
                          </a:solidFill>
                          <a:effectLst/>
                          <a:latin typeface="+mn-lt"/>
                          <a:ea typeface="+mn-ea"/>
                          <a:cs typeface="+mn-cs"/>
                        </a:rPr>
                        <a:t>Agents, Goals, and Intentionality</a:t>
                      </a:r>
                      <a:endParaRPr lang="en-US" sz="1300" b="1" u="sng" kern="1200" dirty="0">
                        <a:solidFill>
                          <a:schemeClr val="dk1"/>
                        </a:solidFill>
                        <a:effectLst/>
                        <a:latin typeface="+mn-lt"/>
                        <a:ea typeface="+mn-ea"/>
                        <a:cs typeface="+mn-cs"/>
                      </a:endParaRPr>
                    </a:p>
                    <a:p>
                      <a:r>
                        <a:rPr lang="en-US" sz="1300" kern="1200" dirty="0">
                          <a:solidFill>
                            <a:schemeClr val="dk1"/>
                          </a:solidFill>
                          <a:effectLst/>
                          <a:latin typeface="+mn-lt"/>
                          <a:ea typeface="+mn-ea"/>
                          <a:cs typeface="+mn-cs"/>
                        </a:rPr>
                        <a:t>The </a:t>
                      </a:r>
                      <a:r>
                        <a:rPr lang="en-US" sz="1300" b="1" kern="1200" dirty="0">
                          <a:solidFill>
                            <a:schemeClr val="dk1"/>
                          </a:solidFill>
                          <a:effectLst/>
                          <a:latin typeface="+mn-lt"/>
                          <a:ea typeface="+mn-ea"/>
                          <a:cs typeface="+mn-cs"/>
                        </a:rPr>
                        <a:t>agent</a:t>
                      </a:r>
                      <a:r>
                        <a:rPr lang="en-US" sz="1300" kern="1200" dirty="0">
                          <a:solidFill>
                            <a:schemeClr val="dk1"/>
                          </a:solidFill>
                          <a:effectLst/>
                          <a:latin typeface="+mn-lt"/>
                          <a:ea typeface="+mn-ea"/>
                          <a:cs typeface="+mn-cs"/>
                        </a:rPr>
                        <a:t> category allows humans to identify those moving objects in the world that can act on their own. Features that even very young children take to be indicators of being an agent include being self-propelled, having eyes, and reacting systematically to the interaction partner’s behavior, such as following gaze or imitating (Johnson, 2000; Premack, 1990). </a:t>
                      </a:r>
                    </a:p>
                    <a:p>
                      <a:r>
                        <a:rPr lang="en-US" sz="1300" kern="1200" dirty="0">
                          <a:solidFill>
                            <a:schemeClr val="dk1"/>
                          </a:solidFill>
                          <a:effectLst/>
                          <a:latin typeface="+mn-lt"/>
                          <a:ea typeface="+mn-ea"/>
                          <a:cs typeface="+mn-cs"/>
                        </a:rPr>
                        <a:t>Recognizing </a:t>
                      </a:r>
                      <a:r>
                        <a:rPr lang="en-US" sz="1300" b="1" kern="1200" dirty="0">
                          <a:solidFill>
                            <a:schemeClr val="dk1"/>
                          </a:solidFill>
                          <a:effectLst/>
                          <a:latin typeface="+mn-lt"/>
                          <a:ea typeface="+mn-ea"/>
                          <a:cs typeface="+mn-cs"/>
                        </a:rPr>
                        <a:t>goals</a:t>
                      </a:r>
                      <a:r>
                        <a:rPr lang="en-US" sz="1300" kern="1200" dirty="0">
                          <a:solidFill>
                            <a:schemeClr val="dk1"/>
                          </a:solidFill>
                          <a:effectLst/>
                          <a:latin typeface="+mn-lt"/>
                          <a:ea typeface="+mn-ea"/>
                          <a:cs typeface="+mn-cs"/>
                        </a:rPr>
                        <a:t> builds on this agent category, because agents are characteristically directed toward goal objects, which means they seek out, track, and often physically contact said objects.  Through learning to recognize the many ways by which agents pursue goals, humans learn to pick out behaviors that are </a:t>
                      </a:r>
                      <a:r>
                        <a:rPr lang="en-US" sz="1300" b="1" kern="1200" dirty="0">
                          <a:solidFill>
                            <a:schemeClr val="dk1"/>
                          </a:solidFill>
                          <a:effectLst/>
                          <a:latin typeface="+mn-lt"/>
                          <a:ea typeface="+mn-ea"/>
                          <a:cs typeface="+mn-cs"/>
                        </a:rPr>
                        <a:t>intentional.</a:t>
                      </a:r>
                    </a:p>
                  </a:txBody>
                  <a:tcPr/>
                </a:tc>
                <a:extLst>
                  <a:ext uri="{0D108BD9-81ED-4DB2-BD59-A6C34878D82A}">
                    <a16:rowId xmlns:a16="http://schemas.microsoft.com/office/drawing/2014/main" val="10001"/>
                  </a:ext>
                </a:extLst>
              </a:tr>
              <a:tr h="701963">
                <a:tc>
                  <a:txBody>
                    <a:bodyPr/>
                    <a:lstStyle/>
                    <a:p>
                      <a:r>
                        <a:rPr lang="en-US" sz="1300" b="1" i="1" u="sng" kern="1200" dirty="0">
                          <a:solidFill>
                            <a:schemeClr val="dk1"/>
                          </a:solidFill>
                          <a:effectLst/>
                          <a:latin typeface="+mn-lt"/>
                          <a:ea typeface="+mn-ea"/>
                          <a:cs typeface="+mn-cs"/>
                        </a:rPr>
                        <a:t>Imitation, Synchrony, and Empathy</a:t>
                      </a:r>
                      <a:endParaRPr lang="en-US" sz="1300" b="1" u="sng" kern="1200" dirty="0">
                        <a:solidFill>
                          <a:schemeClr val="dk1"/>
                        </a:solidFill>
                        <a:effectLst/>
                        <a:latin typeface="+mn-lt"/>
                        <a:ea typeface="+mn-ea"/>
                        <a:cs typeface="+mn-cs"/>
                      </a:endParaRPr>
                    </a:p>
                    <a:p>
                      <a:r>
                        <a:rPr lang="en-US" sz="1300" b="1" kern="1200" dirty="0">
                          <a:solidFill>
                            <a:schemeClr val="dk1"/>
                          </a:solidFill>
                          <a:effectLst/>
                          <a:latin typeface="+mn-lt"/>
                          <a:ea typeface="+mn-ea"/>
                          <a:cs typeface="+mn-cs"/>
                        </a:rPr>
                        <a:t>Imitation </a:t>
                      </a:r>
                      <a:r>
                        <a:rPr lang="en-US" sz="1300" kern="1200" dirty="0">
                          <a:solidFill>
                            <a:schemeClr val="dk1"/>
                          </a:solidFill>
                          <a:effectLst/>
                          <a:latin typeface="+mn-lt"/>
                          <a:ea typeface="+mn-ea"/>
                          <a:cs typeface="+mn-cs"/>
                        </a:rPr>
                        <a:t>and </a:t>
                      </a:r>
                      <a:r>
                        <a:rPr lang="en-US" sz="1300" b="1" kern="1200" dirty="0">
                          <a:solidFill>
                            <a:schemeClr val="dk1"/>
                          </a:solidFill>
                          <a:effectLst/>
                          <a:latin typeface="+mn-lt"/>
                          <a:ea typeface="+mn-ea"/>
                          <a:cs typeface="+mn-cs"/>
                        </a:rPr>
                        <a:t>empathy</a:t>
                      </a:r>
                      <a:r>
                        <a:rPr lang="en-US" sz="1300" kern="1200" dirty="0">
                          <a:solidFill>
                            <a:schemeClr val="dk1"/>
                          </a:solidFill>
                          <a:effectLst/>
                          <a:latin typeface="+mn-lt"/>
                          <a:ea typeface="+mn-ea"/>
                          <a:cs typeface="+mn-cs"/>
                        </a:rPr>
                        <a:t> aid the understanding of mind from childhood on (Meltzoff &amp; </a:t>
                      </a:r>
                      <a:r>
                        <a:rPr lang="en-US" sz="1300" kern="1200" dirty="0" err="1">
                          <a:solidFill>
                            <a:schemeClr val="dk1"/>
                          </a:solidFill>
                          <a:effectLst/>
                          <a:latin typeface="+mn-lt"/>
                          <a:ea typeface="+mn-ea"/>
                          <a:cs typeface="+mn-cs"/>
                        </a:rPr>
                        <a:t>Decety</a:t>
                      </a:r>
                      <a:r>
                        <a:rPr lang="en-US" sz="1300" kern="1200" dirty="0">
                          <a:solidFill>
                            <a:schemeClr val="dk1"/>
                          </a:solidFill>
                          <a:effectLst/>
                          <a:latin typeface="+mn-lt"/>
                          <a:ea typeface="+mn-ea"/>
                          <a:cs typeface="+mn-cs"/>
                        </a:rPr>
                        <a:t>, 2003).  A subtle, automatic form of imitation is called </a:t>
                      </a:r>
                      <a:r>
                        <a:rPr lang="en-US" sz="1300" b="1" i="0" kern="1200" dirty="0">
                          <a:solidFill>
                            <a:schemeClr val="dk1"/>
                          </a:solidFill>
                          <a:effectLst/>
                          <a:latin typeface="+mn-lt"/>
                          <a:ea typeface="+mn-ea"/>
                          <a:cs typeface="+mn-cs"/>
                        </a:rPr>
                        <a:t>mimicry,</a:t>
                      </a:r>
                      <a:r>
                        <a:rPr lang="en-US" sz="1300" kern="1200" dirty="0">
                          <a:solidFill>
                            <a:schemeClr val="dk1"/>
                          </a:solidFill>
                          <a:effectLst/>
                          <a:latin typeface="+mn-lt"/>
                          <a:ea typeface="+mn-ea"/>
                          <a:cs typeface="+mn-cs"/>
                        </a:rPr>
                        <a:t> and when people mutually mimic each other, they can reach a state of </a:t>
                      </a:r>
                      <a:r>
                        <a:rPr lang="en-US" sz="1300" b="1" kern="1200" dirty="0">
                          <a:solidFill>
                            <a:schemeClr val="dk1"/>
                          </a:solidFill>
                          <a:effectLst/>
                          <a:latin typeface="+mn-lt"/>
                          <a:ea typeface="+mn-ea"/>
                          <a:cs typeface="+mn-cs"/>
                        </a:rPr>
                        <a:t>synchrony</a:t>
                      </a:r>
                      <a:r>
                        <a:rPr lang="en-US" sz="1300" kern="1200" dirty="0">
                          <a:solidFill>
                            <a:schemeClr val="dk1"/>
                          </a:solidFill>
                          <a:effectLst/>
                          <a:latin typeface="+mn-lt"/>
                          <a:ea typeface="+mn-ea"/>
                          <a:cs typeface="+mn-cs"/>
                        </a:rPr>
                        <a:t>. Automatic </a:t>
                      </a:r>
                      <a:r>
                        <a:rPr lang="en-US" sz="1300" b="1" kern="1200" dirty="0">
                          <a:solidFill>
                            <a:schemeClr val="dk1"/>
                          </a:solidFill>
                          <a:effectLst/>
                          <a:latin typeface="+mn-lt"/>
                          <a:ea typeface="+mn-ea"/>
                          <a:cs typeface="+mn-cs"/>
                        </a:rPr>
                        <a:t>empathy</a:t>
                      </a:r>
                      <a:r>
                        <a:rPr lang="en-US" sz="1300" kern="1200" dirty="0">
                          <a:solidFill>
                            <a:schemeClr val="dk1"/>
                          </a:solidFill>
                          <a:effectLst/>
                          <a:latin typeface="+mn-lt"/>
                          <a:ea typeface="+mn-ea"/>
                          <a:cs typeface="+mn-cs"/>
                        </a:rPr>
                        <a:t> builds on imitation and synchrony.</a:t>
                      </a:r>
                      <a:endParaRPr lang="en-US" sz="1300" dirty="0"/>
                    </a:p>
                  </a:txBody>
                  <a:tcPr/>
                </a:tc>
                <a:extLst>
                  <a:ext uri="{0D108BD9-81ED-4DB2-BD59-A6C34878D82A}">
                    <a16:rowId xmlns:a16="http://schemas.microsoft.com/office/drawing/2014/main" val="10002"/>
                  </a:ext>
                </a:extLst>
              </a:tr>
              <a:tr h="9220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b="1" i="1" u="sng" kern="1200" dirty="0">
                          <a:solidFill>
                            <a:schemeClr val="dk1"/>
                          </a:solidFill>
                          <a:effectLst/>
                          <a:latin typeface="+mn-lt"/>
                          <a:ea typeface="+mn-ea"/>
                          <a:cs typeface="+mn-cs"/>
                        </a:rPr>
                        <a:t>Joint Attention, Visual Perspective Taking</a:t>
                      </a:r>
                      <a:endParaRPr lang="en-US" sz="1300" b="1" u="sng" kern="1200" dirty="0">
                        <a:solidFill>
                          <a:schemeClr val="dk1"/>
                        </a:solidFill>
                        <a:effectLst/>
                        <a:latin typeface="+mn-lt"/>
                        <a:ea typeface="+mn-ea"/>
                        <a:cs typeface="+mn-cs"/>
                      </a:endParaRPr>
                    </a:p>
                    <a:p>
                      <a:r>
                        <a:rPr lang="en-US" sz="1300" kern="1200" dirty="0">
                          <a:solidFill>
                            <a:schemeClr val="dk1"/>
                          </a:solidFill>
                          <a:effectLst/>
                          <a:latin typeface="+mn-lt"/>
                          <a:ea typeface="+mn-ea"/>
                          <a:cs typeface="+mn-cs"/>
                        </a:rPr>
                        <a:t>Humans are capable of actively engaging in </a:t>
                      </a:r>
                      <a:r>
                        <a:rPr lang="en-US" sz="1300" b="1" kern="1200" dirty="0">
                          <a:solidFill>
                            <a:schemeClr val="dk1"/>
                          </a:solidFill>
                          <a:effectLst/>
                          <a:latin typeface="+mn-lt"/>
                          <a:ea typeface="+mn-ea"/>
                          <a:cs typeface="+mn-cs"/>
                        </a:rPr>
                        <a:t>joint attention.</a:t>
                      </a:r>
                      <a:r>
                        <a:rPr lang="en-US" sz="1300" b="1" kern="1200" baseline="0" dirty="0">
                          <a:solidFill>
                            <a:schemeClr val="dk1"/>
                          </a:solidFill>
                          <a:effectLst/>
                          <a:latin typeface="+mn-lt"/>
                          <a:ea typeface="+mn-ea"/>
                          <a:cs typeface="+mn-cs"/>
                        </a:rPr>
                        <a:t>  </a:t>
                      </a:r>
                      <a:r>
                        <a:rPr lang="en-US" sz="1300" b="0" kern="1200" baseline="0" dirty="0">
                          <a:solidFill>
                            <a:schemeClr val="dk1"/>
                          </a:solidFill>
                          <a:effectLst/>
                          <a:latin typeface="+mn-lt"/>
                          <a:ea typeface="+mn-ea"/>
                          <a:cs typeface="+mn-cs"/>
                        </a:rPr>
                        <a:t>S</a:t>
                      </a:r>
                      <a:r>
                        <a:rPr lang="en-US" sz="1300" kern="1200" dirty="0">
                          <a:solidFill>
                            <a:schemeClr val="dk1"/>
                          </a:solidFill>
                          <a:effectLst/>
                          <a:latin typeface="+mn-lt"/>
                          <a:ea typeface="+mn-ea"/>
                          <a:cs typeface="+mn-cs"/>
                        </a:rPr>
                        <a:t>hared engagement is critical for children to learn the meaning of objects and the words that refer to them. </a:t>
                      </a:r>
                    </a:p>
                    <a:p>
                      <a:r>
                        <a:rPr lang="en-US" sz="1300" kern="1200" dirty="0">
                          <a:solidFill>
                            <a:schemeClr val="dk1"/>
                          </a:solidFill>
                          <a:effectLst/>
                          <a:latin typeface="+mn-lt"/>
                          <a:ea typeface="+mn-ea"/>
                          <a:cs typeface="+mn-cs"/>
                        </a:rPr>
                        <a:t>Another important capacity of engagement is </a:t>
                      </a:r>
                      <a:r>
                        <a:rPr lang="en-US" sz="1300" b="1" kern="1200" dirty="0">
                          <a:solidFill>
                            <a:schemeClr val="dk1"/>
                          </a:solidFill>
                          <a:effectLst/>
                          <a:latin typeface="+mn-lt"/>
                          <a:ea typeface="+mn-ea"/>
                          <a:cs typeface="+mn-cs"/>
                        </a:rPr>
                        <a:t>visual perspective </a:t>
                      </a:r>
                      <a:r>
                        <a:rPr lang="en-US" sz="1300" kern="1200" dirty="0">
                          <a:solidFill>
                            <a:schemeClr val="dk1"/>
                          </a:solidFill>
                          <a:effectLst/>
                          <a:latin typeface="+mn-lt"/>
                          <a:ea typeface="+mn-ea"/>
                          <a:cs typeface="+mn-cs"/>
                        </a:rPr>
                        <a:t>taking.</a:t>
                      </a:r>
                      <a:r>
                        <a:rPr lang="en-US" sz="1300" kern="1200" baseline="0" dirty="0">
                          <a:solidFill>
                            <a:schemeClr val="dk1"/>
                          </a:solidFill>
                          <a:effectLst/>
                          <a:latin typeface="+mn-lt"/>
                          <a:ea typeface="+mn-ea"/>
                          <a:cs typeface="+mn-cs"/>
                        </a:rPr>
                        <a:t> </a:t>
                      </a:r>
                      <a:r>
                        <a:rPr lang="en-US" sz="1300" kern="1200" dirty="0">
                          <a:solidFill>
                            <a:schemeClr val="dk1"/>
                          </a:solidFill>
                          <a:effectLst/>
                          <a:latin typeface="+mn-lt"/>
                          <a:ea typeface="+mn-ea"/>
                          <a:cs typeface="+mn-cs"/>
                        </a:rPr>
                        <a:t>When we overcome our egocentric perspective, we imaginatively adopt the other person’s spatial viewpoint and determine how the world looks from their perspective.</a:t>
                      </a:r>
                      <a:endParaRPr lang="en-US" sz="1300" dirty="0"/>
                    </a:p>
                  </a:txBody>
                  <a:tcPr/>
                </a:tc>
                <a:extLst>
                  <a:ext uri="{0D108BD9-81ED-4DB2-BD59-A6C34878D82A}">
                    <a16:rowId xmlns:a16="http://schemas.microsoft.com/office/drawing/2014/main" val="10003"/>
                  </a:ext>
                </a:extLst>
              </a:tr>
              <a:tr h="922054">
                <a:tc>
                  <a:txBody>
                    <a:bodyPr/>
                    <a:lstStyle/>
                    <a:p>
                      <a:r>
                        <a:rPr lang="en-US" sz="1300" b="1" i="1" u="sng" kern="1200" dirty="0">
                          <a:solidFill>
                            <a:schemeClr val="dk1"/>
                          </a:solidFill>
                          <a:effectLst/>
                          <a:latin typeface="+mn-lt"/>
                          <a:ea typeface="+mn-ea"/>
                          <a:cs typeface="+mn-cs"/>
                        </a:rPr>
                        <a:t>Projection, Simulation (and the Specter of Egocentrism)</a:t>
                      </a:r>
                      <a:endParaRPr lang="en-US" sz="1300" b="1" u="sng" kern="1200" dirty="0">
                        <a:solidFill>
                          <a:schemeClr val="dk1"/>
                        </a:solidFill>
                        <a:effectLst/>
                        <a:latin typeface="+mn-lt"/>
                        <a:ea typeface="+mn-ea"/>
                        <a:cs typeface="+mn-cs"/>
                      </a:endParaRPr>
                    </a:p>
                    <a:p>
                      <a:r>
                        <a:rPr lang="en-US" sz="1300" kern="1200" dirty="0">
                          <a:solidFill>
                            <a:schemeClr val="dk1"/>
                          </a:solidFill>
                          <a:effectLst/>
                          <a:latin typeface="+mn-lt"/>
                          <a:ea typeface="+mn-ea"/>
                          <a:cs typeface="+mn-cs"/>
                        </a:rPr>
                        <a:t>One tool to understand the other’s thoughts or feelings is </a:t>
                      </a:r>
                      <a:r>
                        <a:rPr lang="en-US" sz="1300" b="1" kern="1200" dirty="0">
                          <a:solidFill>
                            <a:schemeClr val="dk1"/>
                          </a:solidFill>
                          <a:effectLst/>
                          <a:latin typeface="+mn-lt"/>
                          <a:ea typeface="+mn-ea"/>
                          <a:cs typeface="+mn-cs"/>
                        </a:rPr>
                        <a:t>simulation</a:t>
                      </a:r>
                      <a:r>
                        <a:rPr lang="en-US" sz="1300" kern="1200" dirty="0">
                          <a:solidFill>
                            <a:schemeClr val="dk1"/>
                          </a:solidFill>
                          <a:effectLst/>
                          <a:latin typeface="+mn-lt"/>
                          <a:ea typeface="+mn-ea"/>
                          <a:cs typeface="+mn-cs"/>
                        </a:rPr>
                        <a:t>—using one’s own mental states as a model for others’ mental states.</a:t>
                      </a:r>
                      <a:r>
                        <a:rPr lang="en-US" sz="1300" kern="1200" baseline="0" dirty="0">
                          <a:solidFill>
                            <a:schemeClr val="dk1"/>
                          </a:solidFill>
                          <a:effectLst/>
                          <a:latin typeface="+mn-lt"/>
                          <a:ea typeface="+mn-ea"/>
                          <a:cs typeface="+mn-cs"/>
                        </a:rPr>
                        <a:t>  </a:t>
                      </a:r>
                      <a:r>
                        <a:rPr lang="en-US" sz="1300" kern="1200" dirty="0">
                          <a:solidFill>
                            <a:schemeClr val="dk1"/>
                          </a:solidFill>
                          <a:effectLst/>
                          <a:latin typeface="+mn-lt"/>
                          <a:ea typeface="+mn-ea"/>
                          <a:cs typeface="+mn-cs"/>
                        </a:rPr>
                        <a:t>An even simpler form of such modeling is the assumption that the other thinks, feels, wants what we do—which has been called the </a:t>
                      </a:r>
                      <a:r>
                        <a:rPr lang="en-US" sz="1300" i="1" kern="1200" dirty="0">
                          <a:solidFill>
                            <a:schemeClr val="dk1"/>
                          </a:solidFill>
                          <a:effectLst/>
                          <a:latin typeface="+mn-lt"/>
                          <a:ea typeface="+mn-ea"/>
                          <a:cs typeface="+mn-cs"/>
                        </a:rPr>
                        <a:t>“like-me” </a:t>
                      </a:r>
                      <a:r>
                        <a:rPr lang="en-US" sz="1300" kern="1200" dirty="0">
                          <a:solidFill>
                            <a:schemeClr val="dk1"/>
                          </a:solidFill>
                          <a:effectLst/>
                          <a:latin typeface="+mn-lt"/>
                          <a:ea typeface="+mn-ea"/>
                          <a:cs typeface="+mn-cs"/>
                        </a:rPr>
                        <a:t>assumption (</a:t>
                      </a:r>
                      <a:r>
                        <a:rPr lang="en-US" sz="1300" kern="1200" dirty="0" err="1">
                          <a:solidFill>
                            <a:schemeClr val="dk1"/>
                          </a:solidFill>
                          <a:effectLst/>
                          <a:latin typeface="+mn-lt"/>
                          <a:ea typeface="+mn-ea"/>
                          <a:cs typeface="+mn-cs"/>
                        </a:rPr>
                        <a:t>Meltzoff</a:t>
                      </a:r>
                      <a:r>
                        <a:rPr lang="en-US" sz="1300" kern="1200" dirty="0">
                          <a:solidFill>
                            <a:schemeClr val="dk1"/>
                          </a:solidFill>
                          <a:effectLst/>
                          <a:latin typeface="+mn-lt"/>
                          <a:ea typeface="+mn-ea"/>
                          <a:cs typeface="+mn-cs"/>
                        </a:rPr>
                        <a:t>, 2007) or the inclination toward </a:t>
                      </a:r>
                      <a:r>
                        <a:rPr lang="en-US" sz="1300" b="1" kern="1200" dirty="0">
                          <a:solidFill>
                            <a:schemeClr val="dk1"/>
                          </a:solidFill>
                          <a:effectLst/>
                          <a:latin typeface="+mn-lt"/>
                          <a:ea typeface="+mn-ea"/>
                          <a:cs typeface="+mn-cs"/>
                        </a:rPr>
                        <a:t>social projection </a:t>
                      </a:r>
                      <a:r>
                        <a:rPr lang="en-US" sz="1300" kern="1200" dirty="0">
                          <a:solidFill>
                            <a:schemeClr val="dk1"/>
                          </a:solidFill>
                          <a:effectLst/>
                          <a:latin typeface="+mn-lt"/>
                          <a:ea typeface="+mn-ea"/>
                          <a:cs typeface="+mn-cs"/>
                        </a:rPr>
                        <a:t>(Krueger, 2007). In a sense, this is an absence of perspective taking, because we assume that the other’s perspective equals our own. </a:t>
                      </a:r>
                      <a:r>
                        <a:rPr lang="en-US" sz="1300" kern="1200" baseline="30000" dirty="0">
                          <a:solidFill>
                            <a:schemeClr val="dk1"/>
                          </a:solidFill>
                          <a:effectLst/>
                          <a:latin typeface="+mn-lt"/>
                          <a:ea typeface="+mn-ea"/>
                          <a:cs typeface="+mn-cs"/>
                        </a:rPr>
                        <a:t>6</a:t>
                      </a:r>
                      <a:endParaRPr lang="en-US" sz="1300" baseline="30000" dirty="0"/>
                    </a:p>
                  </a:txBody>
                  <a:tcPr/>
                </a:tc>
                <a:extLst>
                  <a:ext uri="{0D108BD9-81ED-4DB2-BD59-A6C34878D82A}">
                    <a16:rowId xmlns:a16="http://schemas.microsoft.com/office/drawing/2014/main" val="10004"/>
                  </a:ext>
                </a:extLst>
              </a:tr>
              <a:tr h="1058452">
                <a:tc>
                  <a:txBody>
                    <a:bodyPr/>
                    <a:lstStyle/>
                    <a:p>
                      <a:r>
                        <a:rPr lang="en-US" sz="1300" b="1" i="1" u="sng" kern="1200" dirty="0">
                          <a:solidFill>
                            <a:schemeClr val="dk1"/>
                          </a:solidFill>
                          <a:effectLst/>
                          <a:latin typeface="+mn-lt"/>
                          <a:ea typeface="+mn-ea"/>
                          <a:cs typeface="+mn-cs"/>
                        </a:rPr>
                        <a:t>Explicit Mental State Inference</a:t>
                      </a:r>
                      <a:endParaRPr lang="en-US" sz="1300" b="1" u="sng" kern="1200" dirty="0">
                        <a:solidFill>
                          <a:schemeClr val="dk1"/>
                        </a:solidFill>
                        <a:effectLst/>
                        <a:latin typeface="+mn-lt"/>
                        <a:ea typeface="+mn-ea"/>
                        <a:cs typeface="+mn-cs"/>
                      </a:endParaRPr>
                    </a:p>
                    <a:p>
                      <a:r>
                        <a:rPr lang="en-US" sz="1300" kern="1200" dirty="0">
                          <a:solidFill>
                            <a:schemeClr val="dk1"/>
                          </a:solidFill>
                          <a:effectLst/>
                          <a:latin typeface="+mn-lt"/>
                          <a:ea typeface="+mn-ea"/>
                          <a:cs typeface="+mn-cs"/>
                        </a:rPr>
                        <a:t>The ability to truly take another person’s perspective requires that we separate what we want, feel, and know from what the other person is likely to want, feel, and know. To do so humans make use of a variety of information, such as stored knowledge;</a:t>
                      </a:r>
                      <a:r>
                        <a:rPr lang="en-US" sz="1300" kern="1200" baseline="0" dirty="0">
                          <a:solidFill>
                            <a:schemeClr val="dk1"/>
                          </a:solidFill>
                          <a:effectLst/>
                          <a:latin typeface="+mn-lt"/>
                          <a:ea typeface="+mn-ea"/>
                          <a:cs typeface="+mn-cs"/>
                        </a:rPr>
                        <a:t> such as </a:t>
                      </a:r>
                      <a:r>
                        <a:rPr lang="en-US" sz="1300" kern="1200" dirty="0">
                          <a:solidFill>
                            <a:schemeClr val="dk1"/>
                          </a:solidFill>
                          <a:effectLst/>
                          <a:latin typeface="+mn-lt"/>
                          <a:ea typeface="+mn-ea"/>
                          <a:cs typeface="+mn-cs"/>
                        </a:rPr>
                        <a:t>general knowledge and agent-specific knowledge. They also critically rely on perceived facts of the concrete situation. This capacity of integrating multiple lines of information into a </a:t>
                      </a:r>
                      <a:r>
                        <a:rPr lang="en-US" sz="1300" b="1" kern="1200" dirty="0">
                          <a:solidFill>
                            <a:schemeClr val="dk1"/>
                          </a:solidFill>
                          <a:effectLst/>
                          <a:latin typeface="+mn-lt"/>
                          <a:ea typeface="+mn-ea"/>
                          <a:cs typeface="+mn-cs"/>
                        </a:rPr>
                        <a:t>mental-state inference </a:t>
                      </a:r>
                      <a:r>
                        <a:rPr lang="en-US" sz="1300" kern="1200" dirty="0">
                          <a:solidFill>
                            <a:schemeClr val="dk1"/>
                          </a:solidFill>
                          <a:effectLst/>
                          <a:latin typeface="+mn-lt"/>
                          <a:ea typeface="+mn-ea"/>
                          <a:cs typeface="+mn-cs"/>
                        </a:rPr>
                        <a:t>develops steadily within the first few years of life. </a:t>
                      </a:r>
                      <a:r>
                        <a:rPr lang="en-US" sz="1300" kern="1200" baseline="30000" dirty="0">
                          <a:solidFill>
                            <a:schemeClr val="dk1"/>
                          </a:solidFill>
                          <a:effectLst/>
                          <a:latin typeface="+mn-lt"/>
                          <a:ea typeface="+mn-ea"/>
                          <a:cs typeface="+mn-cs"/>
                        </a:rPr>
                        <a:t>7</a:t>
                      </a:r>
                      <a:endParaRPr lang="en-US" sz="1300" baseline="30000" dirty="0"/>
                    </a:p>
                  </a:txBody>
                  <a:tcPr/>
                </a:tc>
                <a:extLst>
                  <a:ext uri="{0D108BD9-81ED-4DB2-BD59-A6C34878D82A}">
                    <a16:rowId xmlns:a16="http://schemas.microsoft.com/office/drawing/2014/main" val="10005"/>
                  </a:ext>
                </a:extLst>
              </a:tr>
            </a:tbl>
          </a:graphicData>
        </a:graphic>
      </p:graphicFrame>
      <p:sp>
        <p:nvSpPr>
          <p:cNvPr id="5" name="TextBox 4">
            <a:extLst>
              <a:ext uri="{FF2B5EF4-FFF2-40B4-BE49-F238E27FC236}">
                <a16:creationId xmlns:a16="http://schemas.microsoft.com/office/drawing/2014/main" id="{D8355E41-9FC7-8540-F5F1-03C423317ED9}"/>
              </a:ext>
            </a:extLst>
          </p:cNvPr>
          <p:cNvSpPr txBox="1"/>
          <p:nvPr/>
        </p:nvSpPr>
        <p:spPr>
          <a:xfrm>
            <a:off x="3278909" y="98292"/>
            <a:ext cx="6336145" cy="369332"/>
          </a:xfrm>
          <a:prstGeom prst="rect">
            <a:avLst/>
          </a:prstGeom>
          <a:noFill/>
        </p:spPr>
        <p:txBody>
          <a:bodyPr wrap="square">
            <a:spAutoFit/>
          </a:bodyPr>
          <a:lstStyle/>
          <a:p>
            <a:r>
              <a:rPr lang="en-US" sz="1800" dirty="0">
                <a:latin typeface="Arial" panose="020B0604020202020204" pitchFamily="34" charset="0"/>
                <a:cs typeface="Arial" panose="020B0604020202020204" pitchFamily="34" charset="0"/>
              </a:rPr>
              <a:t>The Mental Processes Underlying the Theory of Mind Cont’d</a:t>
            </a:r>
            <a:endParaRPr lang="en-US" dirty="0"/>
          </a:p>
        </p:txBody>
      </p:sp>
    </p:spTree>
    <p:extLst>
      <p:ext uri="{BB962C8B-B14F-4D97-AF65-F5344CB8AC3E}">
        <p14:creationId xmlns:p14="http://schemas.microsoft.com/office/powerpoint/2010/main" val="2482277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3676994" y="84800"/>
            <a:ext cx="4243217" cy="358671"/>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mn-lt"/>
                <a:cs typeface="Arial" panose="020B0604020202020204" pitchFamily="34" charset="0"/>
              </a:rPr>
              <a:t> </a:t>
            </a:r>
            <a:r>
              <a:rPr lang="en-US" sz="2000" dirty="0">
                <a:latin typeface="Arial" panose="020B0604020202020204" pitchFamily="34" charset="0"/>
                <a:cs typeface="Arial" panose="020B0604020202020204" pitchFamily="34" charset="0"/>
              </a:rPr>
              <a:t>Theory of Mind and Autism</a:t>
            </a:r>
          </a:p>
        </p:txBody>
      </p:sp>
      <p:sp>
        <p:nvSpPr>
          <p:cNvPr id="11" name="TextBox 10"/>
          <p:cNvSpPr txBox="1"/>
          <p:nvPr/>
        </p:nvSpPr>
        <p:spPr>
          <a:xfrm>
            <a:off x="79617" y="5988864"/>
            <a:ext cx="12032767"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8. </a:t>
            </a:r>
            <a:r>
              <a:rPr lang="en-US" sz="800" u="sng" dirty="0">
                <a:latin typeface="Arial" panose="020B0604020202020204" pitchFamily="34" charset="0"/>
                <a:cs typeface="Arial" panose="020B0604020202020204" pitchFamily="34" charset="0"/>
                <a:hlinkClick r:id="rId2"/>
              </a:rPr>
              <a:t>Lifespan Development: A Psychological Perspective 2</a:t>
            </a:r>
            <a:r>
              <a:rPr lang="en-US" sz="800" u="sng" baseline="30000" dirty="0">
                <a:latin typeface="Arial" panose="020B0604020202020204" pitchFamily="34" charset="0"/>
                <a:cs typeface="Arial" panose="020B0604020202020204" pitchFamily="34" charset="0"/>
                <a:hlinkClick r:id="rId2"/>
              </a:rPr>
              <a:t>nd</a:t>
            </a:r>
            <a:r>
              <a:rPr lang="en-US" sz="800" dirty="0">
                <a:latin typeface="Arial" panose="020B0604020202020204" pitchFamily="34" charset="0"/>
                <a:cs typeface="Arial" panose="020B0604020202020204" pitchFamily="34" charset="0"/>
              </a:rPr>
              <a:t> Edition by Martha Lally and Suzanne Valentine-French is licensed under </a:t>
            </a:r>
            <a:r>
              <a:rPr lang="en-US" sz="800" u="sng" dirty="0">
                <a:latin typeface="Arial" panose="020B0604020202020204" pitchFamily="34" charset="0"/>
                <a:cs typeface="Arial" panose="020B0604020202020204" pitchFamily="34" charset="0"/>
                <a:hlinkClick r:id="rId3"/>
              </a:rPr>
              <a:t>CC BY-NC-SA 3.0</a:t>
            </a:r>
            <a:r>
              <a:rPr lang="en-US" sz="800" u="sng" dirty="0">
                <a:latin typeface="Arial" panose="020B0604020202020204" pitchFamily="34" charset="0"/>
                <a:cs typeface="Arial" panose="020B0604020202020204" pitchFamily="34" charset="0"/>
              </a:rPr>
              <a:t>           </a:t>
            </a:r>
            <a:r>
              <a:rPr lang="en-US" sz="800" dirty="0">
                <a:latin typeface="Arial" panose="020B0604020202020204" pitchFamily="34" charset="0"/>
                <a:cs typeface="Arial" panose="020B0604020202020204" pitchFamily="34" charset="0"/>
              </a:rPr>
              <a:t>                                  </a:t>
            </a:r>
          </a:p>
          <a:p>
            <a:r>
              <a:rPr lang="en-US" sz="800" dirty="0">
                <a:latin typeface="Arial" panose="020B0604020202020204" pitchFamily="34" charset="0"/>
                <a:cs typeface="Arial" panose="020B0604020202020204" pitchFamily="34" charset="0"/>
              </a:rPr>
              <a:t>9. Senju A. Spontaneous theory of mind and its absence in autism spectrum disorders. Neuroscientist. 2012 Apr;18(2):108-13. </a:t>
            </a:r>
            <a:r>
              <a:rPr lang="en-US" sz="800" dirty="0" err="1">
                <a:latin typeface="Arial" panose="020B0604020202020204" pitchFamily="34" charset="0"/>
                <a:cs typeface="Arial" panose="020B0604020202020204" pitchFamily="34" charset="0"/>
              </a:rPr>
              <a:t>doi</a:t>
            </a:r>
            <a:r>
              <a:rPr lang="en-US" sz="800" dirty="0">
                <a:latin typeface="Arial" panose="020B0604020202020204" pitchFamily="34" charset="0"/>
                <a:cs typeface="Arial" panose="020B0604020202020204" pitchFamily="34" charset="0"/>
              </a:rPr>
              <a:t>: 10.1177/1073858410397208. </a:t>
            </a:r>
            <a:r>
              <a:rPr lang="en-US" sz="800" dirty="0" err="1">
                <a:latin typeface="Arial" panose="020B0604020202020204" pitchFamily="34" charset="0"/>
                <a:cs typeface="Arial" panose="020B0604020202020204" pitchFamily="34" charset="0"/>
              </a:rPr>
              <a:t>Epub</a:t>
            </a:r>
            <a:r>
              <a:rPr lang="en-US" sz="800" dirty="0">
                <a:latin typeface="Arial" panose="020B0604020202020204" pitchFamily="34" charset="0"/>
                <a:cs typeface="Arial" panose="020B0604020202020204" pitchFamily="34" charset="0"/>
              </a:rPr>
              <a:t> 2011 May 23. PMID: 21609942; PMCID: PMC3796729. Licensed under </a:t>
            </a:r>
            <a:r>
              <a:rPr lang="en-US" sz="800" dirty="0">
                <a:latin typeface="Arial" panose="020B0604020202020204" pitchFamily="34" charset="0"/>
                <a:cs typeface="Arial" panose="020B0604020202020204" pitchFamily="34" charset="0"/>
                <a:hlinkClick r:id="rId4"/>
              </a:rPr>
              <a:t>Public domain</a:t>
            </a:r>
            <a:r>
              <a:rPr lang="en-US" sz="800" dirty="0">
                <a:latin typeface="Arial" panose="020B0604020202020204" pitchFamily="34" charset="0"/>
                <a:cs typeface="Arial" panose="020B0604020202020204" pitchFamily="34" charset="0"/>
              </a:rPr>
              <a:t>.</a:t>
            </a:r>
          </a:p>
        </p:txBody>
      </p:sp>
      <p:sp>
        <p:nvSpPr>
          <p:cNvPr id="8" name="TextBox 7">
            <a:extLst>
              <a:ext uri="{FF2B5EF4-FFF2-40B4-BE49-F238E27FC236}">
                <a16:creationId xmlns:a16="http://schemas.microsoft.com/office/drawing/2014/main" id="{DF1B6D1B-9569-DA77-26EA-61B324AA7F64}"/>
              </a:ext>
            </a:extLst>
          </p:cNvPr>
          <p:cNvSpPr txBox="1"/>
          <p:nvPr/>
        </p:nvSpPr>
        <p:spPr>
          <a:xfrm>
            <a:off x="79617" y="443471"/>
            <a:ext cx="12032766" cy="4524315"/>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sz="1800" dirty="0"/>
              <a:t>Another way of appreciating the enormous impact that theory of mind has on social interactions is to study what happens when the capacity is severely limited, as in the case of autism spectrum disorder (ASD) (Tager-</a:t>
            </a:r>
            <a:r>
              <a:rPr lang="en-US" sz="1800" dirty="0" err="1"/>
              <a:t>Flusberg</a:t>
            </a:r>
            <a:r>
              <a:rPr lang="en-US" sz="1800" dirty="0"/>
              <a:t>, 2007)</a:t>
            </a:r>
          </a:p>
          <a:p>
            <a:endParaRPr lang="en-US" dirty="0"/>
          </a:p>
          <a:p>
            <a:pPr marL="285750" indent="-285750">
              <a:buFont typeface="Wingdings" panose="05000000000000000000" pitchFamily="2" charset="2"/>
              <a:buChar char="Ø"/>
            </a:pPr>
            <a:r>
              <a:rPr lang="en-US" sz="1800" dirty="0"/>
              <a:t>Baron-Cohen, Leslie and Frith (1985) reported that children with autism, who suffer from severe impairment in social interaction and communication, do not pass the false belief test.</a:t>
            </a:r>
          </a:p>
          <a:p>
            <a:pPr marL="742950" lvl="1" indent="-285750">
              <a:buFont typeface="Wingdings" panose="05000000000000000000" pitchFamily="2" charset="2"/>
              <a:buChar char="Ø"/>
            </a:pPr>
            <a:r>
              <a:rPr lang="en-US" dirty="0"/>
              <a:t>The most consistent finding is that before the verbal mental age of 11 years, children with ASD do not pass various versions of the false belief test.</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Criticisms of Baron-Cohen’s findings</a:t>
            </a:r>
          </a:p>
          <a:p>
            <a:pPr marL="742950" lvl="1" indent="-285750">
              <a:buFont typeface="Wingdings" panose="05000000000000000000" pitchFamily="2" charset="2"/>
              <a:buChar char="Ø"/>
            </a:pPr>
            <a:r>
              <a:rPr lang="en-US" dirty="0"/>
              <a:t>The false-belief task is cognitively demanding, and children must remember the sequence of the events presented, correctly understand the experimenter’s question, and the ASD child must inhibit their initial response to the actual location of the object</a:t>
            </a:r>
          </a:p>
          <a:p>
            <a:pPr marL="742950" lvl="1"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Most researchers agree that while high functioning individuals with ASD who have attained a verbal mental age of 11 can pass false-belief tasks, researchers also find that these same individuals fail to correctly infer complex mental states from situations where they are presented photographs of eyes or are asked to interpret cartoon animations.</a:t>
            </a:r>
          </a:p>
        </p:txBody>
      </p:sp>
      <p:sp>
        <p:nvSpPr>
          <p:cNvPr id="9" name="TextBox 8">
            <a:extLst>
              <a:ext uri="{FF2B5EF4-FFF2-40B4-BE49-F238E27FC236}">
                <a16:creationId xmlns:a16="http://schemas.microsoft.com/office/drawing/2014/main" id="{D68D17D1-23EB-CFD2-7B89-8202036C2704}"/>
              </a:ext>
            </a:extLst>
          </p:cNvPr>
          <p:cNvSpPr txBox="1"/>
          <p:nvPr/>
        </p:nvSpPr>
        <p:spPr>
          <a:xfrm>
            <a:off x="241285" y="4973201"/>
            <a:ext cx="11350352" cy="1015663"/>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1: </a:t>
            </a:r>
            <a:r>
              <a:rPr lang="en-US" sz="1200" dirty="0">
                <a:latin typeface="Arial" panose="020B0604020202020204" pitchFamily="34" charset="0"/>
                <a:cs typeface="Arial" panose="020B0604020202020204" pitchFamily="34" charset="0"/>
                <a:hlinkClick r:id="rId5"/>
              </a:rPr>
              <a:t>Baron Cohen – Sally Ann Test</a:t>
            </a:r>
            <a:r>
              <a:rPr lang="en-US" sz="1200" dirty="0">
                <a:latin typeface="Arial" panose="020B0604020202020204" pitchFamily="34" charset="0"/>
                <a:cs typeface="Arial" panose="020B0604020202020204" pitchFamily="34" charset="0"/>
              </a:rPr>
              <a:t>:  This brief video shows a child who is approximately 8 or 9 years old and who has autism taking the Sally-Anne Test.</a:t>
            </a:r>
          </a:p>
          <a:p>
            <a:r>
              <a:rPr lang="en-US" sz="1200" dirty="0">
                <a:latin typeface="Arial" panose="020B0604020202020204" pitchFamily="34" charset="0"/>
                <a:cs typeface="Arial" panose="020B0604020202020204" pitchFamily="34" charset="0"/>
              </a:rPr>
              <a:t>Video 2: </a:t>
            </a:r>
            <a:r>
              <a:rPr lang="en-US" sz="1200" dirty="0">
                <a:latin typeface="Arial" panose="020B0604020202020204" pitchFamily="34" charset="0"/>
                <a:cs typeface="Arial" panose="020B0604020202020204" pitchFamily="34" charset="0"/>
                <a:hlinkClick r:id="rId6"/>
              </a:rPr>
              <a:t>Psychology – Autism – Simon Baron-Cohen</a:t>
            </a:r>
            <a:r>
              <a:rPr lang="en-US" sz="1200" dirty="0">
                <a:latin typeface="Arial" panose="020B0604020202020204" pitchFamily="34" charset="0"/>
                <a:cs typeface="Arial" panose="020B0604020202020204" pitchFamily="34" charset="0"/>
              </a:rPr>
              <a:t>: In this video Simon Baron-Cohen discusses work with children who have autism, the Sally-Anne test, the autism spectrum, the meaning of mindblindness, and the talents that some individuals with autism exhibit.</a:t>
            </a:r>
          </a:p>
          <a:p>
            <a:r>
              <a:rPr lang="en-US" sz="1200" dirty="0">
                <a:latin typeface="Arial" panose="020B0604020202020204" pitchFamily="34" charset="0"/>
                <a:cs typeface="Arial" panose="020B0604020202020204" pitchFamily="34" charset="0"/>
              </a:rPr>
              <a:t>Video 3 </a:t>
            </a:r>
            <a:r>
              <a:rPr lang="en-US" sz="1200" dirty="0">
                <a:latin typeface="Arial" panose="020B0604020202020204" pitchFamily="34" charset="0"/>
                <a:cs typeface="Arial" panose="020B0604020202020204" pitchFamily="34" charset="0"/>
                <a:hlinkClick r:id="rId7"/>
              </a:rPr>
              <a:t>“Labeling and Identifying Emotions”: Video Lesson – Applied Behavior Analysis – FirstPath Autism</a:t>
            </a:r>
            <a:r>
              <a:rPr lang="en-US" sz="1200" dirty="0">
                <a:latin typeface="Arial" panose="020B0604020202020204" pitchFamily="34" charset="0"/>
                <a:cs typeface="Arial" panose="020B0604020202020204" pitchFamily="34" charset="0"/>
              </a:rPr>
              <a:t>: This video shows a counselor working with an autistic child and helping the child recognize emotions across different situations using touch, talk, and self reflection.</a:t>
            </a:r>
          </a:p>
        </p:txBody>
      </p:sp>
      <p:sp>
        <p:nvSpPr>
          <p:cNvPr id="10" name="TextBox 9">
            <a:extLst>
              <a:ext uri="{FF2B5EF4-FFF2-40B4-BE49-F238E27FC236}">
                <a16:creationId xmlns:a16="http://schemas.microsoft.com/office/drawing/2014/main" id="{60E3ACE0-8FA8-2FF5-F874-952DA3A8986A}"/>
              </a:ext>
            </a:extLst>
          </p:cNvPr>
          <p:cNvSpPr txBox="1"/>
          <p:nvPr/>
        </p:nvSpPr>
        <p:spPr>
          <a:xfrm>
            <a:off x="10421149" y="750879"/>
            <a:ext cx="258618" cy="276999"/>
          </a:xfrm>
          <a:prstGeom prst="rect">
            <a:avLst/>
          </a:prstGeom>
          <a:noFill/>
        </p:spPr>
        <p:txBody>
          <a:bodyPr wrap="square">
            <a:spAutoFit/>
          </a:bodyPr>
          <a:lstStyle/>
          <a:p>
            <a:r>
              <a:rPr lang="en-US" sz="1200" baseline="30000" dirty="0">
                <a:latin typeface="Arial" panose="020B0604020202020204" pitchFamily="34" charset="0"/>
                <a:cs typeface="Arial" panose="020B0604020202020204" pitchFamily="34" charset="0"/>
              </a:rPr>
              <a:t>8</a:t>
            </a:r>
            <a:endParaRPr lang="en-US" sz="12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21033502-E187-4DA3-D239-B539DF527861}"/>
              </a:ext>
            </a:extLst>
          </p:cNvPr>
          <p:cNvSpPr txBox="1"/>
          <p:nvPr/>
        </p:nvSpPr>
        <p:spPr>
          <a:xfrm>
            <a:off x="10636116" y="4581229"/>
            <a:ext cx="258618" cy="276999"/>
          </a:xfrm>
          <a:prstGeom prst="rect">
            <a:avLst/>
          </a:prstGeom>
          <a:noFill/>
        </p:spPr>
        <p:txBody>
          <a:bodyPr wrap="square">
            <a:spAutoFit/>
          </a:bodyPr>
          <a:lstStyle/>
          <a:p>
            <a:r>
              <a:rPr lang="en-US" sz="1200" baseline="30000" dirty="0">
                <a:latin typeface="Arial" panose="020B0604020202020204" pitchFamily="34" charset="0"/>
                <a:cs typeface="Arial" panose="020B0604020202020204" pitchFamily="34" charset="0"/>
              </a:rPr>
              <a:t>9</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347592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1755996" y="11343"/>
            <a:ext cx="8680007" cy="397046"/>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mn-lt"/>
                <a:cs typeface="Arial" panose="020B0604020202020204" pitchFamily="34" charset="0"/>
              </a:rPr>
              <a:t> </a:t>
            </a:r>
            <a:r>
              <a:rPr lang="en-US" sz="2000" dirty="0">
                <a:latin typeface="Arial" panose="020B0604020202020204" pitchFamily="34" charset="0"/>
                <a:cs typeface="Arial" panose="020B0604020202020204" pitchFamily="34" charset="0"/>
              </a:rPr>
              <a:t>Play: What is Play and Why is Play Important? </a:t>
            </a:r>
          </a:p>
        </p:txBody>
      </p:sp>
      <p:sp>
        <p:nvSpPr>
          <p:cNvPr id="2" name="TextBox 1"/>
          <p:cNvSpPr txBox="1"/>
          <p:nvPr/>
        </p:nvSpPr>
        <p:spPr>
          <a:xfrm>
            <a:off x="66699" y="405251"/>
            <a:ext cx="7017592" cy="5601533"/>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b="1" u="sng" dirty="0"/>
              <a:t>What is play?</a:t>
            </a:r>
          </a:p>
          <a:p>
            <a:pPr marL="285750" indent="-285750">
              <a:buFont typeface="Wingdings" panose="05000000000000000000" pitchFamily="2" charset="2"/>
              <a:buChar char="Ø"/>
            </a:pPr>
            <a:r>
              <a:rPr lang="en-US" sz="1600" b="1" dirty="0"/>
              <a:t>Play</a:t>
            </a:r>
            <a:r>
              <a:rPr lang="en-US" sz="1600" dirty="0"/>
              <a:t> is a spontaneous, voluntary, pleasurable and flexible activity involving a combination of body, object, symbol use and relationships. In contrast to games, play behavior is more disorganized, and is typically done for its own sake.</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All mammals—from mice to humans—engage in some sort of play. </a:t>
            </a:r>
            <a:r>
              <a:rPr lang="en-US" sz="1000" baseline="30000" dirty="0">
                <a:latin typeface="Arial" panose="020B0604020202020204" pitchFamily="34" charset="0"/>
                <a:cs typeface="Arial" panose="020B0604020202020204" pitchFamily="34" charset="0"/>
              </a:rPr>
              <a:t>10</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Play can help children learn the skills needed for social interactions. Play can also help young children master their emotions, and to make their own decisions. It also teaches flexibility, motivation, and confidence. Evidence suggests that play can help boost brain function, increase fitness, improve coordination and teach cooperation. (</a:t>
            </a:r>
            <a:r>
              <a:rPr lang="en-US" sz="1000" dirty="0"/>
              <a:t>Play: Synthesis. In: Tremblay RE, Boivin M, Peters </a:t>
            </a:r>
            <a:r>
              <a:rPr lang="en-US" sz="1000" dirty="0" err="1"/>
              <a:t>RDeV</a:t>
            </a:r>
            <a:r>
              <a:rPr lang="en-US" sz="1000" dirty="0"/>
              <a:t>, eds. Smith PK, topic ed. </a:t>
            </a:r>
            <a:r>
              <a:rPr lang="en-US" sz="1000" i="1" dirty="0"/>
              <a:t>Encyclopedia on Early Childhood Development</a:t>
            </a:r>
            <a:r>
              <a:rPr lang="en-US" sz="1000" dirty="0"/>
              <a:t> [online]. </a:t>
            </a:r>
            <a:r>
              <a:rPr lang="en-US" sz="1000" u="sng" dirty="0">
                <a:hlinkClick r:id="rId2"/>
              </a:rPr>
              <a:t>http://www.child-encyclopedia.com/play/synthesis</a:t>
            </a:r>
            <a:r>
              <a:rPr lang="en-US" sz="1000" dirty="0"/>
              <a:t>. Updated June 2013. Accessed July 29, 2020. Used with permission.)</a:t>
            </a:r>
          </a:p>
          <a:p>
            <a:endParaRPr lang="en-US" sz="1600" dirty="0"/>
          </a:p>
          <a:p>
            <a:pPr marL="285750" indent="-285750">
              <a:buFont typeface="Wingdings" panose="05000000000000000000" pitchFamily="2" charset="2"/>
              <a:buChar char="Ø"/>
            </a:pPr>
            <a:r>
              <a:rPr lang="en-US" sz="1600" dirty="0"/>
              <a:t>The increase of commercial toys and technological developments by the toy industry has fostered more sedentary and less healthy play behaviors in children.</a:t>
            </a:r>
          </a:p>
          <a:p>
            <a:endParaRPr lang="en-US" sz="1600" dirty="0"/>
          </a:p>
          <a:p>
            <a:pPr marL="285750" indent="-285750">
              <a:buFont typeface="Wingdings" panose="05000000000000000000" pitchFamily="2" charset="2"/>
              <a:buChar char="Ø"/>
            </a:pPr>
            <a:r>
              <a:rPr lang="en-US" sz="1600" dirty="0"/>
              <a:t>Playing and talking to babies and children are vital for their language development. Children who talk with their parents tend to acquire a vocabulary that will later help them in school. </a:t>
            </a:r>
            <a:r>
              <a:rPr lang="en-US" sz="1000" baseline="30000" dirty="0">
                <a:latin typeface="Arial" panose="020B0604020202020204" pitchFamily="34" charset="0"/>
                <a:cs typeface="Arial" panose="020B0604020202020204" pitchFamily="34" charset="0"/>
              </a:rPr>
              <a:t>11</a:t>
            </a:r>
          </a:p>
        </p:txBody>
      </p:sp>
      <p:sp>
        <p:nvSpPr>
          <p:cNvPr id="5" name="TextBox 4"/>
          <p:cNvSpPr txBox="1"/>
          <p:nvPr/>
        </p:nvSpPr>
        <p:spPr>
          <a:xfrm>
            <a:off x="9936343" y="880283"/>
            <a:ext cx="1983387" cy="461665"/>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All mammals engage in some sort of play. </a:t>
            </a:r>
            <a:r>
              <a:rPr lang="en-US" sz="1200" baseline="30000" dirty="0">
                <a:latin typeface="Arial" panose="020B0604020202020204" pitchFamily="34" charset="0"/>
                <a:cs typeface="Arial" panose="020B0604020202020204" pitchFamily="34" charset="0"/>
              </a:rPr>
              <a:t>13</a:t>
            </a:r>
            <a:r>
              <a:rPr lang="en-US" sz="1200" dirty="0">
                <a:latin typeface="Arial" panose="020B0604020202020204" pitchFamily="34" charset="0"/>
                <a:cs typeface="Arial" panose="020B0604020202020204" pitchFamily="34" charset="0"/>
              </a:rPr>
              <a:t>  </a:t>
            </a:r>
          </a:p>
        </p:txBody>
      </p:sp>
      <p:pic>
        <p:nvPicPr>
          <p:cNvPr id="2052" name="Picture 4" descr="Young, Monkey, Play, Fighting, Primate, Ape, Mamm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5140" y="546639"/>
            <a:ext cx="2397138" cy="256032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054" name="Picture 6" descr="Playing Puppies, Young Dogs, French Bulldo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38044" y="1510335"/>
            <a:ext cx="2179987" cy="310896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056" name="Picture 8" descr="Water, Play, Kids, Youth, Childre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95140" y="3531128"/>
            <a:ext cx="2250818" cy="19202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01316BD-26AF-4A18-4CF9-8BCF494C78B5}"/>
              </a:ext>
            </a:extLst>
          </p:cNvPr>
          <p:cNvSpPr txBox="1"/>
          <p:nvPr/>
        </p:nvSpPr>
        <p:spPr>
          <a:xfrm>
            <a:off x="7222836" y="5788141"/>
            <a:ext cx="4745210" cy="400110"/>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10. </a:t>
            </a:r>
            <a:r>
              <a:rPr lang="en-US" sz="1000" u="sng" dirty="0">
                <a:latin typeface="Arial" panose="020B0604020202020204" pitchFamily="34" charset="0"/>
                <a:cs typeface="Arial" panose="020B0604020202020204" pitchFamily="34" charset="0"/>
                <a:hlinkClick r:id="rId6"/>
              </a:rPr>
              <a:t>Child and Adolescent Psychology</a:t>
            </a:r>
            <a:r>
              <a:rPr lang="en-US" sz="1000" dirty="0">
                <a:latin typeface="Arial" panose="020B0604020202020204" pitchFamily="34" charset="0"/>
                <a:cs typeface="Arial" panose="020B0604020202020204" pitchFamily="34" charset="0"/>
              </a:rPr>
              <a:t> </a:t>
            </a:r>
            <a:r>
              <a:rPr lang="en-US" sz="1000" u="sng" dirty="0">
                <a:latin typeface="Arial" panose="020B0604020202020204" pitchFamily="34" charset="0"/>
                <a:cs typeface="Arial" panose="020B0604020202020204" pitchFamily="34" charset="0"/>
                <a:hlinkClick r:id="rId7"/>
              </a:rPr>
              <a:t>Lumen Learning</a:t>
            </a:r>
            <a:r>
              <a:rPr lang="en-US" sz="1000" dirty="0">
                <a:latin typeface="Arial" panose="020B0604020202020204" pitchFamily="34" charset="0"/>
                <a:cs typeface="Arial" panose="020B0604020202020204" pitchFamily="34" charset="0"/>
              </a:rPr>
              <a:t> licensed under </a:t>
            </a:r>
            <a:r>
              <a:rPr lang="en-US" sz="1000" u="sng" dirty="0">
                <a:latin typeface="Arial" panose="020B0604020202020204" pitchFamily="34" charset="0"/>
                <a:cs typeface="Arial" panose="020B0604020202020204" pitchFamily="34" charset="0"/>
                <a:hlinkClick r:id="rId8"/>
              </a:rPr>
              <a:t>CC BY 4.0</a:t>
            </a:r>
            <a:endParaRPr lang="en-US" sz="1000" u="sng" dirty="0">
              <a:latin typeface="Arial" panose="020B0604020202020204" pitchFamily="34" charset="0"/>
              <a:cs typeface="Arial" panose="020B0604020202020204" pitchFamily="34" charset="0"/>
            </a:endParaRPr>
          </a:p>
          <a:p>
            <a:r>
              <a:rPr lang="en-US" sz="1000" dirty="0"/>
              <a:t> </a:t>
            </a:r>
            <a:r>
              <a:rPr lang="en-US" sz="1000" dirty="0">
                <a:latin typeface="Arial" panose="020B0604020202020204" pitchFamily="34" charset="0"/>
                <a:cs typeface="Arial" panose="020B0604020202020204" pitchFamily="34" charset="0"/>
              </a:rPr>
              <a:t>11. </a:t>
            </a:r>
            <a:r>
              <a:rPr lang="en-US" sz="1000" dirty="0">
                <a:latin typeface="Arial" panose="020B0604020202020204" pitchFamily="34" charset="0"/>
                <a:cs typeface="Arial" panose="020B0604020202020204" pitchFamily="34" charset="0"/>
                <a:hlinkClick r:id="rId9"/>
              </a:rPr>
              <a:t>Images retrieved from Pixabay.com</a:t>
            </a:r>
            <a:r>
              <a:rPr lang="en-US" sz="1000" dirty="0">
                <a:latin typeface="Arial" panose="020B0604020202020204" pitchFamily="34" charset="0"/>
                <a:cs typeface="Arial" panose="020B0604020202020204" pitchFamily="34" charset="0"/>
              </a:rPr>
              <a:t> are licensed under </a:t>
            </a:r>
            <a:r>
              <a:rPr lang="en-US" sz="1000" u="sng" dirty="0">
                <a:latin typeface="Arial" panose="020B0604020202020204" pitchFamily="34" charset="0"/>
                <a:cs typeface="Arial" panose="020B0604020202020204" pitchFamily="34" charset="0"/>
                <a:hlinkClick r:id="rId10"/>
              </a:rPr>
              <a:t>CC0.</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39136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929143" y="-123179"/>
            <a:ext cx="10109973" cy="820945"/>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endParaRPr lang="en-US" sz="2000" dirty="0">
              <a:latin typeface="+mn-lt"/>
            </a:endParaRPr>
          </a:p>
        </p:txBody>
      </p:sp>
      <p:sp>
        <p:nvSpPr>
          <p:cNvPr id="4" name="TextBox 3"/>
          <p:cNvSpPr txBox="1"/>
          <p:nvPr/>
        </p:nvSpPr>
        <p:spPr>
          <a:xfrm>
            <a:off x="469282" y="6004256"/>
            <a:ext cx="11286837" cy="338554"/>
          </a:xfrm>
          <a:prstGeom prst="rect">
            <a:avLst/>
          </a:prstGeom>
          <a:noFill/>
        </p:spPr>
        <p:txBody>
          <a:bodyPr wrap="square" rtlCol="0">
            <a:spAutoFit/>
          </a:bodyPr>
          <a:lstStyle/>
          <a:p>
            <a:r>
              <a:rPr lang="en-US" sz="800" dirty="0"/>
              <a:t>12. Play: Synthesis. In: Tremblay RE, </a:t>
            </a:r>
            <a:r>
              <a:rPr lang="en-US" sz="800" dirty="0" err="1"/>
              <a:t>Boivin</a:t>
            </a:r>
            <a:r>
              <a:rPr lang="en-US" sz="800" dirty="0"/>
              <a:t> M, Peters </a:t>
            </a:r>
            <a:r>
              <a:rPr lang="en-US" sz="800" dirty="0" err="1"/>
              <a:t>RDeV</a:t>
            </a:r>
            <a:r>
              <a:rPr lang="en-US" sz="800" dirty="0"/>
              <a:t>, eds. Smith PK, topic ed. </a:t>
            </a:r>
            <a:r>
              <a:rPr lang="en-US" sz="800" i="1" dirty="0"/>
              <a:t>Encyclopedia on Early Childhood Development</a:t>
            </a:r>
            <a:r>
              <a:rPr lang="en-US" sz="800" dirty="0"/>
              <a:t> [online]. </a:t>
            </a:r>
            <a:r>
              <a:rPr lang="en-US" sz="800" u="sng" dirty="0">
                <a:hlinkClick r:id="rId2"/>
              </a:rPr>
              <a:t>http://www.child-encyclopedia.com/play/synthesis</a:t>
            </a:r>
            <a:r>
              <a:rPr lang="en-US" sz="800" dirty="0"/>
              <a:t>. Updated June 2013. Accessed July 29, 2020. Used with permission.</a:t>
            </a:r>
          </a:p>
          <a:p>
            <a:r>
              <a:rPr lang="en-US" sz="800" dirty="0"/>
              <a:t>13. The material on this page is from </a:t>
            </a:r>
            <a:r>
              <a:rPr lang="en-US" sz="800" u="sng" dirty="0">
                <a:hlinkClick r:id="rId3"/>
              </a:rPr>
              <a:t>http://galileo.org/earlylearning</a:t>
            </a:r>
            <a:r>
              <a:rPr lang="en-US" sz="800" dirty="0"/>
              <a:t> an Early Learning website and a joint venture of the Government of Alberta and Galileo Educational Network. For copyright information, visit </a:t>
            </a:r>
            <a:r>
              <a:rPr lang="en-US" sz="800" u="sng" dirty="0">
                <a:hlinkClick r:id="rId4"/>
              </a:rPr>
              <a:t>http://creativecommons.org/licenses/by-nc-sa/3.0/</a:t>
            </a:r>
            <a:endParaRPr lang="en-US" sz="800" u="sng" dirty="0"/>
          </a:p>
        </p:txBody>
      </p:sp>
      <p:sp>
        <p:nvSpPr>
          <p:cNvPr id="11" name="TextBox 10"/>
          <p:cNvSpPr txBox="1"/>
          <p:nvPr/>
        </p:nvSpPr>
        <p:spPr>
          <a:xfrm>
            <a:off x="6112701" y="5711868"/>
            <a:ext cx="5348614" cy="369332"/>
          </a:xfrm>
          <a:prstGeom prst="rect">
            <a:avLst/>
          </a:prstGeom>
          <a:noFill/>
        </p:spPr>
        <p:txBody>
          <a:bodyPr wrap="square" rtlCol="0">
            <a:spAutoFit/>
          </a:bodyPr>
          <a:lstStyle/>
          <a:p>
            <a:endParaRPr lang="en-US" dirty="0"/>
          </a:p>
        </p:txBody>
      </p:sp>
      <p:sp>
        <p:nvSpPr>
          <p:cNvPr id="3" name="TextBox 2"/>
          <p:cNvSpPr txBox="1"/>
          <p:nvPr/>
        </p:nvSpPr>
        <p:spPr>
          <a:xfrm>
            <a:off x="1980955" y="-28531"/>
            <a:ext cx="7440460"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Types of Play</a:t>
            </a:r>
          </a:p>
        </p:txBody>
      </p:sp>
      <p:graphicFrame>
        <p:nvGraphicFramePr>
          <p:cNvPr id="13" name="Table 12"/>
          <p:cNvGraphicFramePr>
            <a:graphicFrameLocks noGrp="1"/>
          </p:cNvGraphicFramePr>
          <p:nvPr>
            <p:extLst>
              <p:ext uri="{D42A27DB-BD31-4B8C-83A1-F6EECF244321}">
                <p14:modId xmlns:p14="http://schemas.microsoft.com/office/powerpoint/2010/main" val="1218037574"/>
              </p:ext>
            </p:extLst>
          </p:nvPr>
        </p:nvGraphicFramePr>
        <p:xfrm>
          <a:off x="252228" y="409701"/>
          <a:ext cx="11720946" cy="4889337"/>
        </p:xfrm>
        <a:graphic>
          <a:graphicData uri="http://schemas.openxmlformats.org/drawingml/2006/table">
            <a:tbl>
              <a:tblPr firstRow="1" bandRow="1">
                <a:tableStyleId>{5C22544A-7EE6-4342-B048-85BDC9FD1C3A}</a:tableStyleId>
              </a:tblPr>
              <a:tblGrid>
                <a:gridCol w="11720946">
                  <a:extLst>
                    <a:ext uri="{9D8B030D-6E8A-4147-A177-3AD203B41FA5}">
                      <a16:colId xmlns:a16="http://schemas.microsoft.com/office/drawing/2014/main" val="20000"/>
                    </a:ext>
                  </a:extLst>
                </a:gridCol>
              </a:tblGrid>
              <a:tr h="50816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a:t>Preschoolers  Engage in Different Types of Play</a:t>
                      </a:r>
                    </a:p>
                  </a:txBody>
                  <a:tcPr/>
                </a:tc>
                <a:extLst>
                  <a:ext uri="{0D108BD9-81ED-4DB2-BD59-A6C34878D82A}">
                    <a16:rowId xmlns:a16="http://schemas.microsoft.com/office/drawing/2014/main" val="10000"/>
                  </a:ext>
                </a:extLst>
              </a:tr>
              <a:tr h="818572">
                <a:tc>
                  <a:txBody>
                    <a:bodyPr/>
                    <a:lstStyle/>
                    <a:p>
                      <a:r>
                        <a:rPr lang="en-US" sz="1800" b="1" dirty="0"/>
                        <a:t>Social - </a:t>
                      </a:r>
                      <a:r>
                        <a:rPr lang="en-US" sz="1800" kern="1200" dirty="0">
                          <a:solidFill>
                            <a:schemeClr val="dk1"/>
                          </a:solidFill>
                          <a:effectLst/>
                          <a:latin typeface="+mn-lt"/>
                          <a:ea typeface="+mn-ea"/>
                          <a:cs typeface="+mn-cs"/>
                        </a:rPr>
                        <a:t>Social play is usually the first form of play observed in young children. Social play is characterized by playful interactions with parents (up to age 2) and/or other children (from two years onwards). </a:t>
                      </a:r>
                      <a:endParaRPr lang="en-US" sz="1800" b="1" dirty="0"/>
                    </a:p>
                  </a:txBody>
                  <a:tcPr/>
                </a:tc>
                <a:extLst>
                  <a:ext uri="{0D108BD9-81ED-4DB2-BD59-A6C34878D82A}">
                    <a16:rowId xmlns:a16="http://schemas.microsoft.com/office/drawing/2014/main" val="10001"/>
                  </a:ext>
                </a:extLst>
              </a:tr>
              <a:tr h="719898">
                <a:tc>
                  <a:txBody>
                    <a:bodyPr/>
                    <a:lstStyle/>
                    <a:p>
                      <a:r>
                        <a:rPr lang="en-US" sz="1800" b="1" dirty="0"/>
                        <a:t>Parallel </a:t>
                      </a:r>
                      <a:r>
                        <a:rPr lang="en-US" sz="1800" b="0" dirty="0"/>
                        <a:t>-</a:t>
                      </a:r>
                      <a:r>
                        <a:rPr lang="en-US" sz="1800" b="1" dirty="0"/>
                        <a:t> </a:t>
                      </a:r>
                      <a:r>
                        <a:rPr lang="en-US" sz="1800" b="0" dirty="0"/>
                        <a:t>Parallel play</a:t>
                      </a:r>
                      <a:r>
                        <a:rPr lang="en-US" sz="1800" b="0" baseline="0" dirty="0"/>
                        <a:t> occurs when </a:t>
                      </a:r>
                      <a:r>
                        <a:rPr lang="en-US" sz="1800" kern="1200" dirty="0">
                          <a:solidFill>
                            <a:schemeClr val="dk1"/>
                          </a:solidFill>
                          <a:effectLst/>
                          <a:latin typeface="+mn-lt"/>
                          <a:ea typeface="+mn-ea"/>
                          <a:cs typeface="+mn-cs"/>
                        </a:rPr>
                        <a:t>children between 2 to 3 years old commonly play next to each other without much interaction</a:t>
                      </a:r>
                      <a:endParaRPr lang="en-US" sz="1800" dirty="0"/>
                    </a:p>
                  </a:txBody>
                  <a:tcPr/>
                </a:tc>
                <a:extLst>
                  <a:ext uri="{0D108BD9-81ED-4DB2-BD59-A6C34878D82A}">
                    <a16:rowId xmlns:a16="http://schemas.microsoft.com/office/drawing/2014/main" val="10002"/>
                  </a:ext>
                </a:extLst>
              </a:tr>
              <a:tr h="793069">
                <a:tc>
                  <a:txBody>
                    <a:bodyPr/>
                    <a:lstStyle/>
                    <a:p>
                      <a:r>
                        <a:rPr lang="en-US" sz="1800" b="1" dirty="0"/>
                        <a:t>Object - </a:t>
                      </a:r>
                      <a:r>
                        <a:rPr lang="en-US" sz="1800" b="0" i="0" kern="1200" dirty="0">
                          <a:solidFill>
                            <a:schemeClr val="dk1"/>
                          </a:solidFill>
                          <a:effectLst/>
                          <a:latin typeface="+mn-lt"/>
                          <a:ea typeface="+mn-ea"/>
                          <a:cs typeface="+mn-cs"/>
                        </a:rPr>
                        <a:t>Creating a play environment where children are encouraged to pick up, explore and manipulate objects results in endless learning opportunities. You don’t need to buy lots of </a:t>
                      </a:r>
                      <a:r>
                        <a:rPr lang="en-US" sz="1800" b="0" i="0" kern="1200" baseline="0" dirty="0">
                          <a:solidFill>
                            <a:schemeClr val="dk1"/>
                          </a:solidFill>
                          <a:effectLst/>
                          <a:latin typeface="+mn-lt"/>
                          <a:ea typeface="+mn-ea"/>
                          <a:cs typeface="+mn-cs"/>
                        </a:rPr>
                        <a:t> </a:t>
                      </a:r>
                      <a:r>
                        <a:rPr lang="en-US" sz="1800" b="0" i="0" kern="1200" dirty="0">
                          <a:solidFill>
                            <a:schemeClr val="dk1"/>
                          </a:solidFill>
                          <a:effectLst/>
                          <a:latin typeface="+mn-lt"/>
                          <a:ea typeface="+mn-ea"/>
                          <a:cs typeface="+mn-cs"/>
                        </a:rPr>
                        <a:t>toys the simplest materials are best for open</a:t>
                      </a:r>
                      <a:r>
                        <a:rPr lang="en-US" sz="1800" b="0" i="0" kern="1200" baseline="0" dirty="0">
                          <a:solidFill>
                            <a:schemeClr val="dk1"/>
                          </a:solidFill>
                          <a:effectLst/>
                          <a:latin typeface="+mn-lt"/>
                          <a:ea typeface="+mn-ea"/>
                          <a:cs typeface="+mn-cs"/>
                        </a:rPr>
                        <a:t>-</a:t>
                      </a:r>
                      <a:r>
                        <a:rPr lang="en-US" sz="1800" b="0" i="0" kern="1200" dirty="0">
                          <a:solidFill>
                            <a:schemeClr val="dk1"/>
                          </a:solidFill>
                          <a:effectLst/>
                          <a:latin typeface="+mn-lt"/>
                          <a:ea typeface="+mn-ea"/>
                          <a:cs typeface="+mn-cs"/>
                        </a:rPr>
                        <a:t>ended play. </a:t>
                      </a:r>
                      <a:r>
                        <a:rPr lang="en-US" sz="1200" b="0" i="0" kern="1200" baseline="30000" dirty="0">
                          <a:solidFill>
                            <a:schemeClr val="dk1"/>
                          </a:solidFill>
                          <a:effectLst/>
                          <a:latin typeface="Arial" panose="020B0604020202020204" pitchFamily="34" charset="0"/>
                          <a:ea typeface="+mn-ea"/>
                          <a:cs typeface="Arial" panose="020B0604020202020204" pitchFamily="34" charset="0"/>
                        </a:rPr>
                        <a:t>12</a:t>
                      </a:r>
                    </a:p>
                  </a:txBody>
                  <a:tcPr/>
                </a:tc>
                <a:extLst>
                  <a:ext uri="{0D108BD9-81ED-4DB2-BD59-A6C34878D82A}">
                    <a16:rowId xmlns:a16="http://schemas.microsoft.com/office/drawing/2014/main" val="10003"/>
                  </a:ext>
                </a:extLst>
              </a:tr>
              <a:tr h="1016582">
                <a:tc>
                  <a:txBody>
                    <a:bodyPr/>
                    <a:lstStyle/>
                    <a:p>
                      <a:r>
                        <a:rPr lang="en-US" sz="1800" b="1" dirty="0"/>
                        <a:t>Sociodramatic- </a:t>
                      </a:r>
                      <a:r>
                        <a:rPr lang="en-US" sz="1800" kern="1200" dirty="0">
                          <a:solidFill>
                            <a:schemeClr val="dk1"/>
                          </a:solidFill>
                          <a:effectLst/>
                          <a:latin typeface="+mn-lt"/>
                          <a:ea typeface="+mn-ea"/>
                          <a:cs typeface="+mn-cs"/>
                        </a:rPr>
                        <a:t>As their cognitive skills develop, including their ability to imagine, imitate and understand other’s beliefs and intents, children start to engage in sociodramatic play. While interacting with same-age peers, children develops narrative thinking, problem-solving skills (e.g., when negotiating roles), and a general understanding of the building blocks of story</a:t>
                      </a:r>
                      <a:endParaRPr lang="en-US" sz="1800" b="1" dirty="0"/>
                    </a:p>
                  </a:txBody>
                  <a:tcPr/>
                </a:tc>
                <a:extLst>
                  <a:ext uri="{0D108BD9-81ED-4DB2-BD59-A6C34878D82A}">
                    <a16:rowId xmlns:a16="http://schemas.microsoft.com/office/drawing/2014/main" val="10004"/>
                  </a:ext>
                </a:extLst>
              </a:tr>
              <a:tr h="1033053">
                <a:tc>
                  <a:txBody>
                    <a:bodyPr/>
                    <a:lstStyle/>
                    <a:p>
                      <a:r>
                        <a:rPr lang="en-US" sz="1800" b="1" dirty="0"/>
                        <a:t>Locomotor - </a:t>
                      </a:r>
                      <a:r>
                        <a:rPr lang="en-US" sz="1800" b="0" kern="1200" dirty="0">
                          <a:solidFill>
                            <a:schemeClr val="dk1"/>
                          </a:solidFill>
                          <a:effectLst/>
                          <a:latin typeface="+mn-lt"/>
                          <a:ea typeface="+mn-ea"/>
                          <a:cs typeface="+mn-cs"/>
                        </a:rPr>
                        <a:t>L</a:t>
                      </a:r>
                      <a:r>
                        <a:rPr lang="en-US" sz="1800" kern="1200" dirty="0">
                          <a:solidFill>
                            <a:schemeClr val="dk1"/>
                          </a:solidFill>
                          <a:effectLst/>
                          <a:latin typeface="+mn-lt"/>
                          <a:ea typeface="+mn-ea"/>
                          <a:cs typeface="+mn-cs"/>
                        </a:rPr>
                        <a:t>ocomotor play typically includes running and climbing, and even play fighting especially amongst boys aged three to six. In contrast to the popular belief, play fighting lacks intent to harm either emotionally or physically even though it can look like real fighting.  </a:t>
                      </a:r>
                      <a:r>
                        <a:rPr lang="en-US" sz="1200" kern="1200" baseline="30000" dirty="0">
                          <a:solidFill>
                            <a:schemeClr val="dk1"/>
                          </a:solidFill>
                          <a:effectLst/>
                          <a:latin typeface="Arial" panose="020B0604020202020204" pitchFamily="34" charset="0"/>
                          <a:ea typeface="+mn-ea"/>
                          <a:cs typeface="Arial" panose="020B0604020202020204" pitchFamily="34" charset="0"/>
                        </a:rPr>
                        <a:t>13</a:t>
                      </a:r>
                      <a:endParaRPr lang="en-US" sz="1200" b="1" baseline="30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bl>
          </a:graphicData>
        </a:graphic>
      </p:graphicFrame>
      <p:sp>
        <p:nvSpPr>
          <p:cNvPr id="2" name="TextBox 1">
            <a:extLst>
              <a:ext uri="{FF2B5EF4-FFF2-40B4-BE49-F238E27FC236}">
                <a16:creationId xmlns:a16="http://schemas.microsoft.com/office/drawing/2014/main" id="{59E24DD5-49C7-5A73-0BA1-E1A6AC1E75CD}"/>
              </a:ext>
            </a:extLst>
          </p:cNvPr>
          <p:cNvSpPr txBox="1"/>
          <p:nvPr/>
        </p:nvSpPr>
        <p:spPr>
          <a:xfrm>
            <a:off x="469282" y="5368116"/>
            <a:ext cx="11286837"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Early Years Foundation Stage: Children Play at Being Travel Agents</a:t>
            </a:r>
            <a:r>
              <a:rPr lang="en-US" sz="1200" dirty="0">
                <a:latin typeface="Arial" panose="020B0604020202020204" pitchFamily="34" charset="0"/>
                <a:cs typeface="Arial" panose="020B0604020202020204" pitchFamily="34" charset="0"/>
              </a:rPr>
              <a:t>: The children in this video are displaying several of the types of play as they pretend to plan a trip to Japan.  Can you identify the different types of play that are demonstrated by the children?</a:t>
            </a:r>
          </a:p>
        </p:txBody>
      </p:sp>
    </p:spTree>
    <p:extLst>
      <p:ext uri="{BB962C8B-B14F-4D97-AF65-F5344CB8AC3E}">
        <p14:creationId xmlns:p14="http://schemas.microsoft.com/office/powerpoint/2010/main" val="3536943793"/>
      </p:ext>
    </p:extLst>
  </p:cSld>
  <p:clrMapOvr>
    <a:masterClrMapping/>
  </p:clrMapOvr>
</p:sld>
</file>

<file path=ppt/theme/theme1.xml><?xml version="1.0" encoding="utf-8"?>
<a:theme xmlns:a="http://schemas.openxmlformats.org/drawingml/2006/main" name="Retrospec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7718</TotalTime>
  <Words>5854</Words>
  <Application>Microsoft Office PowerPoint</Application>
  <PresentationFormat>Widescreen</PresentationFormat>
  <Paragraphs>338</Paragraphs>
  <Slides>23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Calibri Light</vt:lpstr>
      <vt:lpstr>Wingdings</vt:lpstr>
      <vt:lpstr>Retrospect</vt:lpstr>
      <vt:lpstr>Social Cognition and Peer Relationships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We Study Development</dc:title>
  <dc:creator>Maria</dc:creator>
  <cp:lastModifiedBy>Maria Pagano</cp:lastModifiedBy>
  <cp:revision>317</cp:revision>
  <cp:lastPrinted>2014-07-07T20:04:27Z</cp:lastPrinted>
  <dcterms:created xsi:type="dcterms:W3CDTF">2014-07-07T16:42:02Z</dcterms:created>
  <dcterms:modified xsi:type="dcterms:W3CDTF">2023-06-15T01:24:44Z</dcterms:modified>
</cp:coreProperties>
</file>