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3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F5C75DC-FE28-469F-A8EF-EBF3312F30F3}">
          <p14:sldIdLst>
            <p14:sldId id="256"/>
            <p14:sldId id="257"/>
            <p14:sldId id="258"/>
            <p14:sldId id="260"/>
            <p14:sldId id="261"/>
            <p14:sldId id="262"/>
            <p14:sldId id="263"/>
            <p14:sldId id="264"/>
            <p14:sldId id="265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52" autoAdjust="0"/>
    <p:restoredTop sz="94660"/>
  </p:normalViewPr>
  <p:slideViewPr>
    <p:cSldViewPr snapToGrid="0">
      <p:cViewPr varScale="1">
        <p:scale>
          <a:sx n="60" d="100"/>
          <a:sy n="60" d="100"/>
        </p:scale>
        <p:origin x="-78" y="-3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FEFCB-7092-4E81-BDFA-E93B53F8CE9D}" type="datetimeFigureOut">
              <a:rPr lang="en-US" smtClean="0"/>
              <a:t>5/20/2013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AD969-1E03-42D8-BE95-F4304431ED6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05867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FEFCB-7092-4E81-BDFA-E93B53F8CE9D}" type="datetimeFigureOut">
              <a:rPr lang="en-US" smtClean="0"/>
              <a:t>5/20/2013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AD969-1E03-42D8-BE95-F4304431ED6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31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FEFCB-7092-4E81-BDFA-E93B53F8CE9D}" type="datetimeFigureOut">
              <a:rPr lang="en-US" smtClean="0"/>
              <a:t>5/20/2013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AD969-1E03-42D8-BE95-F4304431ED6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1023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FEFCB-7092-4E81-BDFA-E93B53F8CE9D}" type="datetimeFigureOut">
              <a:rPr lang="en-US" smtClean="0"/>
              <a:t>5/20/2013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AD969-1E03-42D8-BE95-F4304431ED6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564378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FEFCB-7092-4E81-BDFA-E93B53F8CE9D}" type="datetimeFigureOut">
              <a:rPr lang="en-US" smtClean="0"/>
              <a:t>5/20/2013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AD969-1E03-42D8-BE95-F4304431ED6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38679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FEFCB-7092-4E81-BDFA-E93B53F8CE9D}" type="datetimeFigureOut">
              <a:rPr lang="en-US" smtClean="0"/>
              <a:t>5/20/2013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AD969-1E03-42D8-BE95-F4304431ED6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15541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FEFCB-7092-4E81-BDFA-E93B53F8CE9D}" type="datetimeFigureOut">
              <a:rPr lang="en-US" smtClean="0"/>
              <a:t>5/20/2013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AD969-1E03-42D8-BE95-F4304431ED6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94798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FEFCB-7092-4E81-BDFA-E93B53F8CE9D}" type="datetimeFigureOut">
              <a:rPr lang="en-US" smtClean="0"/>
              <a:t>5/20/2013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AD969-1E03-42D8-BE95-F4304431ED6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43321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FEFCB-7092-4E81-BDFA-E93B53F8CE9D}" type="datetimeFigureOut">
              <a:rPr lang="en-US" smtClean="0"/>
              <a:t>5/20/2013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AD969-1E03-42D8-BE95-F4304431ED6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9405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FEFCB-7092-4E81-BDFA-E93B53F8CE9D}" type="datetimeFigureOut">
              <a:rPr lang="en-US" smtClean="0"/>
              <a:t>5/20/2013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AD969-1E03-42D8-BE95-F4304431ED6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1452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FEFCB-7092-4E81-BDFA-E93B53F8CE9D}" type="datetimeFigureOut">
              <a:rPr lang="en-US" smtClean="0"/>
              <a:t>5/20/2013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AD969-1E03-42D8-BE95-F4304431ED6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2646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FEFCB-7092-4E81-BDFA-E93B53F8CE9D}" type="datetimeFigureOut">
              <a:rPr lang="en-US" smtClean="0"/>
              <a:t>5/20/2013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AD969-1E03-42D8-BE95-F4304431ED6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6666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FEFCB-7092-4E81-BDFA-E93B53F8CE9D}" type="datetimeFigureOut">
              <a:rPr lang="en-US" smtClean="0"/>
              <a:t>5/20/2013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AD969-1E03-42D8-BE95-F4304431ED6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82057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FEFCB-7092-4E81-BDFA-E93B53F8CE9D}" type="datetimeFigureOut">
              <a:rPr lang="en-US" smtClean="0"/>
              <a:t>5/20/2013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AD969-1E03-42D8-BE95-F4304431ED6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4196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FEFCB-7092-4E81-BDFA-E93B53F8CE9D}" type="datetimeFigureOut">
              <a:rPr lang="en-US" smtClean="0"/>
              <a:t>5/20/2013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AD969-1E03-42D8-BE95-F4304431ED6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7995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FEFCB-7092-4E81-BDFA-E93B53F8CE9D}" type="datetimeFigureOut">
              <a:rPr lang="en-US" smtClean="0"/>
              <a:t>5/20/2013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AD969-1E03-42D8-BE95-F4304431ED6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0642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FEFCB-7092-4E81-BDFA-E93B53F8CE9D}" type="datetimeFigureOut">
              <a:rPr lang="en-US" smtClean="0"/>
              <a:t>5/20/2013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AD969-1E03-42D8-BE95-F4304431ED6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57745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13FEFCB-7092-4E81-BDFA-E93B53F8CE9D}" type="datetimeFigureOut">
              <a:rPr lang="en-US" smtClean="0"/>
              <a:t>5/20/2013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AD4AD969-1E03-42D8-BE95-F4304431ED6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2760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  <p:sldLayoutId id="2147483767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774" r:id="rId11"/>
    <p:sldLayoutId id="2147483775" r:id="rId12"/>
    <p:sldLayoutId id="2147483776" r:id="rId13"/>
    <p:sldLayoutId id="2147483777" r:id="rId14"/>
    <p:sldLayoutId id="2147483778" r:id="rId15"/>
    <p:sldLayoutId id="2147483779" r:id="rId16"/>
    <p:sldLayoutId id="2147483780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0328" y="2399009"/>
            <a:ext cx="10661072" cy="1369284"/>
          </a:xfrm>
        </p:spPr>
        <p:txBody>
          <a:bodyPr/>
          <a:lstStyle/>
          <a:p>
            <a:r>
              <a:rPr lang="en-US" dirty="0" smtClean="0"/>
              <a:t>Proposal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0328" y="3602037"/>
            <a:ext cx="10127672" cy="311049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Research can be so hard at times for students. The internet will give you  tons of sites that </a:t>
            </a:r>
            <a:r>
              <a:rPr lang="en-US" dirty="0" smtClean="0"/>
              <a:t>is not essential</a:t>
            </a:r>
            <a:r>
              <a:rPr lang="en-US" dirty="0" smtClean="0"/>
              <a:t> </a:t>
            </a:r>
            <a:r>
              <a:rPr lang="en-US" dirty="0" smtClean="0"/>
              <a:t>to the actually topic of your choice.</a:t>
            </a:r>
          </a:p>
          <a:p>
            <a:r>
              <a:rPr lang="en-US" dirty="0" smtClean="0"/>
              <a:t>Some students could waste hours looking for the right site for a project.</a:t>
            </a:r>
          </a:p>
          <a:p>
            <a:r>
              <a:rPr lang="en-US" dirty="0" smtClean="0"/>
              <a:t>What if you could fast forward time and skip all the sites that have nothing to do with your topic </a:t>
            </a:r>
          </a:p>
          <a:p>
            <a:r>
              <a:rPr lang="en-US" dirty="0" smtClean="0"/>
              <a:t>What if the internet could direct you exactly to the site of your best understanding.   </a:t>
            </a:r>
          </a:p>
        </p:txBody>
      </p:sp>
      <p:pic>
        <p:nvPicPr>
          <p:cNvPr id="1026" name="Picture 2" descr="Free World Monitor Stock Photography - 172923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6400" y="374073"/>
            <a:ext cx="2985510" cy="2340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872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</a:t>
            </a:r>
            <a:r>
              <a:rPr lang="en-US" sz="6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EASY SEARCH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270504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Easy search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easy search is a tool that allows people to search on any topic related to their area of studies or career without any difficulty. Easy search will be able to help a wide variety of people such as students of all ages ,professors, and </a:t>
            </a:r>
            <a:r>
              <a:rPr lang="en-US" dirty="0" smtClean="0"/>
              <a:t>even people with careers </a:t>
            </a:r>
            <a:r>
              <a:rPr lang="en-US" dirty="0" smtClean="0"/>
              <a:t>that have nothing to do with academics.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9674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will easy search connect to you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471952956"/>
              </p:ext>
            </p:extLst>
          </p:nvPr>
        </p:nvGraphicFramePr>
        <p:xfrm>
          <a:off x="914400" y="2214695"/>
          <a:ext cx="10363828" cy="781476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590957"/>
                <a:gridCol w="2590957"/>
                <a:gridCol w="2590957"/>
                <a:gridCol w="2590957"/>
              </a:tblGrid>
              <a:tr h="773884">
                <a:tc>
                  <a:txBody>
                    <a:bodyPr/>
                    <a:lstStyle/>
                    <a:p>
                      <a:r>
                        <a:rPr lang="en-US" dirty="0" smtClean="0"/>
                        <a:t>Types</a:t>
                      </a:r>
                      <a:r>
                        <a:rPr lang="en-US" baseline="0" dirty="0" smtClean="0"/>
                        <a:t> of examples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Features of easy search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How does the feature work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Why is this important</a:t>
                      </a:r>
                      <a:endParaRPr lang="en-US" dirty="0"/>
                    </a:p>
                  </a:txBody>
                  <a:tcPr/>
                </a:tc>
              </a:tr>
              <a:tr h="773884"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r>
                        <a:rPr lang="en-US" baseline="30000" dirty="0" smtClean="0"/>
                        <a:t>th</a:t>
                      </a:r>
                      <a:r>
                        <a:rPr lang="en-US" dirty="0" smtClean="0"/>
                        <a:t> grader has to do research project on black history month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Age feature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This will guide the researcher to a area of literacy for their best comprehension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Search engines give you a wide variety of source from people that just post their opinions and</a:t>
                      </a:r>
                      <a:r>
                        <a:rPr lang="en-US" baseline="0" dirty="0" smtClean="0"/>
                        <a:t> not facts to people that are scholars </a:t>
                      </a:r>
                      <a:endParaRPr lang="en-US" dirty="0"/>
                    </a:p>
                  </a:txBody>
                  <a:tcPr/>
                </a:tc>
              </a:tr>
              <a:tr h="773884">
                <a:tc>
                  <a:txBody>
                    <a:bodyPr/>
                    <a:lstStyle/>
                    <a:p>
                      <a:r>
                        <a:rPr lang="en-US" dirty="0" smtClean="0"/>
                        <a:t>Biology professor doing research on</a:t>
                      </a:r>
                      <a:r>
                        <a:rPr lang="en-US" baseline="0" dirty="0" smtClean="0"/>
                        <a:t> a experiment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Professional feature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This feature links the researcher to</a:t>
                      </a:r>
                      <a:r>
                        <a:rPr lang="en-US" baseline="0" dirty="0" smtClean="0"/>
                        <a:t> sources that were created by people with the same profession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Most people</a:t>
                      </a:r>
                      <a:r>
                        <a:rPr lang="en-US" baseline="0" dirty="0" smtClean="0"/>
                        <a:t> with the same professions have similar goals and two minds that think alike is better than one </a:t>
                      </a:r>
                      <a:endParaRPr lang="en-US" dirty="0"/>
                    </a:p>
                  </a:txBody>
                  <a:tcPr/>
                </a:tc>
              </a:tr>
              <a:tr h="773884">
                <a:tc>
                  <a:txBody>
                    <a:bodyPr/>
                    <a:lstStyle/>
                    <a:p>
                      <a:r>
                        <a:rPr lang="en-US" dirty="0" smtClean="0"/>
                        <a:t>College student doing a paper on their</a:t>
                      </a:r>
                      <a:r>
                        <a:rPr lang="en-US" baseline="0" dirty="0" smtClean="0"/>
                        <a:t> major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Major /subject feature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This feature send the researcher to a area of just their</a:t>
                      </a:r>
                      <a:r>
                        <a:rPr lang="en-US" baseline="0" dirty="0" smtClean="0"/>
                        <a:t> topic.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This part of easy search is the most important because students can </a:t>
                      </a:r>
                      <a:r>
                        <a:rPr lang="en-US" dirty="0" smtClean="0"/>
                        <a:t>become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so </a:t>
                      </a:r>
                      <a:r>
                        <a:rPr lang="en-US" dirty="0" smtClean="0"/>
                        <a:t>lost looking for sources of their topic </a:t>
                      </a:r>
                      <a:endParaRPr lang="en-US" dirty="0"/>
                    </a:p>
                  </a:txBody>
                  <a:tcPr/>
                </a:tc>
              </a:tr>
              <a:tr h="773884">
                <a:tc>
                  <a:txBody>
                    <a:bodyPr/>
                    <a:lstStyle/>
                    <a:p>
                      <a:r>
                        <a:rPr lang="en-US" dirty="0" smtClean="0"/>
                        <a:t>People</a:t>
                      </a:r>
                      <a:r>
                        <a:rPr lang="en-US" baseline="0" dirty="0" smtClean="0"/>
                        <a:t> new to this country doing research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Translation feature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This will change everything from English to any</a:t>
                      </a:r>
                      <a:r>
                        <a:rPr lang="en-US" baseline="0" dirty="0" smtClean="0"/>
                        <a:t> of popular languages 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This will</a:t>
                      </a:r>
                      <a:r>
                        <a:rPr lang="en-US" baseline="0" dirty="0" smtClean="0"/>
                        <a:t> allow people from other countries to connect to information at their best understanding </a:t>
                      </a:r>
                      <a:endParaRPr lang="en-US" dirty="0"/>
                    </a:p>
                  </a:txBody>
                  <a:tcPr/>
                </a:tc>
              </a:tr>
              <a:tr h="773884">
                <a:tc>
                  <a:txBody>
                    <a:bodyPr/>
                    <a:lstStyle/>
                    <a:p>
                      <a:r>
                        <a:rPr lang="en-US" dirty="0" smtClean="0"/>
                        <a:t>Every</a:t>
                      </a:r>
                      <a:r>
                        <a:rPr lang="en-US" baseline="0" dirty="0" smtClean="0"/>
                        <a:t> one can connect to easy search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Fix it feature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This will</a:t>
                      </a:r>
                      <a:r>
                        <a:rPr lang="en-US" baseline="0" dirty="0" smtClean="0"/>
                        <a:t> give people the power to file a request to improve easy search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People have the power to change this site  and this will allow easy search to grow as</a:t>
                      </a:r>
                      <a:r>
                        <a:rPr lang="en-US" baseline="0" dirty="0" smtClean="0"/>
                        <a:t> a search engine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6262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does easy search work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4276" y="1844567"/>
            <a:ext cx="5549462" cy="4910060"/>
          </a:xfrm>
        </p:spPr>
      </p:pic>
    </p:spTree>
    <p:extLst>
      <p:ext uri="{BB962C8B-B14F-4D97-AF65-F5344CB8AC3E}">
        <p14:creationId xmlns:p14="http://schemas.microsoft.com/office/powerpoint/2010/main" val="680388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Easy search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survey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The survey                                                                                           </a:t>
            </a:r>
          </a:p>
          <a:p>
            <a:r>
              <a:rPr lang="en-US" dirty="0"/>
              <a:t>Age</a:t>
            </a:r>
          </a:p>
          <a:p>
            <a:r>
              <a:rPr lang="en-US" dirty="0"/>
              <a:t>Occupation</a:t>
            </a:r>
          </a:p>
          <a:p>
            <a:r>
              <a:rPr lang="en-US" dirty="0"/>
              <a:t>Education level</a:t>
            </a:r>
          </a:p>
          <a:p>
            <a:pPr marL="0" indent="0">
              <a:buNone/>
            </a:pPr>
            <a:r>
              <a:rPr lang="en-US" dirty="0"/>
              <a:t>Major/ area of interest</a:t>
            </a:r>
          </a:p>
          <a:p>
            <a:r>
              <a:rPr lang="en-US" dirty="0"/>
              <a:t>English, math , history, and sciences</a:t>
            </a:r>
          </a:p>
          <a:p>
            <a:r>
              <a:rPr lang="en-US" dirty="0"/>
              <a:t>Psychology, nursing, computer science, and others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The survey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 smtClean="0"/>
              <a:t>Search topic </a:t>
            </a:r>
          </a:p>
          <a:p>
            <a:r>
              <a:rPr lang="en-US" dirty="0" smtClean="0"/>
              <a:t>Choose a language for results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5312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Easy search </a:t>
            </a:r>
            <a:br>
              <a:rPr lang="en-US" dirty="0" smtClean="0"/>
            </a:br>
            <a:r>
              <a:rPr lang="en-US" dirty="0" smtClean="0"/>
              <a:t>results process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Best results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15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 this section you will have the most results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You could have up to 20 of the best </a:t>
            </a:r>
            <a:r>
              <a:rPr lang="en-US" dirty="0" smtClean="0"/>
              <a:t>sites </a:t>
            </a:r>
            <a:r>
              <a:rPr lang="en-US" dirty="0" smtClean="0"/>
              <a:t>for you on here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Good result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16"/>
          </p:nvPr>
        </p:nvSpPr>
        <p:spPr/>
        <p:txBody>
          <a:bodyPr>
            <a:normAutofit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 this section your going have </a:t>
            </a:r>
            <a:r>
              <a:rPr lang="en-US" dirty="0" smtClean="0"/>
              <a:t>sites </a:t>
            </a:r>
            <a:r>
              <a:rPr lang="en-US" dirty="0" smtClean="0"/>
              <a:t>that are also good but do not relate to your survey questions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For example the literacy maybe harder to comprehend or it may not connect to your exact major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most </a:t>
            </a:r>
            <a:r>
              <a:rPr lang="en-US" dirty="0" smtClean="0"/>
              <a:t>sites </a:t>
            </a:r>
            <a:r>
              <a:rPr lang="en-US" dirty="0" smtClean="0"/>
              <a:t>you may have in this section is 10-15 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Topic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17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This section is for people that finish there research but are interested in the same topic but for different reasons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This section may have only 5- 10 sites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9455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Easy search  </a:t>
            </a:r>
            <a:br>
              <a:rPr lang="en-US" dirty="0" smtClean="0"/>
            </a:br>
            <a:r>
              <a:rPr lang="en-US" dirty="0" smtClean="0"/>
              <a:t>media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Images 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15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Just like google you can get tons of photos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You can save and download them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Videos 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16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Just like </a:t>
            </a:r>
            <a:r>
              <a:rPr lang="en-US" dirty="0" smtClean="0"/>
              <a:t>YouTube </a:t>
            </a:r>
            <a:r>
              <a:rPr lang="en-US" dirty="0" smtClean="0"/>
              <a:t>you can watch tons of video for free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You can rate video and share with friends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Reflection of you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17"/>
          </p:nvPr>
        </p:nvSpPr>
        <p:spPr/>
        <p:txBody>
          <a:bodyPr/>
          <a:lstStyle/>
          <a:p>
            <a:r>
              <a:rPr lang="en-US" dirty="0" smtClean="0"/>
              <a:t>This is another feature of easy search. This will allow you to post pictures ,videos, poems , essays ,and a lot more </a:t>
            </a:r>
          </a:p>
          <a:p>
            <a:r>
              <a:rPr lang="en-US" dirty="0" smtClean="0"/>
              <a:t>So that other people will e able to use it for research 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61115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Easy search </a:t>
            </a:r>
            <a:br>
              <a:rPr lang="en-US" dirty="0" smtClean="0"/>
            </a:br>
            <a:r>
              <a:rPr lang="en-US" dirty="0" smtClean="0"/>
              <a:t>fix it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This is the last part of the search engine. Before anyone exits the app  they will be ask if they have any concerns or request.</a:t>
            </a:r>
          </a:p>
          <a:p>
            <a:r>
              <a:rPr lang="en-US" dirty="0" smtClean="0"/>
              <a:t>Questions like </a:t>
            </a:r>
          </a:p>
          <a:p>
            <a:r>
              <a:rPr lang="en-US" dirty="0" smtClean="0"/>
              <a:t>Did you like using this app and why</a:t>
            </a:r>
          </a:p>
          <a:p>
            <a:r>
              <a:rPr lang="en-US" dirty="0" smtClean="0"/>
              <a:t>Do we need any improvements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5988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TC104033925[[fn=Droplet]]</Template>
  <TotalTime>135</TotalTime>
  <Words>664</Words>
  <Application>Microsoft Office PowerPoint</Application>
  <PresentationFormat>Custom</PresentationFormat>
  <Paragraphs>72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Droplet</vt:lpstr>
      <vt:lpstr>Proposal </vt:lpstr>
      <vt:lpstr>                   EASY SEARCH</vt:lpstr>
      <vt:lpstr>what is Easy search  </vt:lpstr>
      <vt:lpstr>How will easy search connect to you</vt:lpstr>
      <vt:lpstr>How does easy search work</vt:lpstr>
      <vt:lpstr>Easy search</vt:lpstr>
      <vt:lpstr>Easy search  results process</vt:lpstr>
      <vt:lpstr>Easy search   media </vt:lpstr>
      <vt:lpstr>Easy search  fix it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Proposal</dc:title>
  <dc:creator>antonio</dc:creator>
  <cp:lastModifiedBy>ITMS</cp:lastModifiedBy>
  <cp:revision>16</cp:revision>
  <dcterms:created xsi:type="dcterms:W3CDTF">2013-05-20T12:17:07Z</dcterms:created>
  <dcterms:modified xsi:type="dcterms:W3CDTF">2013-05-20T20:26:50Z</dcterms:modified>
</cp:coreProperties>
</file>