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49"/>
  </p:notesMasterIdLst>
  <p:sldIdLst>
    <p:sldId id="256" r:id="rId2"/>
    <p:sldId id="298"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99" r:id="rId24"/>
    <p:sldId id="278" r:id="rId25"/>
    <p:sldId id="279" r:id="rId26"/>
    <p:sldId id="280" r:id="rId27"/>
    <p:sldId id="281" r:id="rId28"/>
    <p:sldId id="304" r:id="rId29"/>
    <p:sldId id="282" r:id="rId30"/>
    <p:sldId id="283" r:id="rId31"/>
    <p:sldId id="284" r:id="rId32"/>
    <p:sldId id="300" r:id="rId33"/>
    <p:sldId id="285" r:id="rId34"/>
    <p:sldId id="286" r:id="rId35"/>
    <p:sldId id="287" r:id="rId36"/>
    <p:sldId id="288" r:id="rId37"/>
    <p:sldId id="301" r:id="rId38"/>
    <p:sldId id="289" r:id="rId39"/>
    <p:sldId id="290" r:id="rId40"/>
    <p:sldId id="291" r:id="rId41"/>
    <p:sldId id="292" r:id="rId42"/>
    <p:sldId id="302" r:id="rId43"/>
    <p:sldId id="293" r:id="rId44"/>
    <p:sldId id="294" r:id="rId45"/>
    <p:sldId id="303" r:id="rId46"/>
    <p:sldId id="296" r:id="rId47"/>
    <p:sldId id="297" r:id="rId48"/>
  </p:sldIdLst>
  <p:sldSz cx="9144000" cy="5143500" type="screen16x9"/>
  <p:notesSz cx="6858000" cy="9144000"/>
  <p:embeddedFontLst>
    <p:embeddedFont>
      <p:font typeface="Calibri" panose="020F0502020204030204" pitchFamily="34" charset="0"/>
      <p:regular r:id="rId50"/>
      <p:bold r:id="rId51"/>
      <p:italic r:id="rId52"/>
      <p:boldItalic r:id="rId53"/>
    </p:embeddedFont>
    <p:embeddedFont>
      <p:font typeface="Calibri Light" panose="020F0302020204030204" pitchFamily="34" charset="0"/>
      <p:regular r:id="rId54"/>
      <p:italic r:id="rId55"/>
    </p:embeddedFont>
    <p:embeddedFont>
      <p:font typeface="Roboto" panose="02000000000000000000" pitchFamily="2" charset="0"/>
      <p:regular r:id="rId56"/>
      <p:bold r:id="rId57"/>
      <p:italic r:id="rId58"/>
      <p:boldItalic r:id="rId59"/>
    </p:embeddedFont>
    <p:embeddedFont>
      <p:font typeface="Roboto Slab" pitchFamily="2" charset="0"/>
      <p:regular r:id="rId60"/>
      <p:bold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jIgvxgrRZdZDnDAa/YQnfLbVDj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A508FE-A77D-4F82-A9FC-AB6A78852FE4}" v="7" dt="2023-09-29T17:54:09.7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98" autoAdjust="0"/>
  </p:normalViewPr>
  <p:slideViewPr>
    <p:cSldViewPr snapToGrid="0">
      <p:cViewPr>
        <p:scale>
          <a:sx n="110" d="100"/>
          <a:sy n="110" d="100"/>
        </p:scale>
        <p:origin x="658" y="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7.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C2A508FE-A77D-4F82-A9FC-AB6A78852FE4}"/>
    <pc:docChg chg="undo custSel addSld delSld modSld">
      <pc:chgData name="Tom Smith" userId="eac52e5223bf4258" providerId="LiveId" clId="{C2A508FE-A77D-4F82-A9FC-AB6A78852FE4}" dt="2023-09-29T17:58:46.738" v="775" actId="1076"/>
      <pc:docMkLst>
        <pc:docMk/>
      </pc:docMkLst>
      <pc:sldChg chg="modSp mod">
        <pc:chgData name="Tom Smith" userId="eac52e5223bf4258" providerId="LiveId" clId="{C2A508FE-A77D-4F82-A9FC-AB6A78852FE4}" dt="2023-09-29T17:55:54.068" v="663" actId="20577"/>
        <pc:sldMkLst>
          <pc:docMk/>
          <pc:sldMk cId="0" sldId="256"/>
        </pc:sldMkLst>
        <pc:spChg chg="mod">
          <ac:chgData name="Tom Smith" userId="eac52e5223bf4258" providerId="LiveId" clId="{C2A508FE-A77D-4F82-A9FC-AB6A78852FE4}" dt="2023-09-29T17:55:54.068" v="663" actId="20577"/>
          <ac:spMkLst>
            <pc:docMk/>
            <pc:sldMk cId="0" sldId="256"/>
            <ac:spMk id="118" creationId="{00000000-0000-0000-0000-000000000000}"/>
          </ac:spMkLst>
        </pc:spChg>
      </pc:sldChg>
      <pc:sldChg chg="addSp modSp mod setBg">
        <pc:chgData name="Tom Smith" userId="eac52e5223bf4258" providerId="LiveId" clId="{C2A508FE-A77D-4F82-A9FC-AB6A78852FE4}" dt="2023-09-29T17:50:24.026" v="638" actId="26606"/>
        <pc:sldMkLst>
          <pc:docMk/>
          <pc:sldMk cId="0" sldId="258"/>
        </pc:sldMkLst>
        <pc:spChg chg="mod">
          <ac:chgData name="Tom Smith" userId="eac52e5223bf4258" providerId="LiveId" clId="{C2A508FE-A77D-4F82-A9FC-AB6A78852FE4}" dt="2023-09-29T17:50:24.026" v="638" actId="26606"/>
          <ac:spMkLst>
            <pc:docMk/>
            <pc:sldMk cId="0" sldId="258"/>
            <ac:spMk id="135" creationId="{00000000-0000-0000-0000-000000000000}"/>
          </ac:spMkLst>
        </pc:spChg>
        <pc:spChg chg="mod">
          <ac:chgData name="Tom Smith" userId="eac52e5223bf4258" providerId="LiveId" clId="{C2A508FE-A77D-4F82-A9FC-AB6A78852FE4}" dt="2023-09-29T17:50:24.026" v="638" actId="26606"/>
          <ac:spMkLst>
            <pc:docMk/>
            <pc:sldMk cId="0" sldId="258"/>
            <ac:spMk id="136" creationId="{00000000-0000-0000-0000-000000000000}"/>
          </ac:spMkLst>
        </pc:spChg>
        <pc:spChg chg="add">
          <ac:chgData name="Tom Smith" userId="eac52e5223bf4258" providerId="LiveId" clId="{C2A508FE-A77D-4F82-A9FC-AB6A78852FE4}" dt="2023-09-29T17:50:24.026" v="638" actId="26606"/>
          <ac:spMkLst>
            <pc:docMk/>
            <pc:sldMk cId="0" sldId="258"/>
            <ac:spMk id="143" creationId="{12609869-9E80-471B-A487-A53288E0E791}"/>
          </ac:spMkLst>
        </pc:spChg>
        <pc:spChg chg="add">
          <ac:chgData name="Tom Smith" userId="eac52e5223bf4258" providerId="LiveId" clId="{C2A508FE-A77D-4F82-A9FC-AB6A78852FE4}" dt="2023-09-29T17:50:24.026" v="638" actId="26606"/>
          <ac:spMkLst>
            <pc:docMk/>
            <pc:sldMk cId="0" sldId="258"/>
            <ac:spMk id="145" creationId="{7004738A-9D34-43E8-97D2-CA0EED4F8BE0}"/>
          </ac:spMkLst>
        </pc:spChg>
        <pc:spChg chg="add">
          <ac:chgData name="Tom Smith" userId="eac52e5223bf4258" providerId="LiveId" clId="{C2A508FE-A77D-4F82-A9FC-AB6A78852FE4}" dt="2023-09-29T17:50:24.026" v="638" actId="26606"/>
          <ac:spMkLst>
            <pc:docMk/>
            <pc:sldMk cId="0" sldId="258"/>
            <ac:spMk id="147" creationId="{B8B8D07F-F13E-443E-BA68-2D26672D76B9}"/>
          </ac:spMkLst>
        </pc:spChg>
        <pc:spChg chg="add">
          <ac:chgData name="Tom Smith" userId="eac52e5223bf4258" providerId="LiveId" clId="{C2A508FE-A77D-4F82-A9FC-AB6A78852FE4}" dt="2023-09-29T17:50:24.026" v="638" actId="26606"/>
          <ac:spMkLst>
            <pc:docMk/>
            <pc:sldMk cId="0" sldId="258"/>
            <ac:spMk id="149" creationId="{2813A4FA-24A5-41ED-A534-3807D1B2F344}"/>
          </ac:spMkLst>
        </pc:spChg>
        <pc:spChg chg="add">
          <ac:chgData name="Tom Smith" userId="eac52e5223bf4258" providerId="LiveId" clId="{C2A508FE-A77D-4F82-A9FC-AB6A78852FE4}" dt="2023-09-29T17:50:24.026" v="638" actId="26606"/>
          <ac:spMkLst>
            <pc:docMk/>
            <pc:sldMk cId="0" sldId="258"/>
            <ac:spMk id="151" creationId="{C3944F27-CA70-4E84-A51A-E6BF89558979}"/>
          </ac:spMkLst>
        </pc:spChg>
        <pc:picChg chg="add">
          <ac:chgData name="Tom Smith" userId="eac52e5223bf4258" providerId="LiveId" clId="{C2A508FE-A77D-4F82-A9FC-AB6A78852FE4}" dt="2023-09-29T17:50:24.026" v="638" actId="26606"/>
          <ac:picMkLst>
            <pc:docMk/>
            <pc:sldMk cId="0" sldId="258"/>
            <ac:picMk id="140" creationId="{CC6AED8B-0F30-D297-8FED-244C9A6F6E37}"/>
          </ac:picMkLst>
        </pc:picChg>
      </pc:sldChg>
      <pc:sldChg chg="modSp mod">
        <pc:chgData name="Tom Smith" userId="eac52e5223bf4258" providerId="LiveId" clId="{C2A508FE-A77D-4F82-A9FC-AB6A78852FE4}" dt="2023-09-29T17:39:04.560" v="492" actId="20577"/>
        <pc:sldMkLst>
          <pc:docMk/>
          <pc:sldMk cId="0" sldId="260"/>
        </pc:sldMkLst>
        <pc:spChg chg="mod">
          <ac:chgData name="Tom Smith" userId="eac52e5223bf4258" providerId="LiveId" clId="{C2A508FE-A77D-4F82-A9FC-AB6A78852FE4}" dt="2023-09-29T17:39:04.560" v="492" actId="20577"/>
          <ac:spMkLst>
            <pc:docMk/>
            <pc:sldMk cId="0" sldId="260"/>
            <ac:spMk id="146" creationId="{00000000-0000-0000-0000-000000000000}"/>
          </ac:spMkLst>
        </pc:spChg>
      </pc:sldChg>
      <pc:sldChg chg="addSp modSp mod setBg">
        <pc:chgData name="Tom Smith" userId="eac52e5223bf4258" providerId="LiveId" clId="{C2A508FE-A77D-4F82-A9FC-AB6A78852FE4}" dt="2023-09-29T16:11:15.680" v="0" actId="26606"/>
        <pc:sldMkLst>
          <pc:docMk/>
          <pc:sldMk cId="0" sldId="262"/>
        </pc:sldMkLst>
        <pc:spChg chg="mod">
          <ac:chgData name="Tom Smith" userId="eac52e5223bf4258" providerId="LiveId" clId="{C2A508FE-A77D-4F82-A9FC-AB6A78852FE4}" dt="2023-09-29T16:11:15.680" v="0" actId="26606"/>
          <ac:spMkLst>
            <pc:docMk/>
            <pc:sldMk cId="0" sldId="262"/>
            <ac:spMk id="159" creationId="{00000000-0000-0000-0000-000000000000}"/>
          </ac:spMkLst>
        </pc:spChg>
        <pc:spChg chg="add">
          <ac:chgData name="Tom Smith" userId="eac52e5223bf4258" providerId="LiveId" clId="{C2A508FE-A77D-4F82-A9FC-AB6A78852FE4}" dt="2023-09-29T16:11:15.680" v="0" actId="26606"/>
          <ac:spMkLst>
            <pc:docMk/>
            <pc:sldMk cId="0" sldId="262"/>
            <ac:spMk id="165" creationId="{0671A8AE-40A1-4631-A6B8-581AFF065482}"/>
          </ac:spMkLst>
        </pc:spChg>
        <pc:spChg chg="add">
          <ac:chgData name="Tom Smith" userId="eac52e5223bf4258" providerId="LiveId" clId="{C2A508FE-A77D-4F82-A9FC-AB6A78852FE4}" dt="2023-09-29T16:11:15.680" v="0" actId="26606"/>
          <ac:spMkLst>
            <pc:docMk/>
            <pc:sldMk cId="0" sldId="262"/>
            <ac:spMk id="167" creationId="{AB58EF07-17C2-48CF-ABB0-EEF1F17CB8F0}"/>
          </ac:spMkLst>
        </pc:spChg>
        <pc:spChg chg="add">
          <ac:chgData name="Tom Smith" userId="eac52e5223bf4258" providerId="LiveId" clId="{C2A508FE-A77D-4F82-A9FC-AB6A78852FE4}" dt="2023-09-29T16:11:15.680" v="0" actId="26606"/>
          <ac:spMkLst>
            <pc:docMk/>
            <pc:sldMk cId="0" sldId="262"/>
            <ac:spMk id="169" creationId="{AF2F604E-43BE-4DC3-B983-E071523364F8}"/>
          </ac:spMkLst>
        </pc:spChg>
        <pc:spChg chg="add">
          <ac:chgData name="Tom Smith" userId="eac52e5223bf4258" providerId="LiveId" clId="{C2A508FE-A77D-4F82-A9FC-AB6A78852FE4}" dt="2023-09-29T16:11:15.680" v="0" actId="26606"/>
          <ac:spMkLst>
            <pc:docMk/>
            <pc:sldMk cId="0" sldId="262"/>
            <ac:spMk id="171" creationId="{08C9B587-E65E-4B52-B37C-ABEBB6E87928}"/>
          </ac:spMkLst>
        </pc:spChg>
        <pc:picChg chg="add">
          <ac:chgData name="Tom Smith" userId="eac52e5223bf4258" providerId="LiveId" clId="{C2A508FE-A77D-4F82-A9FC-AB6A78852FE4}" dt="2023-09-29T16:11:15.680" v="0" actId="26606"/>
          <ac:picMkLst>
            <pc:docMk/>
            <pc:sldMk cId="0" sldId="262"/>
            <ac:picMk id="161" creationId="{138F9BB5-FB96-39B5-B120-6DFB9C2815C2}"/>
          </ac:picMkLst>
        </pc:picChg>
      </pc:sldChg>
      <pc:sldChg chg="addSp modSp mod setBg">
        <pc:chgData name="Tom Smith" userId="eac52e5223bf4258" providerId="LiveId" clId="{C2A508FE-A77D-4F82-A9FC-AB6A78852FE4}" dt="2023-09-29T16:11:24.127" v="1" actId="26606"/>
        <pc:sldMkLst>
          <pc:docMk/>
          <pc:sldMk cId="0" sldId="263"/>
        </pc:sldMkLst>
        <pc:spChg chg="add">
          <ac:chgData name="Tom Smith" userId="eac52e5223bf4258" providerId="LiveId" clId="{C2A508FE-A77D-4F82-A9FC-AB6A78852FE4}" dt="2023-09-29T16:11:24.127" v="1" actId="26606"/>
          <ac:spMkLst>
            <pc:docMk/>
            <pc:sldMk cId="0" sldId="263"/>
            <ac:spMk id="169" creationId="{32BC26D8-82FB-445E-AA49-62A77D7C1EE0}"/>
          </ac:spMkLst>
        </pc:spChg>
        <pc:spChg chg="add">
          <ac:chgData name="Tom Smith" userId="eac52e5223bf4258" providerId="LiveId" clId="{C2A508FE-A77D-4F82-A9FC-AB6A78852FE4}" dt="2023-09-29T16:11:24.127" v="1" actId="26606"/>
          <ac:spMkLst>
            <pc:docMk/>
            <pc:sldMk cId="0" sldId="263"/>
            <ac:spMk id="171" creationId="{CB44330D-EA18-4254-AA95-EB49948539B8}"/>
          </ac:spMkLst>
        </pc:spChg>
        <pc:picChg chg="mod">
          <ac:chgData name="Tom Smith" userId="eac52e5223bf4258" providerId="LiveId" clId="{C2A508FE-A77D-4F82-A9FC-AB6A78852FE4}" dt="2023-09-29T16:11:24.127" v="1" actId="26606"/>
          <ac:picMkLst>
            <pc:docMk/>
            <pc:sldMk cId="0" sldId="263"/>
            <ac:picMk id="164" creationId="{00000000-0000-0000-0000-000000000000}"/>
          </ac:picMkLst>
        </pc:picChg>
      </pc:sldChg>
      <pc:sldChg chg="addSp modSp mod setBg addAnim">
        <pc:chgData name="Tom Smith" userId="eac52e5223bf4258" providerId="LiveId" clId="{C2A508FE-A77D-4F82-A9FC-AB6A78852FE4}" dt="2023-09-29T16:12:19.100" v="9"/>
        <pc:sldMkLst>
          <pc:docMk/>
          <pc:sldMk cId="0" sldId="264"/>
        </pc:sldMkLst>
        <pc:spChg chg="mod">
          <ac:chgData name="Tom Smith" userId="eac52e5223bf4258" providerId="LiveId" clId="{C2A508FE-A77D-4F82-A9FC-AB6A78852FE4}" dt="2023-09-29T16:12:19.100" v="8" actId="26606"/>
          <ac:spMkLst>
            <pc:docMk/>
            <pc:sldMk cId="0" sldId="264"/>
            <ac:spMk id="169" creationId="{00000000-0000-0000-0000-000000000000}"/>
          </ac:spMkLst>
        </pc:spChg>
        <pc:spChg chg="add">
          <ac:chgData name="Tom Smith" userId="eac52e5223bf4258" providerId="LiveId" clId="{C2A508FE-A77D-4F82-A9FC-AB6A78852FE4}" dt="2023-09-29T16:12:19.100" v="8" actId="26606"/>
          <ac:spMkLst>
            <pc:docMk/>
            <pc:sldMk cId="0" sldId="264"/>
            <ac:spMk id="175" creationId="{0671A8AE-40A1-4631-A6B8-581AFF065482}"/>
          </ac:spMkLst>
        </pc:spChg>
        <pc:spChg chg="add">
          <ac:chgData name="Tom Smith" userId="eac52e5223bf4258" providerId="LiveId" clId="{C2A508FE-A77D-4F82-A9FC-AB6A78852FE4}" dt="2023-09-29T16:12:19.100" v="8" actId="26606"/>
          <ac:spMkLst>
            <pc:docMk/>
            <pc:sldMk cId="0" sldId="264"/>
            <ac:spMk id="177" creationId="{AB58EF07-17C2-48CF-ABB0-EEF1F17CB8F0}"/>
          </ac:spMkLst>
        </pc:spChg>
        <pc:spChg chg="add">
          <ac:chgData name="Tom Smith" userId="eac52e5223bf4258" providerId="LiveId" clId="{C2A508FE-A77D-4F82-A9FC-AB6A78852FE4}" dt="2023-09-29T16:12:19.100" v="8" actId="26606"/>
          <ac:spMkLst>
            <pc:docMk/>
            <pc:sldMk cId="0" sldId="264"/>
            <ac:spMk id="179" creationId="{AF2F604E-43BE-4DC3-B983-E071523364F8}"/>
          </ac:spMkLst>
        </pc:spChg>
        <pc:spChg chg="add">
          <ac:chgData name="Tom Smith" userId="eac52e5223bf4258" providerId="LiveId" clId="{C2A508FE-A77D-4F82-A9FC-AB6A78852FE4}" dt="2023-09-29T16:12:19.100" v="8" actId="26606"/>
          <ac:spMkLst>
            <pc:docMk/>
            <pc:sldMk cId="0" sldId="264"/>
            <ac:spMk id="181" creationId="{08C9B587-E65E-4B52-B37C-ABEBB6E87928}"/>
          </ac:spMkLst>
        </pc:spChg>
        <pc:picChg chg="add">
          <ac:chgData name="Tom Smith" userId="eac52e5223bf4258" providerId="LiveId" clId="{C2A508FE-A77D-4F82-A9FC-AB6A78852FE4}" dt="2023-09-29T16:12:19.100" v="8" actId="26606"/>
          <ac:picMkLst>
            <pc:docMk/>
            <pc:sldMk cId="0" sldId="264"/>
            <ac:picMk id="171" creationId="{61DF2EE0-8C44-9D70-B43B-F85F656A314B}"/>
          </ac:picMkLst>
        </pc:picChg>
      </pc:sldChg>
      <pc:sldChg chg="addSp delSp modSp mod setBg setClrOvrMap">
        <pc:chgData name="Tom Smith" userId="eac52e5223bf4258" providerId="LiveId" clId="{C2A508FE-A77D-4F82-A9FC-AB6A78852FE4}" dt="2023-09-29T16:13:04.020" v="13" actId="26606"/>
        <pc:sldMkLst>
          <pc:docMk/>
          <pc:sldMk cId="0" sldId="265"/>
        </pc:sldMkLst>
        <pc:spChg chg="mod">
          <ac:chgData name="Tom Smith" userId="eac52e5223bf4258" providerId="LiveId" clId="{C2A508FE-A77D-4F82-A9FC-AB6A78852FE4}" dt="2023-09-29T16:12:55.394" v="12" actId="114"/>
          <ac:spMkLst>
            <pc:docMk/>
            <pc:sldMk cId="0" sldId="265"/>
            <ac:spMk id="174" creationId="{00000000-0000-0000-0000-000000000000}"/>
          </ac:spMkLst>
        </pc:spChg>
        <pc:spChg chg="del">
          <ac:chgData name="Tom Smith" userId="eac52e5223bf4258" providerId="LiveId" clId="{C2A508FE-A77D-4F82-A9FC-AB6A78852FE4}" dt="2023-09-29T16:12:43.749" v="10" actId="26606"/>
          <ac:spMkLst>
            <pc:docMk/>
            <pc:sldMk cId="0" sldId="265"/>
            <ac:spMk id="175" creationId="{00000000-0000-0000-0000-000000000000}"/>
          </ac:spMkLst>
        </pc:spChg>
        <pc:spChg chg="add del">
          <ac:chgData name="Tom Smith" userId="eac52e5223bf4258" providerId="LiveId" clId="{C2A508FE-A77D-4F82-A9FC-AB6A78852FE4}" dt="2023-09-29T16:13:04.020" v="13" actId="26606"/>
          <ac:spMkLst>
            <pc:docMk/>
            <pc:sldMk cId="0" sldId="265"/>
            <ac:spMk id="181" creationId="{A3EFF7B1-6CB7-47D1-AD37-B870CA2B2151}"/>
          </ac:spMkLst>
        </pc:spChg>
        <pc:spChg chg="add del">
          <ac:chgData name="Tom Smith" userId="eac52e5223bf4258" providerId="LiveId" clId="{C2A508FE-A77D-4F82-A9FC-AB6A78852FE4}" dt="2023-09-29T16:13:04.020" v="13" actId="26606"/>
          <ac:spMkLst>
            <pc:docMk/>
            <pc:sldMk cId="0" sldId="265"/>
            <ac:spMk id="183" creationId="{7FA2962B-21B6-4689-A95D-A8FF6ADE47F1}"/>
          </ac:spMkLst>
        </pc:spChg>
        <pc:spChg chg="add del">
          <ac:chgData name="Tom Smith" userId="eac52e5223bf4258" providerId="LiveId" clId="{C2A508FE-A77D-4F82-A9FC-AB6A78852FE4}" dt="2023-09-29T16:13:04.020" v="13" actId="26606"/>
          <ac:spMkLst>
            <pc:docMk/>
            <pc:sldMk cId="0" sldId="265"/>
            <ac:spMk id="199" creationId="{A00D2CE1-35C1-46E6-BD59-CEE668BD90F4}"/>
          </ac:spMkLst>
        </pc:spChg>
        <pc:spChg chg="add del">
          <ac:chgData name="Tom Smith" userId="eac52e5223bf4258" providerId="LiveId" clId="{C2A508FE-A77D-4F82-A9FC-AB6A78852FE4}" dt="2023-09-29T16:13:04.020" v="13" actId="26606"/>
          <ac:spMkLst>
            <pc:docMk/>
            <pc:sldMk cId="0" sldId="265"/>
            <ac:spMk id="207" creationId="{E18403B7-F2C7-4C07-8522-21C31910902C}"/>
          </ac:spMkLst>
        </pc:spChg>
        <pc:spChg chg="add">
          <ac:chgData name="Tom Smith" userId="eac52e5223bf4258" providerId="LiveId" clId="{C2A508FE-A77D-4F82-A9FC-AB6A78852FE4}" dt="2023-09-29T16:13:04.020" v="13" actId="26606"/>
          <ac:spMkLst>
            <pc:docMk/>
            <pc:sldMk cId="0" sldId="265"/>
            <ac:spMk id="218" creationId="{A3EFF7B1-6CB7-47D1-AD37-B870CA2B2151}"/>
          </ac:spMkLst>
        </pc:spChg>
        <pc:spChg chg="add">
          <ac:chgData name="Tom Smith" userId="eac52e5223bf4258" providerId="LiveId" clId="{C2A508FE-A77D-4F82-A9FC-AB6A78852FE4}" dt="2023-09-29T16:13:04.020" v="13" actId="26606"/>
          <ac:spMkLst>
            <pc:docMk/>
            <pc:sldMk cId="0" sldId="265"/>
            <ac:spMk id="220" creationId="{7FA2962B-21B6-4689-A95D-A8FF6ADE47F1}"/>
          </ac:spMkLst>
        </pc:spChg>
        <pc:spChg chg="add">
          <ac:chgData name="Tom Smith" userId="eac52e5223bf4258" providerId="LiveId" clId="{C2A508FE-A77D-4F82-A9FC-AB6A78852FE4}" dt="2023-09-29T16:13:04.020" v="13" actId="26606"/>
          <ac:spMkLst>
            <pc:docMk/>
            <pc:sldMk cId="0" sldId="265"/>
            <ac:spMk id="236" creationId="{A00D2CE1-35C1-46E6-BD59-CEE668BD90F4}"/>
          </ac:spMkLst>
        </pc:spChg>
        <pc:spChg chg="add">
          <ac:chgData name="Tom Smith" userId="eac52e5223bf4258" providerId="LiveId" clId="{C2A508FE-A77D-4F82-A9FC-AB6A78852FE4}" dt="2023-09-29T16:13:04.020" v="13" actId="26606"/>
          <ac:spMkLst>
            <pc:docMk/>
            <pc:sldMk cId="0" sldId="265"/>
            <ac:spMk id="244" creationId="{E18403B7-F2C7-4C07-8522-21C31910902C}"/>
          </ac:spMkLst>
        </pc:spChg>
        <pc:grpChg chg="add del">
          <ac:chgData name="Tom Smith" userId="eac52e5223bf4258" providerId="LiveId" clId="{C2A508FE-A77D-4F82-A9FC-AB6A78852FE4}" dt="2023-09-29T16:13:04.020" v="13" actId="26606"/>
          <ac:grpSpMkLst>
            <pc:docMk/>
            <pc:sldMk cId="0" sldId="265"/>
            <ac:grpSpMk id="185" creationId="{A745280D-ED36-41FE-8EB1-CE597C99CFE8}"/>
          </ac:grpSpMkLst>
        </pc:grpChg>
        <pc:grpChg chg="add del">
          <ac:chgData name="Tom Smith" userId="eac52e5223bf4258" providerId="LiveId" clId="{C2A508FE-A77D-4F82-A9FC-AB6A78852FE4}" dt="2023-09-29T16:13:04.020" v="13" actId="26606"/>
          <ac:grpSpMkLst>
            <pc:docMk/>
            <pc:sldMk cId="0" sldId="265"/>
            <ac:grpSpMk id="191" creationId="{80E95A5C-1E97-41C3-9DEC-245FF6DEBF1F}"/>
          </ac:grpSpMkLst>
        </pc:grpChg>
        <pc:grpChg chg="add del">
          <ac:chgData name="Tom Smith" userId="eac52e5223bf4258" providerId="LiveId" clId="{C2A508FE-A77D-4F82-A9FC-AB6A78852FE4}" dt="2023-09-29T16:13:04.020" v="13" actId="26606"/>
          <ac:grpSpMkLst>
            <pc:docMk/>
            <pc:sldMk cId="0" sldId="265"/>
            <ac:grpSpMk id="201" creationId="{A58DCE86-9AE1-46D1-96D6-04B8B3EDF6FA}"/>
          </ac:grpSpMkLst>
        </pc:grpChg>
        <pc:grpChg chg="add del">
          <ac:chgData name="Tom Smith" userId="eac52e5223bf4258" providerId="LiveId" clId="{C2A508FE-A77D-4F82-A9FC-AB6A78852FE4}" dt="2023-09-29T16:13:04.020" v="13" actId="26606"/>
          <ac:grpSpMkLst>
            <pc:docMk/>
            <pc:sldMk cId="0" sldId="265"/>
            <ac:grpSpMk id="209" creationId="{23B58CC6-A99E-43AF-A467-256F19287FB8}"/>
          </ac:grpSpMkLst>
        </pc:grpChg>
        <pc:grpChg chg="add">
          <ac:chgData name="Tom Smith" userId="eac52e5223bf4258" providerId="LiveId" clId="{C2A508FE-A77D-4F82-A9FC-AB6A78852FE4}" dt="2023-09-29T16:13:04.020" v="13" actId="26606"/>
          <ac:grpSpMkLst>
            <pc:docMk/>
            <pc:sldMk cId="0" sldId="265"/>
            <ac:grpSpMk id="222" creationId="{A745280D-ED36-41FE-8EB1-CE597C99CFE8}"/>
          </ac:grpSpMkLst>
        </pc:grpChg>
        <pc:grpChg chg="add">
          <ac:chgData name="Tom Smith" userId="eac52e5223bf4258" providerId="LiveId" clId="{C2A508FE-A77D-4F82-A9FC-AB6A78852FE4}" dt="2023-09-29T16:13:04.020" v="13" actId="26606"/>
          <ac:grpSpMkLst>
            <pc:docMk/>
            <pc:sldMk cId="0" sldId="265"/>
            <ac:grpSpMk id="228" creationId="{80E95A5C-1E97-41C3-9DEC-245FF6DEBF1F}"/>
          </ac:grpSpMkLst>
        </pc:grpChg>
        <pc:grpChg chg="add">
          <ac:chgData name="Tom Smith" userId="eac52e5223bf4258" providerId="LiveId" clId="{C2A508FE-A77D-4F82-A9FC-AB6A78852FE4}" dt="2023-09-29T16:13:04.020" v="13" actId="26606"/>
          <ac:grpSpMkLst>
            <pc:docMk/>
            <pc:sldMk cId="0" sldId="265"/>
            <ac:grpSpMk id="238" creationId="{A58DCE86-9AE1-46D1-96D6-04B8B3EDF6FA}"/>
          </ac:grpSpMkLst>
        </pc:grpChg>
        <pc:grpChg chg="add">
          <ac:chgData name="Tom Smith" userId="eac52e5223bf4258" providerId="LiveId" clId="{C2A508FE-A77D-4F82-A9FC-AB6A78852FE4}" dt="2023-09-29T16:13:04.020" v="13" actId="26606"/>
          <ac:grpSpMkLst>
            <pc:docMk/>
            <pc:sldMk cId="0" sldId="265"/>
            <ac:grpSpMk id="246" creationId="{23B58CC6-A99E-43AF-A467-256F19287FB8}"/>
          </ac:grpSpMkLst>
        </pc:grpChg>
        <pc:graphicFrameChg chg="add mod modGraphic">
          <ac:chgData name="Tom Smith" userId="eac52e5223bf4258" providerId="LiveId" clId="{C2A508FE-A77D-4F82-A9FC-AB6A78852FE4}" dt="2023-09-29T16:13:04.020" v="13" actId="26606"/>
          <ac:graphicFrameMkLst>
            <pc:docMk/>
            <pc:sldMk cId="0" sldId="265"/>
            <ac:graphicFrameMk id="177" creationId="{6BCB9720-83E5-B5A7-495B-0B1E23E8A10E}"/>
          </ac:graphicFrameMkLst>
        </pc:graphicFrameChg>
      </pc:sldChg>
      <pc:sldChg chg="addSp delSp modSp mod setBg modClrScheme delDesignElem chgLayout modNotesTx">
        <pc:chgData name="Tom Smith" userId="eac52e5223bf4258" providerId="LiveId" clId="{C2A508FE-A77D-4F82-A9FC-AB6A78852FE4}" dt="2023-09-29T17:22:52.289" v="262" actId="255"/>
        <pc:sldMkLst>
          <pc:docMk/>
          <pc:sldMk cId="0" sldId="266"/>
        </pc:sldMkLst>
        <pc:spChg chg="add mod ord">
          <ac:chgData name="Tom Smith" userId="eac52e5223bf4258" providerId="LiveId" clId="{C2A508FE-A77D-4F82-A9FC-AB6A78852FE4}" dt="2023-09-29T17:22:52.289" v="262" actId="255"/>
          <ac:spMkLst>
            <pc:docMk/>
            <pc:sldMk cId="0" sldId="266"/>
            <ac:spMk id="2" creationId="{121F006F-26A3-440D-28B1-786587FB2852}"/>
          </ac:spMkLst>
        </pc:spChg>
        <pc:spChg chg="mod ord">
          <ac:chgData name="Tom Smith" userId="eac52e5223bf4258" providerId="LiveId" clId="{C2A508FE-A77D-4F82-A9FC-AB6A78852FE4}" dt="2023-09-29T17:22:42.056" v="261" actId="20577"/>
          <ac:spMkLst>
            <pc:docMk/>
            <pc:sldMk cId="0" sldId="266"/>
            <ac:spMk id="180" creationId="{00000000-0000-0000-0000-000000000000}"/>
          </ac:spMkLst>
        </pc:spChg>
        <pc:spChg chg="mod">
          <ac:chgData name="Tom Smith" userId="eac52e5223bf4258" providerId="LiveId" clId="{C2A508FE-A77D-4F82-A9FC-AB6A78852FE4}" dt="2023-09-29T16:30:47.542" v="18" actId="21"/>
          <ac:spMkLst>
            <pc:docMk/>
            <pc:sldMk cId="0" sldId="266"/>
            <ac:spMk id="181" creationId="{00000000-0000-0000-0000-000000000000}"/>
          </ac:spMkLst>
        </pc:spChg>
        <pc:spChg chg="add del">
          <ac:chgData name="Tom Smith" userId="eac52e5223bf4258" providerId="LiveId" clId="{C2A508FE-A77D-4F82-A9FC-AB6A78852FE4}" dt="2023-09-29T16:31:24.104" v="28" actId="700"/>
          <ac:spMkLst>
            <pc:docMk/>
            <pc:sldMk cId="0" sldId="266"/>
            <ac:spMk id="187" creationId="{04812C46-200A-4DEB-A05E-3ED6C68C2387}"/>
          </ac:spMkLst>
        </pc:spChg>
        <pc:spChg chg="add del">
          <ac:chgData name="Tom Smith" userId="eac52e5223bf4258" providerId="LiveId" clId="{C2A508FE-A77D-4F82-A9FC-AB6A78852FE4}" dt="2023-09-29T17:22:21.480" v="257" actId="26606"/>
          <ac:spMkLst>
            <pc:docMk/>
            <pc:sldMk cId="0" sldId="266"/>
            <ac:spMk id="188" creationId="{04812C46-200A-4DEB-A05E-3ED6C68C2387}"/>
          </ac:spMkLst>
        </pc:spChg>
        <pc:spChg chg="add del">
          <ac:chgData name="Tom Smith" userId="eac52e5223bf4258" providerId="LiveId" clId="{C2A508FE-A77D-4F82-A9FC-AB6A78852FE4}" dt="2023-09-29T16:31:24.104" v="28" actId="700"/>
          <ac:spMkLst>
            <pc:docMk/>
            <pc:sldMk cId="0" sldId="266"/>
            <ac:spMk id="189" creationId="{D1EA859B-E555-4109-94F3-6700E046E008}"/>
          </ac:spMkLst>
        </pc:spChg>
        <pc:spChg chg="add del">
          <ac:chgData name="Tom Smith" userId="eac52e5223bf4258" providerId="LiveId" clId="{C2A508FE-A77D-4F82-A9FC-AB6A78852FE4}" dt="2023-09-29T17:22:21.480" v="257" actId="26606"/>
          <ac:spMkLst>
            <pc:docMk/>
            <pc:sldMk cId="0" sldId="266"/>
            <ac:spMk id="190" creationId="{D1EA859B-E555-4109-94F3-6700E046E008}"/>
          </ac:spMkLst>
        </pc:spChg>
        <pc:spChg chg="add">
          <ac:chgData name="Tom Smith" userId="eac52e5223bf4258" providerId="LiveId" clId="{C2A508FE-A77D-4F82-A9FC-AB6A78852FE4}" dt="2023-09-29T17:22:21.480" v="257" actId="26606"/>
          <ac:spMkLst>
            <pc:docMk/>
            <pc:sldMk cId="0" sldId="266"/>
            <ac:spMk id="195" creationId="{D4420C61-30B9-D26F-6720-C32154CA34BF}"/>
          </ac:spMkLst>
        </pc:spChg>
        <pc:spChg chg="add">
          <ac:chgData name="Tom Smith" userId="eac52e5223bf4258" providerId="LiveId" clId="{C2A508FE-A77D-4F82-A9FC-AB6A78852FE4}" dt="2023-09-29T17:22:21.480" v="257" actId="26606"/>
          <ac:spMkLst>
            <pc:docMk/>
            <pc:sldMk cId="0" sldId="266"/>
            <ac:spMk id="197" creationId="{38505720-2558-A390-8612-99A55D48F42A}"/>
          </ac:spMkLst>
        </pc:spChg>
        <pc:spChg chg="add">
          <ac:chgData name="Tom Smith" userId="eac52e5223bf4258" providerId="LiveId" clId="{C2A508FE-A77D-4F82-A9FC-AB6A78852FE4}" dt="2023-09-29T17:22:21.480" v="257" actId="26606"/>
          <ac:spMkLst>
            <pc:docMk/>
            <pc:sldMk cId="0" sldId="266"/>
            <ac:spMk id="199" creationId="{F720743B-9C97-37DF-D56A-D2A9E750BD12}"/>
          </ac:spMkLst>
        </pc:spChg>
        <pc:spChg chg="add">
          <ac:chgData name="Tom Smith" userId="eac52e5223bf4258" providerId="LiveId" clId="{C2A508FE-A77D-4F82-A9FC-AB6A78852FE4}" dt="2023-09-29T17:22:21.480" v="257" actId="26606"/>
          <ac:spMkLst>
            <pc:docMk/>
            <pc:sldMk cId="0" sldId="266"/>
            <ac:spMk id="201" creationId="{39C3539A-A126-556F-3B61-690C785C75D3}"/>
          </ac:spMkLst>
        </pc:spChg>
        <pc:spChg chg="add">
          <ac:chgData name="Tom Smith" userId="eac52e5223bf4258" providerId="LiveId" clId="{C2A508FE-A77D-4F82-A9FC-AB6A78852FE4}" dt="2023-09-29T17:22:21.480" v="257" actId="26606"/>
          <ac:spMkLst>
            <pc:docMk/>
            <pc:sldMk cId="0" sldId="266"/>
            <ac:spMk id="203" creationId="{E5089FB1-F28D-0DD0-436F-D094F3C82331}"/>
          </ac:spMkLst>
        </pc:spChg>
        <pc:picChg chg="add mod ord">
          <ac:chgData name="Tom Smith" userId="eac52e5223bf4258" providerId="LiveId" clId="{C2A508FE-A77D-4F82-A9FC-AB6A78852FE4}" dt="2023-09-29T17:22:21.480" v="257" actId="26606"/>
          <ac:picMkLst>
            <pc:docMk/>
            <pc:sldMk cId="0" sldId="266"/>
            <ac:picMk id="183" creationId="{75E53C84-D8CC-A2FA-905D-F8EC7518730A}"/>
          </ac:picMkLst>
        </pc:picChg>
      </pc:sldChg>
      <pc:sldChg chg="addSp delSp modSp mod setBg">
        <pc:chgData name="Tom Smith" userId="eac52e5223bf4258" providerId="LiveId" clId="{C2A508FE-A77D-4F82-A9FC-AB6A78852FE4}" dt="2023-09-29T17:23:24.615" v="264" actId="255"/>
        <pc:sldMkLst>
          <pc:docMk/>
          <pc:sldMk cId="0" sldId="267"/>
        </pc:sldMkLst>
        <pc:spChg chg="mod">
          <ac:chgData name="Tom Smith" userId="eac52e5223bf4258" providerId="LiveId" clId="{C2A508FE-A77D-4F82-A9FC-AB6A78852FE4}" dt="2023-09-29T17:23:07.876" v="263" actId="26606"/>
          <ac:spMkLst>
            <pc:docMk/>
            <pc:sldMk cId="0" sldId="267"/>
            <ac:spMk id="186" creationId="{00000000-0000-0000-0000-000000000000}"/>
          </ac:spMkLst>
        </pc:spChg>
        <pc:spChg chg="mod ord">
          <ac:chgData name="Tom Smith" userId="eac52e5223bf4258" providerId="LiveId" clId="{C2A508FE-A77D-4F82-A9FC-AB6A78852FE4}" dt="2023-09-29T17:23:24.615" v="264" actId="255"/>
          <ac:spMkLst>
            <pc:docMk/>
            <pc:sldMk cId="0" sldId="267"/>
            <ac:spMk id="187" creationId="{00000000-0000-0000-0000-000000000000}"/>
          </ac:spMkLst>
        </pc:spChg>
        <pc:spChg chg="add del">
          <ac:chgData name="Tom Smith" userId="eac52e5223bf4258" providerId="LiveId" clId="{C2A508FE-A77D-4F82-A9FC-AB6A78852FE4}" dt="2023-09-29T16:33:57.039" v="145" actId="26606"/>
          <ac:spMkLst>
            <pc:docMk/>
            <pc:sldMk cId="0" sldId="267"/>
            <ac:spMk id="193" creationId="{04812C46-200A-4DEB-A05E-3ED6C68C2387}"/>
          </ac:spMkLst>
        </pc:spChg>
        <pc:spChg chg="add del">
          <ac:chgData name="Tom Smith" userId="eac52e5223bf4258" providerId="LiveId" clId="{C2A508FE-A77D-4F82-A9FC-AB6A78852FE4}" dt="2023-09-29T16:33:57.039" v="145" actId="26606"/>
          <ac:spMkLst>
            <pc:docMk/>
            <pc:sldMk cId="0" sldId="267"/>
            <ac:spMk id="195" creationId="{D1EA859B-E555-4109-94F3-6700E046E008}"/>
          </ac:spMkLst>
        </pc:spChg>
        <pc:grpChg chg="add del">
          <ac:chgData name="Tom Smith" userId="eac52e5223bf4258" providerId="LiveId" clId="{C2A508FE-A77D-4F82-A9FC-AB6A78852FE4}" dt="2023-09-29T17:23:07.876" v="263" actId="26606"/>
          <ac:grpSpMkLst>
            <pc:docMk/>
            <pc:sldMk cId="0" sldId="267"/>
            <ac:grpSpMk id="197" creationId="{C54A2A4D-19EF-3552-F383-6AD9587C8AFC}"/>
          </ac:grpSpMkLst>
        </pc:grpChg>
        <pc:grpChg chg="add del">
          <ac:chgData name="Tom Smith" userId="eac52e5223bf4258" providerId="LiveId" clId="{C2A508FE-A77D-4F82-A9FC-AB6A78852FE4}" dt="2023-09-29T16:33:54.805" v="142" actId="26606"/>
          <ac:grpSpMkLst>
            <pc:docMk/>
            <pc:sldMk cId="0" sldId="267"/>
            <ac:grpSpMk id="200" creationId="{C54A2A4D-19EF-3552-F383-6AD9587C8AFC}"/>
          </ac:grpSpMkLst>
        </pc:grpChg>
        <pc:grpChg chg="add">
          <ac:chgData name="Tom Smith" userId="eac52e5223bf4258" providerId="LiveId" clId="{C2A508FE-A77D-4F82-A9FC-AB6A78852FE4}" dt="2023-09-29T17:23:07.876" v="263" actId="26606"/>
          <ac:grpSpMkLst>
            <pc:docMk/>
            <pc:sldMk cId="0" sldId="267"/>
            <ac:grpSpMk id="207" creationId="{A825BD3A-E149-3C61-449F-23D1B09562D9}"/>
          </ac:grpSpMkLst>
        </pc:grpChg>
        <pc:picChg chg="add mod ord">
          <ac:chgData name="Tom Smith" userId="eac52e5223bf4258" providerId="LiveId" clId="{C2A508FE-A77D-4F82-A9FC-AB6A78852FE4}" dt="2023-09-29T17:23:07.876" v="263" actId="26606"/>
          <ac:picMkLst>
            <pc:docMk/>
            <pc:sldMk cId="0" sldId="267"/>
            <ac:picMk id="189" creationId="{AB925FDF-6DD8-4AB6-C073-64FE1CD52837}"/>
          </ac:picMkLst>
        </pc:picChg>
      </pc:sldChg>
      <pc:sldChg chg="addSp modSp mod setBg">
        <pc:chgData name="Tom Smith" userId="eac52e5223bf4258" providerId="LiveId" clId="{C2A508FE-A77D-4F82-A9FC-AB6A78852FE4}" dt="2023-09-29T16:34:07.814" v="146" actId="26606"/>
        <pc:sldMkLst>
          <pc:docMk/>
          <pc:sldMk cId="0" sldId="268"/>
        </pc:sldMkLst>
        <pc:spChg chg="mod">
          <ac:chgData name="Tom Smith" userId="eac52e5223bf4258" providerId="LiveId" clId="{C2A508FE-A77D-4F82-A9FC-AB6A78852FE4}" dt="2023-09-29T16:34:07.814" v="146" actId="26606"/>
          <ac:spMkLst>
            <pc:docMk/>
            <pc:sldMk cId="0" sldId="268"/>
            <ac:spMk id="192" creationId="{00000000-0000-0000-0000-000000000000}"/>
          </ac:spMkLst>
        </pc:spChg>
        <pc:spChg chg="add">
          <ac:chgData name="Tom Smith" userId="eac52e5223bf4258" providerId="LiveId" clId="{C2A508FE-A77D-4F82-A9FC-AB6A78852FE4}" dt="2023-09-29T16:34:07.814" v="146" actId="26606"/>
          <ac:spMkLst>
            <pc:docMk/>
            <pc:sldMk cId="0" sldId="268"/>
            <ac:spMk id="198" creationId="{0671A8AE-40A1-4631-A6B8-581AFF065482}"/>
          </ac:spMkLst>
        </pc:spChg>
        <pc:spChg chg="add">
          <ac:chgData name="Tom Smith" userId="eac52e5223bf4258" providerId="LiveId" clId="{C2A508FE-A77D-4F82-A9FC-AB6A78852FE4}" dt="2023-09-29T16:34:07.814" v="146" actId="26606"/>
          <ac:spMkLst>
            <pc:docMk/>
            <pc:sldMk cId="0" sldId="268"/>
            <ac:spMk id="200" creationId="{AB58EF07-17C2-48CF-ABB0-EEF1F17CB8F0}"/>
          </ac:spMkLst>
        </pc:spChg>
        <pc:spChg chg="add">
          <ac:chgData name="Tom Smith" userId="eac52e5223bf4258" providerId="LiveId" clId="{C2A508FE-A77D-4F82-A9FC-AB6A78852FE4}" dt="2023-09-29T16:34:07.814" v="146" actId="26606"/>
          <ac:spMkLst>
            <pc:docMk/>
            <pc:sldMk cId="0" sldId="268"/>
            <ac:spMk id="202" creationId="{AF2F604E-43BE-4DC3-B983-E071523364F8}"/>
          </ac:spMkLst>
        </pc:spChg>
        <pc:spChg chg="add">
          <ac:chgData name="Tom Smith" userId="eac52e5223bf4258" providerId="LiveId" clId="{C2A508FE-A77D-4F82-A9FC-AB6A78852FE4}" dt="2023-09-29T16:34:07.814" v="146" actId="26606"/>
          <ac:spMkLst>
            <pc:docMk/>
            <pc:sldMk cId="0" sldId="268"/>
            <ac:spMk id="204" creationId="{08C9B587-E65E-4B52-B37C-ABEBB6E87928}"/>
          </ac:spMkLst>
        </pc:spChg>
        <pc:picChg chg="add">
          <ac:chgData name="Tom Smith" userId="eac52e5223bf4258" providerId="LiveId" clId="{C2A508FE-A77D-4F82-A9FC-AB6A78852FE4}" dt="2023-09-29T16:34:07.814" v="146" actId="26606"/>
          <ac:picMkLst>
            <pc:docMk/>
            <pc:sldMk cId="0" sldId="268"/>
            <ac:picMk id="194" creationId="{076A3ABB-F97E-0CAF-D823-1F9D52D35FB0}"/>
          </ac:picMkLst>
        </pc:picChg>
      </pc:sldChg>
      <pc:sldChg chg="addSp modSp mod setBg">
        <pc:chgData name="Tom Smith" userId="eac52e5223bf4258" providerId="LiveId" clId="{C2A508FE-A77D-4F82-A9FC-AB6A78852FE4}" dt="2023-09-29T16:34:15.227" v="147" actId="26606"/>
        <pc:sldMkLst>
          <pc:docMk/>
          <pc:sldMk cId="0" sldId="269"/>
        </pc:sldMkLst>
        <pc:spChg chg="mod">
          <ac:chgData name="Tom Smith" userId="eac52e5223bf4258" providerId="LiveId" clId="{C2A508FE-A77D-4F82-A9FC-AB6A78852FE4}" dt="2023-09-29T16:34:15.227" v="147" actId="26606"/>
          <ac:spMkLst>
            <pc:docMk/>
            <pc:sldMk cId="0" sldId="269"/>
            <ac:spMk id="198" creationId="{00000000-0000-0000-0000-000000000000}"/>
          </ac:spMkLst>
        </pc:spChg>
        <pc:spChg chg="mod">
          <ac:chgData name="Tom Smith" userId="eac52e5223bf4258" providerId="LiveId" clId="{C2A508FE-A77D-4F82-A9FC-AB6A78852FE4}" dt="2023-09-29T16:34:15.227" v="147" actId="26606"/>
          <ac:spMkLst>
            <pc:docMk/>
            <pc:sldMk cId="0" sldId="269"/>
            <ac:spMk id="199" creationId="{00000000-0000-0000-0000-000000000000}"/>
          </ac:spMkLst>
        </pc:spChg>
        <pc:spChg chg="add">
          <ac:chgData name="Tom Smith" userId="eac52e5223bf4258" providerId="LiveId" clId="{C2A508FE-A77D-4F82-A9FC-AB6A78852FE4}" dt="2023-09-29T16:34:15.227" v="147" actId="26606"/>
          <ac:spMkLst>
            <pc:docMk/>
            <pc:sldMk cId="0" sldId="269"/>
            <ac:spMk id="204" creationId="{AB8C311F-7253-4AED-9701-7FC0708C41C7}"/>
          </ac:spMkLst>
        </pc:spChg>
        <pc:spChg chg="add">
          <ac:chgData name="Tom Smith" userId="eac52e5223bf4258" providerId="LiveId" clId="{C2A508FE-A77D-4F82-A9FC-AB6A78852FE4}" dt="2023-09-29T16:34:15.227" v="147" actId="26606"/>
          <ac:spMkLst>
            <pc:docMk/>
            <pc:sldMk cId="0" sldId="269"/>
            <ac:spMk id="206" creationId="{E2384209-CB15-4CDF-9D31-C44FD9A3F20D}"/>
          </ac:spMkLst>
        </pc:spChg>
        <pc:spChg chg="add">
          <ac:chgData name="Tom Smith" userId="eac52e5223bf4258" providerId="LiveId" clId="{C2A508FE-A77D-4F82-A9FC-AB6A78852FE4}" dt="2023-09-29T16:34:15.227" v="147" actId="26606"/>
          <ac:spMkLst>
            <pc:docMk/>
            <pc:sldMk cId="0" sldId="269"/>
            <ac:spMk id="208" creationId="{2633B3B5-CC90-43F0-8714-D31D1F3F0209}"/>
          </ac:spMkLst>
        </pc:spChg>
        <pc:spChg chg="add">
          <ac:chgData name="Tom Smith" userId="eac52e5223bf4258" providerId="LiveId" clId="{C2A508FE-A77D-4F82-A9FC-AB6A78852FE4}" dt="2023-09-29T16:34:15.227" v="147" actId="26606"/>
          <ac:spMkLst>
            <pc:docMk/>
            <pc:sldMk cId="0" sldId="269"/>
            <ac:spMk id="210" creationId="{A8D57A06-A426-446D-B02C-A2DC6B62E45E}"/>
          </ac:spMkLst>
        </pc:spChg>
        <pc:picChg chg="mod">
          <ac:chgData name="Tom Smith" userId="eac52e5223bf4258" providerId="LiveId" clId="{C2A508FE-A77D-4F82-A9FC-AB6A78852FE4}" dt="2023-09-29T16:34:15.227" v="147" actId="26606"/>
          <ac:picMkLst>
            <pc:docMk/>
            <pc:sldMk cId="0" sldId="269"/>
            <ac:picMk id="197" creationId="{00000000-0000-0000-0000-000000000000}"/>
          </ac:picMkLst>
        </pc:picChg>
      </pc:sldChg>
      <pc:sldChg chg="modSp mod">
        <pc:chgData name="Tom Smith" userId="eac52e5223bf4258" providerId="LiveId" clId="{C2A508FE-A77D-4F82-A9FC-AB6A78852FE4}" dt="2023-09-29T16:34:47.925" v="148" actId="14100"/>
        <pc:sldMkLst>
          <pc:docMk/>
          <pc:sldMk cId="0" sldId="271"/>
        </pc:sldMkLst>
        <pc:spChg chg="mod">
          <ac:chgData name="Tom Smith" userId="eac52e5223bf4258" providerId="LiveId" clId="{C2A508FE-A77D-4F82-A9FC-AB6A78852FE4}" dt="2023-09-29T16:34:47.925" v="148" actId="14100"/>
          <ac:spMkLst>
            <pc:docMk/>
            <pc:sldMk cId="0" sldId="271"/>
            <ac:spMk id="210" creationId="{00000000-0000-0000-0000-000000000000}"/>
          </ac:spMkLst>
        </pc:spChg>
      </pc:sldChg>
      <pc:sldChg chg="addSp modSp mod setBg">
        <pc:chgData name="Tom Smith" userId="eac52e5223bf4258" providerId="LiveId" clId="{C2A508FE-A77D-4F82-A9FC-AB6A78852FE4}" dt="2023-09-29T16:34:53.514" v="149" actId="26606"/>
        <pc:sldMkLst>
          <pc:docMk/>
          <pc:sldMk cId="0" sldId="272"/>
        </pc:sldMkLst>
        <pc:spChg chg="add">
          <ac:chgData name="Tom Smith" userId="eac52e5223bf4258" providerId="LiveId" clId="{C2A508FE-A77D-4F82-A9FC-AB6A78852FE4}" dt="2023-09-29T16:34:53.514" v="149" actId="26606"/>
          <ac:spMkLst>
            <pc:docMk/>
            <pc:sldMk cId="0" sldId="272"/>
            <ac:spMk id="221" creationId="{AB8C311F-7253-4AED-9701-7FC0708C41C7}"/>
          </ac:spMkLst>
        </pc:spChg>
        <pc:spChg chg="add">
          <ac:chgData name="Tom Smith" userId="eac52e5223bf4258" providerId="LiveId" clId="{C2A508FE-A77D-4F82-A9FC-AB6A78852FE4}" dt="2023-09-29T16:34:53.514" v="149" actId="26606"/>
          <ac:spMkLst>
            <pc:docMk/>
            <pc:sldMk cId="0" sldId="272"/>
            <ac:spMk id="223" creationId="{E2384209-CB15-4CDF-9D31-C44FD9A3F20D}"/>
          </ac:spMkLst>
        </pc:spChg>
        <pc:spChg chg="add">
          <ac:chgData name="Tom Smith" userId="eac52e5223bf4258" providerId="LiveId" clId="{C2A508FE-A77D-4F82-A9FC-AB6A78852FE4}" dt="2023-09-29T16:34:53.514" v="149" actId="26606"/>
          <ac:spMkLst>
            <pc:docMk/>
            <pc:sldMk cId="0" sldId="272"/>
            <ac:spMk id="225" creationId="{2633B3B5-CC90-43F0-8714-D31D1F3F0209}"/>
          </ac:spMkLst>
        </pc:spChg>
        <pc:spChg chg="add">
          <ac:chgData name="Tom Smith" userId="eac52e5223bf4258" providerId="LiveId" clId="{C2A508FE-A77D-4F82-A9FC-AB6A78852FE4}" dt="2023-09-29T16:34:53.514" v="149" actId="26606"/>
          <ac:spMkLst>
            <pc:docMk/>
            <pc:sldMk cId="0" sldId="272"/>
            <ac:spMk id="227" creationId="{A8D57A06-A426-446D-B02C-A2DC6B62E45E}"/>
          </ac:spMkLst>
        </pc:spChg>
        <pc:picChg chg="mod">
          <ac:chgData name="Tom Smith" userId="eac52e5223bf4258" providerId="LiveId" clId="{C2A508FE-A77D-4F82-A9FC-AB6A78852FE4}" dt="2023-09-29T16:34:53.514" v="149" actId="26606"/>
          <ac:picMkLst>
            <pc:docMk/>
            <pc:sldMk cId="0" sldId="272"/>
            <ac:picMk id="216" creationId="{00000000-0000-0000-0000-000000000000}"/>
          </ac:picMkLst>
        </pc:picChg>
      </pc:sldChg>
      <pc:sldChg chg="addSp modSp mod setBg">
        <pc:chgData name="Tom Smith" userId="eac52e5223bf4258" providerId="LiveId" clId="{C2A508FE-A77D-4F82-A9FC-AB6A78852FE4}" dt="2023-09-29T16:34:59.613" v="150" actId="26606"/>
        <pc:sldMkLst>
          <pc:docMk/>
          <pc:sldMk cId="0" sldId="273"/>
        </pc:sldMkLst>
        <pc:spChg chg="add">
          <ac:chgData name="Tom Smith" userId="eac52e5223bf4258" providerId="LiveId" clId="{C2A508FE-A77D-4F82-A9FC-AB6A78852FE4}" dt="2023-09-29T16:34:59.613" v="150" actId="26606"/>
          <ac:spMkLst>
            <pc:docMk/>
            <pc:sldMk cId="0" sldId="273"/>
            <ac:spMk id="226" creationId="{AB8C311F-7253-4AED-9701-7FC0708C41C7}"/>
          </ac:spMkLst>
        </pc:spChg>
        <pc:spChg chg="add">
          <ac:chgData name="Tom Smith" userId="eac52e5223bf4258" providerId="LiveId" clId="{C2A508FE-A77D-4F82-A9FC-AB6A78852FE4}" dt="2023-09-29T16:34:59.613" v="150" actId="26606"/>
          <ac:spMkLst>
            <pc:docMk/>
            <pc:sldMk cId="0" sldId="273"/>
            <ac:spMk id="228" creationId="{E2384209-CB15-4CDF-9D31-C44FD9A3F20D}"/>
          </ac:spMkLst>
        </pc:spChg>
        <pc:spChg chg="add">
          <ac:chgData name="Tom Smith" userId="eac52e5223bf4258" providerId="LiveId" clId="{C2A508FE-A77D-4F82-A9FC-AB6A78852FE4}" dt="2023-09-29T16:34:59.613" v="150" actId="26606"/>
          <ac:spMkLst>
            <pc:docMk/>
            <pc:sldMk cId="0" sldId="273"/>
            <ac:spMk id="230" creationId="{2633B3B5-CC90-43F0-8714-D31D1F3F0209}"/>
          </ac:spMkLst>
        </pc:spChg>
        <pc:spChg chg="add">
          <ac:chgData name="Tom Smith" userId="eac52e5223bf4258" providerId="LiveId" clId="{C2A508FE-A77D-4F82-A9FC-AB6A78852FE4}" dt="2023-09-29T16:34:59.613" v="150" actId="26606"/>
          <ac:spMkLst>
            <pc:docMk/>
            <pc:sldMk cId="0" sldId="273"/>
            <ac:spMk id="232" creationId="{A8D57A06-A426-446D-B02C-A2DC6B62E45E}"/>
          </ac:spMkLst>
        </pc:spChg>
        <pc:picChg chg="mod">
          <ac:chgData name="Tom Smith" userId="eac52e5223bf4258" providerId="LiveId" clId="{C2A508FE-A77D-4F82-A9FC-AB6A78852FE4}" dt="2023-09-29T16:34:59.613" v="150" actId="26606"/>
          <ac:picMkLst>
            <pc:docMk/>
            <pc:sldMk cId="0" sldId="273"/>
            <ac:picMk id="221" creationId="{00000000-0000-0000-0000-000000000000}"/>
          </ac:picMkLst>
        </pc:picChg>
      </pc:sldChg>
      <pc:sldChg chg="addSp modSp mod setBg">
        <pc:chgData name="Tom Smith" userId="eac52e5223bf4258" providerId="LiveId" clId="{C2A508FE-A77D-4F82-A9FC-AB6A78852FE4}" dt="2023-09-29T16:35:05.163" v="151" actId="26606"/>
        <pc:sldMkLst>
          <pc:docMk/>
          <pc:sldMk cId="0" sldId="274"/>
        </pc:sldMkLst>
        <pc:spChg chg="add">
          <ac:chgData name="Tom Smith" userId="eac52e5223bf4258" providerId="LiveId" clId="{C2A508FE-A77D-4F82-A9FC-AB6A78852FE4}" dt="2023-09-29T16:35:05.163" v="151" actId="26606"/>
          <ac:spMkLst>
            <pc:docMk/>
            <pc:sldMk cId="0" sldId="274"/>
            <ac:spMk id="231" creationId="{AB8C311F-7253-4AED-9701-7FC0708C41C7}"/>
          </ac:spMkLst>
        </pc:spChg>
        <pc:spChg chg="add">
          <ac:chgData name="Tom Smith" userId="eac52e5223bf4258" providerId="LiveId" clId="{C2A508FE-A77D-4F82-A9FC-AB6A78852FE4}" dt="2023-09-29T16:35:05.163" v="151" actId="26606"/>
          <ac:spMkLst>
            <pc:docMk/>
            <pc:sldMk cId="0" sldId="274"/>
            <ac:spMk id="233" creationId="{E2384209-CB15-4CDF-9D31-C44FD9A3F20D}"/>
          </ac:spMkLst>
        </pc:spChg>
        <pc:spChg chg="add">
          <ac:chgData name="Tom Smith" userId="eac52e5223bf4258" providerId="LiveId" clId="{C2A508FE-A77D-4F82-A9FC-AB6A78852FE4}" dt="2023-09-29T16:35:05.163" v="151" actId="26606"/>
          <ac:spMkLst>
            <pc:docMk/>
            <pc:sldMk cId="0" sldId="274"/>
            <ac:spMk id="235" creationId="{2633B3B5-CC90-43F0-8714-D31D1F3F0209}"/>
          </ac:spMkLst>
        </pc:spChg>
        <pc:spChg chg="add">
          <ac:chgData name="Tom Smith" userId="eac52e5223bf4258" providerId="LiveId" clId="{C2A508FE-A77D-4F82-A9FC-AB6A78852FE4}" dt="2023-09-29T16:35:05.163" v="151" actId="26606"/>
          <ac:spMkLst>
            <pc:docMk/>
            <pc:sldMk cId="0" sldId="274"/>
            <ac:spMk id="237" creationId="{A8D57A06-A426-446D-B02C-A2DC6B62E45E}"/>
          </ac:spMkLst>
        </pc:spChg>
        <pc:picChg chg="mod">
          <ac:chgData name="Tom Smith" userId="eac52e5223bf4258" providerId="LiveId" clId="{C2A508FE-A77D-4F82-A9FC-AB6A78852FE4}" dt="2023-09-29T16:35:05.163" v="151" actId="26606"/>
          <ac:picMkLst>
            <pc:docMk/>
            <pc:sldMk cId="0" sldId="274"/>
            <ac:picMk id="226" creationId="{00000000-0000-0000-0000-000000000000}"/>
          </ac:picMkLst>
        </pc:picChg>
      </pc:sldChg>
      <pc:sldChg chg="addSp delSp modSp mod setBg">
        <pc:chgData name="Tom Smith" userId="eac52e5223bf4258" providerId="LiveId" clId="{C2A508FE-A77D-4F82-A9FC-AB6A78852FE4}" dt="2023-09-29T16:35:30.551" v="158" actId="26606"/>
        <pc:sldMkLst>
          <pc:docMk/>
          <pc:sldMk cId="0" sldId="275"/>
        </pc:sldMkLst>
        <pc:spChg chg="add del">
          <ac:chgData name="Tom Smith" userId="eac52e5223bf4258" providerId="LiveId" clId="{C2A508FE-A77D-4F82-A9FC-AB6A78852FE4}" dt="2023-09-29T16:35:26.339" v="153" actId="26606"/>
          <ac:spMkLst>
            <pc:docMk/>
            <pc:sldMk cId="0" sldId="275"/>
            <ac:spMk id="236" creationId="{32BC26D8-82FB-445E-AA49-62A77D7C1EE0}"/>
          </ac:spMkLst>
        </pc:spChg>
        <pc:spChg chg="add del">
          <ac:chgData name="Tom Smith" userId="eac52e5223bf4258" providerId="LiveId" clId="{C2A508FE-A77D-4F82-A9FC-AB6A78852FE4}" dt="2023-09-29T16:35:26.339" v="153" actId="26606"/>
          <ac:spMkLst>
            <pc:docMk/>
            <pc:sldMk cId="0" sldId="275"/>
            <ac:spMk id="238" creationId="{CB44330D-EA18-4254-AA95-EB49948539B8}"/>
          </ac:spMkLst>
        </pc:spChg>
        <pc:spChg chg="add del">
          <ac:chgData name="Tom Smith" userId="eac52e5223bf4258" providerId="LiveId" clId="{C2A508FE-A77D-4F82-A9FC-AB6A78852FE4}" dt="2023-09-29T16:35:28.090" v="155" actId="26606"/>
          <ac:spMkLst>
            <pc:docMk/>
            <pc:sldMk cId="0" sldId="275"/>
            <ac:spMk id="240" creationId="{2633B3B5-CC90-43F0-8714-D31D1F3F0209}"/>
          </ac:spMkLst>
        </pc:spChg>
        <pc:spChg chg="add del">
          <ac:chgData name="Tom Smith" userId="eac52e5223bf4258" providerId="LiveId" clId="{C2A508FE-A77D-4F82-A9FC-AB6A78852FE4}" dt="2023-09-29T16:35:28.090" v="155" actId="26606"/>
          <ac:spMkLst>
            <pc:docMk/>
            <pc:sldMk cId="0" sldId="275"/>
            <ac:spMk id="241" creationId="{AB8C311F-7253-4AED-9701-7FC0708C41C7}"/>
          </ac:spMkLst>
        </pc:spChg>
        <pc:spChg chg="add del">
          <ac:chgData name="Tom Smith" userId="eac52e5223bf4258" providerId="LiveId" clId="{C2A508FE-A77D-4F82-A9FC-AB6A78852FE4}" dt="2023-09-29T16:35:28.090" v="155" actId="26606"/>
          <ac:spMkLst>
            <pc:docMk/>
            <pc:sldMk cId="0" sldId="275"/>
            <ac:spMk id="242" creationId="{A8D57A06-A426-446D-B02C-A2DC6B62E45E}"/>
          </ac:spMkLst>
        </pc:spChg>
        <pc:spChg chg="add del">
          <ac:chgData name="Tom Smith" userId="eac52e5223bf4258" providerId="LiveId" clId="{C2A508FE-A77D-4F82-A9FC-AB6A78852FE4}" dt="2023-09-29T16:35:28.090" v="155" actId="26606"/>
          <ac:spMkLst>
            <pc:docMk/>
            <pc:sldMk cId="0" sldId="275"/>
            <ac:spMk id="243" creationId="{E2384209-CB15-4CDF-9D31-C44FD9A3F20D}"/>
          </ac:spMkLst>
        </pc:spChg>
        <pc:spChg chg="add del">
          <ac:chgData name="Tom Smith" userId="eac52e5223bf4258" providerId="LiveId" clId="{C2A508FE-A77D-4F82-A9FC-AB6A78852FE4}" dt="2023-09-29T16:35:30.526" v="157" actId="26606"/>
          <ac:spMkLst>
            <pc:docMk/>
            <pc:sldMk cId="0" sldId="275"/>
            <ac:spMk id="245" creationId="{32BC26D8-82FB-445E-AA49-62A77D7C1EE0}"/>
          </ac:spMkLst>
        </pc:spChg>
        <pc:spChg chg="add del">
          <ac:chgData name="Tom Smith" userId="eac52e5223bf4258" providerId="LiveId" clId="{C2A508FE-A77D-4F82-A9FC-AB6A78852FE4}" dt="2023-09-29T16:35:30.526" v="157" actId="26606"/>
          <ac:spMkLst>
            <pc:docMk/>
            <pc:sldMk cId="0" sldId="275"/>
            <ac:spMk id="246" creationId="{CB44330D-EA18-4254-AA95-EB49948539B8}"/>
          </ac:spMkLst>
        </pc:spChg>
        <pc:spChg chg="add">
          <ac:chgData name="Tom Smith" userId="eac52e5223bf4258" providerId="LiveId" clId="{C2A508FE-A77D-4F82-A9FC-AB6A78852FE4}" dt="2023-09-29T16:35:30.551" v="158" actId="26606"/>
          <ac:spMkLst>
            <pc:docMk/>
            <pc:sldMk cId="0" sldId="275"/>
            <ac:spMk id="248" creationId="{AB8C311F-7253-4AED-9701-7FC0708C41C7}"/>
          </ac:spMkLst>
        </pc:spChg>
        <pc:spChg chg="add">
          <ac:chgData name="Tom Smith" userId="eac52e5223bf4258" providerId="LiveId" clId="{C2A508FE-A77D-4F82-A9FC-AB6A78852FE4}" dt="2023-09-29T16:35:30.551" v="158" actId="26606"/>
          <ac:spMkLst>
            <pc:docMk/>
            <pc:sldMk cId="0" sldId="275"/>
            <ac:spMk id="249" creationId="{E2384209-CB15-4CDF-9D31-C44FD9A3F20D}"/>
          </ac:spMkLst>
        </pc:spChg>
        <pc:spChg chg="add">
          <ac:chgData name="Tom Smith" userId="eac52e5223bf4258" providerId="LiveId" clId="{C2A508FE-A77D-4F82-A9FC-AB6A78852FE4}" dt="2023-09-29T16:35:30.551" v="158" actId="26606"/>
          <ac:spMkLst>
            <pc:docMk/>
            <pc:sldMk cId="0" sldId="275"/>
            <ac:spMk id="250" creationId="{2633B3B5-CC90-43F0-8714-D31D1F3F0209}"/>
          </ac:spMkLst>
        </pc:spChg>
        <pc:spChg chg="add">
          <ac:chgData name="Tom Smith" userId="eac52e5223bf4258" providerId="LiveId" clId="{C2A508FE-A77D-4F82-A9FC-AB6A78852FE4}" dt="2023-09-29T16:35:30.551" v="158" actId="26606"/>
          <ac:spMkLst>
            <pc:docMk/>
            <pc:sldMk cId="0" sldId="275"/>
            <ac:spMk id="251" creationId="{A8D57A06-A426-446D-B02C-A2DC6B62E45E}"/>
          </ac:spMkLst>
        </pc:spChg>
        <pc:picChg chg="mod">
          <ac:chgData name="Tom Smith" userId="eac52e5223bf4258" providerId="LiveId" clId="{C2A508FE-A77D-4F82-A9FC-AB6A78852FE4}" dt="2023-09-29T16:35:30.551" v="158" actId="26606"/>
          <ac:picMkLst>
            <pc:docMk/>
            <pc:sldMk cId="0" sldId="275"/>
            <ac:picMk id="231" creationId="{00000000-0000-0000-0000-000000000000}"/>
          </ac:picMkLst>
        </pc:picChg>
      </pc:sldChg>
      <pc:sldChg chg="addSp delSp modSp mod setBg">
        <pc:chgData name="Tom Smith" userId="eac52e5223bf4258" providerId="LiveId" clId="{C2A508FE-A77D-4F82-A9FC-AB6A78852FE4}" dt="2023-09-29T16:35:41.252" v="161" actId="26606"/>
        <pc:sldMkLst>
          <pc:docMk/>
          <pc:sldMk cId="0" sldId="276"/>
        </pc:sldMkLst>
        <pc:spChg chg="add del">
          <ac:chgData name="Tom Smith" userId="eac52e5223bf4258" providerId="LiveId" clId="{C2A508FE-A77D-4F82-A9FC-AB6A78852FE4}" dt="2023-09-29T16:35:41.233" v="160" actId="26606"/>
          <ac:spMkLst>
            <pc:docMk/>
            <pc:sldMk cId="0" sldId="276"/>
            <ac:spMk id="241" creationId="{AB8C311F-7253-4AED-9701-7FC0708C41C7}"/>
          </ac:spMkLst>
        </pc:spChg>
        <pc:spChg chg="add del">
          <ac:chgData name="Tom Smith" userId="eac52e5223bf4258" providerId="LiveId" clId="{C2A508FE-A77D-4F82-A9FC-AB6A78852FE4}" dt="2023-09-29T16:35:41.233" v="160" actId="26606"/>
          <ac:spMkLst>
            <pc:docMk/>
            <pc:sldMk cId="0" sldId="276"/>
            <ac:spMk id="243" creationId="{E2384209-CB15-4CDF-9D31-C44FD9A3F20D}"/>
          </ac:spMkLst>
        </pc:spChg>
        <pc:spChg chg="add del">
          <ac:chgData name="Tom Smith" userId="eac52e5223bf4258" providerId="LiveId" clId="{C2A508FE-A77D-4F82-A9FC-AB6A78852FE4}" dt="2023-09-29T16:35:41.233" v="160" actId="26606"/>
          <ac:spMkLst>
            <pc:docMk/>
            <pc:sldMk cId="0" sldId="276"/>
            <ac:spMk id="245" creationId="{2633B3B5-CC90-43F0-8714-D31D1F3F0209}"/>
          </ac:spMkLst>
        </pc:spChg>
        <pc:spChg chg="add del">
          <ac:chgData name="Tom Smith" userId="eac52e5223bf4258" providerId="LiveId" clId="{C2A508FE-A77D-4F82-A9FC-AB6A78852FE4}" dt="2023-09-29T16:35:41.233" v="160" actId="26606"/>
          <ac:spMkLst>
            <pc:docMk/>
            <pc:sldMk cId="0" sldId="276"/>
            <ac:spMk id="247" creationId="{A8D57A06-A426-446D-B02C-A2DC6B62E45E}"/>
          </ac:spMkLst>
        </pc:spChg>
        <pc:spChg chg="add">
          <ac:chgData name="Tom Smith" userId="eac52e5223bf4258" providerId="LiveId" clId="{C2A508FE-A77D-4F82-A9FC-AB6A78852FE4}" dt="2023-09-29T16:35:41.252" v="161" actId="26606"/>
          <ac:spMkLst>
            <pc:docMk/>
            <pc:sldMk cId="0" sldId="276"/>
            <ac:spMk id="249" creationId="{AB8C311F-7253-4AED-9701-7FC0708C41C7}"/>
          </ac:spMkLst>
        </pc:spChg>
        <pc:spChg chg="add">
          <ac:chgData name="Tom Smith" userId="eac52e5223bf4258" providerId="LiveId" clId="{C2A508FE-A77D-4F82-A9FC-AB6A78852FE4}" dt="2023-09-29T16:35:41.252" v="161" actId="26606"/>
          <ac:spMkLst>
            <pc:docMk/>
            <pc:sldMk cId="0" sldId="276"/>
            <ac:spMk id="250" creationId="{E2384209-CB15-4CDF-9D31-C44FD9A3F20D}"/>
          </ac:spMkLst>
        </pc:spChg>
        <pc:spChg chg="add">
          <ac:chgData name="Tom Smith" userId="eac52e5223bf4258" providerId="LiveId" clId="{C2A508FE-A77D-4F82-A9FC-AB6A78852FE4}" dt="2023-09-29T16:35:41.252" v="161" actId="26606"/>
          <ac:spMkLst>
            <pc:docMk/>
            <pc:sldMk cId="0" sldId="276"/>
            <ac:spMk id="251" creationId="{2633B3B5-CC90-43F0-8714-D31D1F3F0209}"/>
          </ac:spMkLst>
        </pc:spChg>
        <pc:spChg chg="add">
          <ac:chgData name="Tom Smith" userId="eac52e5223bf4258" providerId="LiveId" clId="{C2A508FE-A77D-4F82-A9FC-AB6A78852FE4}" dt="2023-09-29T16:35:41.252" v="161" actId="26606"/>
          <ac:spMkLst>
            <pc:docMk/>
            <pc:sldMk cId="0" sldId="276"/>
            <ac:spMk id="252" creationId="{A8D57A06-A426-446D-B02C-A2DC6B62E45E}"/>
          </ac:spMkLst>
        </pc:spChg>
        <pc:picChg chg="mod">
          <ac:chgData name="Tom Smith" userId="eac52e5223bf4258" providerId="LiveId" clId="{C2A508FE-A77D-4F82-A9FC-AB6A78852FE4}" dt="2023-09-29T16:35:41.252" v="161" actId="26606"/>
          <ac:picMkLst>
            <pc:docMk/>
            <pc:sldMk cId="0" sldId="276"/>
            <ac:picMk id="236" creationId="{00000000-0000-0000-0000-000000000000}"/>
          </ac:picMkLst>
        </pc:picChg>
      </pc:sldChg>
      <pc:sldChg chg="addSp modSp mod setBg">
        <pc:chgData name="Tom Smith" userId="eac52e5223bf4258" providerId="LiveId" clId="{C2A508FE-A77D-4F82-A9FC-AB6A78852FE4}" dt="2023-09-29T16:35:46.483" v="162" actId="26606"/>
        <pc:sldMkLst>
          <pc:docMk/>
          <pc:sldMk cId="0" sldId="277"/>
        </pc:sldMkLst>
        <pc:spChg chg="add">
          <ac:chgData name="Tom Smith" userId="eac52e5223bf4258" providerId="LiveId" clId="{C2A508FE-A77D-4F82-A9FC-AB6A78852FE4}" dt="2023-09-29T16:35:46.483" v="162" actId="26606"/>
          <ac:spMkLst>
            <pc:docMk/>
            <pc:sldMk cId="0" sldId="277"/>
            <ac:spMk id="246" creationId="{AB8C311F-7253-4AED-9701-7FC0708C41C7}"/>
          </ac:spMkLst>
        </pc:spChg>
        <pc:spChg chg="add">
          <ac:chgData name="Tom Smith" userId="eac52e5223bf4258" providerId="LiveId" clId="{C2A508FE-A77D-4F82-A9FC-AB6A78852FE4}" dt="2023-09-29T16:35:46.483" v="162" actId="26606"/>
          <ac:spMkLst>
            <pc:docMk/>
            <pc:sldMk cId="0" sldId="277"/>
            <ac:spMk id="248" creationId="{E2384209-CB15-4CDF-9D31-C44FD9A3F20D}"/>
          </ac:spMkLst>
        </pc:spChg>
        <pc:spChg chg="add">
          <ac:chgData name="Tom Smith" userId="eac52e5223bf4258" providerId="LiveId" clId="{C2A508FE-A77D-4F82-A9FC-AB6A78852FE4}" dt="2023-09-29T16:35:46.483" v="162" actId="26606"/>
          <ac:spMkLst>
            <pc:docMk/>
            <pc:sldMk cId="0" sldId="277"/>
            <ac:spMk id="250" creationId="{2633B3B5-CC90-43F0-8714-D31D1F3F0209}"/>
          </ac:spMkLst>
        </pc:spChg>
        <pc:spChg chg="add">
          <ac:chgData name="Tom Smith" userId="eac52e5223bf4258" providerId="LiveId" clId="{C2A508FE-A77D-4F82-A9FC-AB6A78852FE4}" dt="2023-09-29T16:35:46.483" v="162" actId="26606"/>
          <ac:spMkLst>
            <pc:docMk/>
            <pc:sldMk cId="0" sldId="277"/>
            <ac:spMk id="252" creationId="{A8D57A06-A426-446D-B02C-A2DC6B62E45E}"/>
          </ac:spMkLst>
        </pc:spChg>
        <pc:picChg chg="mod">
          <ac:chgData name="Tom Smith" userId="eac52e5223bf4258" providerId="LiveId" clId="{C2A508FE-A77D-4F82-A9FC-AB6A78852FE4}" dt="2023-09-29T16:35:46.483" v="162" actId="26606"/>
          <ac:picMkLst>
            <pc:docMk/>
            <pc:sldMk cId="0" sldId="277"/>
            <ac:picMk id="241" creationId="{00000000-0000-0000-0000-000000000000}"/>
          </ac:picMkLst>
        </pc:picChg>
      </pc:sldChg>
      <pc:sldChg chg="addSp delSp modSp mod setBg">
        <pc:chgData name="Tom Smith" userId="eac52e5223bf4258" providerId="LiveId" clId="{C2A508FE-A77D-4F82-A9FC-AB6A78852FE4}" dt="2023-09-29T17:33:30.632" v="268" actId="26606"/>
        <pc:sldMkLst>
          <pc:docMk/>
          <pc:sldMk cId="0" sldId="278"/>
        </pc:sldMkLst>
        <pc:spChg chg="mod">
          <ac:chgData name="Tom Smith" userId="eac52e5223bf4258" providerId="LiveId" clId="{C2A508FE-A77D-4F82-A9FC-AB6A78852FE4}" dt="2023-09-29T17:33:30.619" v="267" actId="26606"/>
          <ac:spMkLst>
            <pc:docMk/>
            <pc:sldMk cId="0" sldId="278"/>
            <ac:spMk id="246" creationId="{00000000-0000-0000-0000-000000000000}"/>
          </ac:spMkLst>
        </pc:spChg>
        <pc:spChg chg="add del">
          <ac:chgData name="Tom Smith" userId="eac52e5223bf4258" providerId="LiveId" clId="{C2A508FE-A77D-4F82-A9FC-AB6A78852FE4}" dt="2023-09-29T17:33:30.632" v="268" actId="26606"/>
          <ac:spMkLst>
            <pc:docMk/>
            <pc:sldMk cId="0" sldId="278"/>
            <ac:spMk id="249" creationId="{736CAB1F-557E-4FA4-81CC-DC491EF83443}"/>
          </ac:spMkLst>
        </pc:spChg>
        <pc:spChg chg="add del">
          <ac:chgData name="Tom Smith" userId="eac52e5223bf4258" providerId="LiveId" clId="{C2A508FE-A77D-4F82-A9FC-AB6A78852FE4}" dt="2023-09-29T17:33:30.632" v="268" actId="26606"/>
          <ac:spMkLst>
            <pc:docMk/>
            <pc:sldMk cId="0" sldId="278"/>
            <ac:spMk id="250" creationId="{AA065953-3D69-4CD4-80C3-DF10DEB4C761}"/>
          </ac:spMkLst>
        </pc:spChg>
        <pc:spChg chg="add del">
          <ac:chgData name="Tom Smith" userId="eac52e5223bf4258" providerId="LiveId" clId="{C2A508FE-A77D-4F82-A9FC-AB6A78852FE4}" dt="2023-09-29T17:33:30.632" v="268" actId="26606"/>
          <ac:spMkLst>
            <pc:docMk/>
            <pc:sldMk cId="0" sldId="278"/>
            <ac:spMk id="251" creationId="{2AB36DB5-F10D-4EDB-87E2-ECB9301FFC62}"/>
          </ac:spMkLst>
        </pc:spChg>
        <pc:spChg chg="add del">
          <ac:chgData name="Tom Smith" userId="eac52e5223bf4258" providerId="LiveId" clId="{C2A508FE-A77D-4F82-A9FC-AB6A78852FE4}" dt="2023-09-29T16:36:41.764" v="164" actId="26606"/>
          <ac:spMkLst>
            <pc:docMk/>
            <pc:sldMk cId="0" sldId="278"/>
            <ac:spMk id="252" creationId="{736CAB1F-557E-4FA4-81CC-DC491EF83443}"/>
          </ac:spMkLst>
        </pc:spChg>
        <pc:spChg chg="add del">
          <ac:chgData name="Tom Smith" userId="eac52e5223bf4258" providerId="LiveId" clId="{C2A508FE-A77D-4F82-A9FC-AB6A78852FE4}" dt="2023-09-29T17:33:30.632" v="268" actId="26606"/>
          <ac:spMkLst>
            <pc:docMk/>
            <pc:sldMk cId="0" sldId="278"/>
            <ac:spMk id="253" creationId="{446F195D-95DC-419E-BBC1-E2B601A6067B}"/>
          </ac:spMkLst>
        </pc:spChg>
        <pc:spChg chg="add del">
          <ac:chgData name="Tom Smith" userId="eac52e5223bf4258" providerId="LiveId" clId="{C2A508FE-A77D-4F82-A9FC-AB6A78852FE4}" dt="2023-09-29T16:36:41.764" v="164" actId="26606"/>
          <ac:spMkLst>
            <pc:docMk/>
            <pc:sldMk cId="0" sldId="278"/>
            <ac:spMk id="254" creationId="{AA065953-3D69-4CD4-80C3-DF10DEB4C761}"/>
          </ac:spMkLst>
        </pc:spChg>
        <pc:spChg chg="add del">
          <ac:chgData name="Tom Smith" userId="eac52e5223bf4258" providerId="LiveId" clId="{C2A508FE-A77D-4F82-A9FC-AB6A78852FE4}" dt="2023-09-29T17:33:30.632" v="268" actId="26606"/>
          <ac:spMkLst>
            <pc:docMk/>
            <pc:sldMk cId="0" sldId="278"/>
            <ac:spMk id="255" creationId="{55550980-2AB6-4DE5-86DD-064ADF160E40}"/>
          </ac:spMkLst>
        </pc:spChg>
        <pc:spChg chg="add del">
          <ac:chgData name="Tom Smith" userId="eac52e5223bf4258" providerId="LiveId" clId="{C2A508FE-A77D-4F82-A9FC-AB6A78852FE4}" dt="2023-09-29T16:36:41.764" v="164" actId="26606"/>
          <ac:spMkLst>
            <pc:docMk/>
            <pc:sldMk cId="0" sldId="278"/>
            <ac:spMk id="256" creationId="{2AB36DB5-F10D-4EDB-87E2-ECB9301FFC62}"/>
          </ac:spMkLst>
        </pc:spChg>
        <pc:spChg chg="add del">
          <ac:chgData name="Tom Smith" userId="eac52e5223bf4258" providerId="LiveId" clId="{C2A508FE-A77D-4F82-A9FC-AB6A78852FE4}" dt="2023-09-29T17:33:30.632" v="268" actId="26606"/>
          <ac:spMkLst>
            <pc:docMk/>
            <pc:sldMk cId="0" sldId="278"/>
            <ac:spMk id="257" creationId="{EDF4B167-8E82-4458-AE55-88B683EBF69B}"/>
          </ac:spMkLst>
        </pc:spChg>
        <pc:spChg chg="add del">
          <ac:chgData name="Tom Smith" userId="eac52e5223bf4258" providerId="LiveId" clId="{C2A508FE-A77D-4F82-A9FC-AB6A78852FE4}" dt="2023-09-29T16:36:41.764" v="164" actId="26606"/>
          <ac:spMkLst>
            <pc:docMk/>
            <pc:sldMk cId="0" sldId="278"/>
            <ac:spMk id="258" creationId="{446F195D-95DC-419E-BBC1-E2B601A6067B}"/>
          </ac:spMkLst>
        </pc:spChg>
        <pc:spChg chg="add del">
          <ac:chgData name="Tom Smith" userId="eac52e5223bf4258" providerId="LiveId" clId="{C2A508FE-A77D-4F82-A9FC-AB6A78852FE4}" dt="2023-09-29T17:33:30.632" v="268" actId="26606"/>
          <ac:spMkLst>
            <pc:docMk/>
            <pc:sldMk cId="0" sldId="278"/>
            <ac:spMk id="259" creationId="{55993D72-5628-4E5E-BB9F-96066414EEFD}"/>
          </ac:spMkLst>
        </pc:spChg>
        <pc:spChg chg="add del">
          <ac:chgData name="Tom Smith" userId="eac52e5223bf4258" providerId="LiveId" clId="{C2A508FE-A77D-4F82-A9FC-AB6A78852FE4}" dt="2023-09-29T16:36:41.764" v="164" actId="26606"/>
          <ac:spMkLst>
            <pc:docMk/>
            <pc:sldMk cId="0" sldId="278"/>
            <ac:spMk id="260" creationId="{55550980-2AB6-4DE5-86DD-064ADF160E40}"/>
          </ac:spMkLst>
        </pc:spChg>
        <pc:spChg chg="add del">
          <ac:chgData name="Tom Smith" userId="eac52e5223bf4258" providerId="LiveId" clId="{C2A508FE-A77D-4F82-A9FC-AB6A78852FE4}" dt="2023-09-29T16:36:41.764" v="164" actId="26606"/>
          <ac:spMkLst>
            <pc:docMk/>
            <pc:sldMk cId="0" sldId="278"/>
            <ac:spMk id="262" creationId="{EDF4B167-8E82-4458-AE55-88B683EBF69B}"/>
          </ac:spMkLst>
        </pc:spChg>
        <pc:spChg chg="add del">
          <ac:chgData name="Tom Smith" userId="eac52e5223bf4258" providerId="LiveId" clId="{C2A508FE-A77D-4F82-A9FC-AB6A78852FE4}" dt="2023-09-29T16:36:41.764" v="164" actId="26606"/>
          <ac:spMkLst>
            <pc:docMk/>
            <pc:sldMk cId="0" sldId="278"/>
            <ac:spMk id="264" creationId="{55993D72-5628-4E5E-BB9F-96066414EEFD}"/>
          </ac:spMkLst>
        </pc:spChg>
        <pc:spChg chg="add">
          <ac:chgData name="Tom Smith" userId="eac52e5223bf4258" providerId="LiveId" clId="{C2A508FE-A77D-4F82-A9FC-AB6A78852FE4}" dt="2023-09-29T17:33:30.632" v="268" actId="26606"/>
          <ac:spMkLst>
            <pc:docMk/>
            <pc:sldMk cId="0" sldId="278"/>
            <ac:spMk id="272" creationId="{446F195D-95DC-419E-BBC1-E2B601A6067B}"/>
          </ac:spMkLst>
        </pc:spChg>
        <pc:spChg chg="add">
          <ac:chgData name="Tom Smith" userId="eac52e5223bf4258" providerId="LiveId" clId="{C2A508FE-A77D-4F82-A9FC-AB6A78852FE4}" dt="2023-09-29T17:33:30.632" v="268" actId="26606"/>
          <ac:spMkLst>
            <pc:docMk/>
            <pc:sldMk cId="0" sldId="278"/>
            <ac:spMk id="273" creationId="{736CAB1F-557E-4FA4-81CC-DC491EF83443}"/>
          </ac:spMkLst>
        </pc:spChg>
        <pc:spChg chg="add">
          <ac:chgData name="Tom Smith" userId="eac52e5223bf4258" providerId="LiveId" clId="{C2A508FE-A77D-4F82-A9FC-AB6A78852FE4}" dt="2023-09-29T17:33:30.632" v="268" actId="26606"/>
          <ac:spMkLst>
            <pc:docMk/>
            <pc:sldMk cId="0" sldId="278"/>
            <ac:spMk id="274" creationId="{55550980-2AB6-4DE5-86DD-064ADF160E40}"/>
          </ac:spMkLst>
        </pc:spChg>
        <pc:spChg chg="add">
          <ac:chgData name="Tom Smith" userId="eac52e5223bf4258" providerId="LiveId" clId="{C2A508FE-A77D-4F82-A9FC-AB6A78852FE4}" dt="2023-09-29T17:33:30.632" v="268" actId="26606"/>
          <ac:spMkLst>
            <pc:docMk/>
            <pc:sldMk cId="0" sldId="278"/>
            <ac:spMk id="275" creationId="{AA065953-3D69-4CD4-80C3-DF10DEB4C761}"/>
          </ac:spMkLst>
        </pc:spChg>
        <pc:spChg chg="add">
          <ac:chgData name="Tom Smith" userId="eac52e5223bf4258" providerId="LiveId" clId="{C2A508FE-A77D-4F82-A9FC-AB6A78852FE4}" dt="2023-09-29T17:33:30.632" v="268" actId="26606"/>
          <ac:spMkLst>
            <pc:docMk/>
            <pc:sldMk cId="0" sldId="278"/>
            <ac:spMk id="276" creationId="{EDF4B167-8E82-4458-AE55-88B683EBF69B}"/>
          </ac:spMkLst>
        </pc:spChg>
        <pc:spChg chg="add">
          <ac:chgData name="Tom Smith" userId="eac52e5223bf4258" providerId="LiveId" clId="{C2A508FE-A77D-4F82-A9FC-AB6A78852FE4}" dt="2023-09-29T17:33:30.632" v="268" actId="26606"/>
          <ac:spMkLst>
            <pc:docMk/>
            <pc:sldMk cId="0" sldId="278"/>
            <ac:spMk id="277" creationId="{2AB36DB5-F10D-4EDB-87E2-ECB9301FFC62}"/>
          </ac:spMkLst>
        </pc:spChg>
        <pc:spChg chg="add">
          <ac:chgData name="Tom Smith" userId="eac52e5223bf4258" providerId="LiveId" clId="{C2A508FE-A77D-4F82-A9FC-AB6A78852FE4}" dt="2023-09-29T17:33:30.632" v="268" actId="26606"/>
          <ac:spMkLst>
            <pc:docMk/>
            <pc:sldMk cId="0" sldId="278"/>
            <ac:spMk id="278" creationId="{55993D72-5628-4E5E-BB9F-96066414EEFD}"/>
          </ac:spMkLst>
        </pc:spChg>
        <pc:grpChg chg="add del">
          <ac:chgData name="Tom Smith" userId="eac52e5223bf4258" providerId="LiveId" clId="{C2A508FE-A77D-4F82-A9FC-AB6A78852FE4}" dt="2023-09-29T17:33:30.619" v="267" actId="26606"/>
          <ac:grpSpMkLst>
            <pc:docMk/>
            <pc:sldMk cId="0" sldId="278"/>
            <ac:grpSpMk id="266" creationId="{3BB1803F-567F-99F1-12F4-0E0FCA7516F8}"/>
          </ac:grpSpMkLst>
        </pc:grpChg>
        <pc:picChg chg="add del">
          <ac:chgData name="Tom Smith" userId="eac52e5223bf4258" providerId="LiveId" clId="{C2A508FE-A77D-4F82-A9FC-AB6A78852FE4}" dt="2023-09-29T16:36:41.764" v="164" actId="26606"/>
          <ac:picMkLst>
            <pc:docMk/>
            <pc:sldMk cId="0" sldId="278"/>
            <ac:picMk id="248" creationId="{41076DA7-2382-9669-C83B-1612AAEDBC63}"/>
          </ac:picMkLst>
        </pc:picChg>
        <pc:picChg chg="add mod">
          <ac:chgData name="Tom Smith" userId="eac52e5223bf4258" providerId="LiveId" clId="{C2A508FE-A77D-4F82-A9FC-AB6A78852FE4}" dt="2023-09-29T17:33:30.632" v="268" actId="26606"/>
          <ac:picMkLst>
            <pc:docMk/>
            <pc:sldMk cId="0" sldId="278"/>
            <ac:picMk id="261" creationId="{93C7E654-10CD-1587-C039-C28DEEBFE4E7}"/>
          </ac:picMkLst>
        </pc:picChg>
      </pc:sldChg>
      <pc:sldChg chg="modSp mod">
        <pc:chgData name="Tom Smith" userId="eac52e5223bf4258" providerId="LiveId" clId="{C2A508FE-A77D-4F82-A9FC-AB6A78852FE4}" dt="2023-09-29T17:58:46.738" v="775" actId="1076"/>
        <pc:sldMkLst>
          <pc:docMk/>
          <pc:sldMk cId="0" sldId="279"/>
        </pc:sldMkLst>
        <pc:picChg chg="mod">
          <ac:chgData name="Tom Smith" userId="eac52e5223bf4258" providerId="LiveId" clId="{C2A508FE-A77D-4F82-A9FC-AB6A78852FE4}" dt="2023-09-29T17:58:46.738" v="775" actId="1076"/>
          <ac:picMkLst>
            <pc:docMk/>
            <pc:sldMk cId="0" sldId="279"/>
            <ac:picMk id="251" creationId="{00000000-0000-0000-0000-000000000000}"/>
          </ac:picMkLst>
        </pc:picChg>
      </pc:sldChg>
      <pc:sldChg chg="addSp modSp mod setBg">
        <pc:chgData name="Tom Smith" userId="eac52e5223bf4258" providerId="LiveId" clId="{C2A508FE-A77D-4F82-A9FC-AB6A78852FE4}" dt="2023-09-29T16:36:58.872" v="165" actId="26606"/>
        <pc:sldMkLst>
          <pc:docMk/>
          <pc:sldMk cId="0" sldId="280"/>
        </pc:sldMkLst>
        <pc:spChg chg="add">
          <ac:chgData name="Tom Smith" userId="eac52e5223bf4258" providerId="LiveId" clId="{C2A508FE-A77D-4F82-A9FC-AB6A78852FE4}" dt="2023-09-29T16:36:58.872" v="165" actId="26606"/>
          <ac:spMkLst>
            <pc:docMk/>
            <pc:sldMk cId="0" sldId="280"/>
            <ac:spMk id="262" creationId="{AB8C311F-7253-4AED-9701-7FC0708C41C7}"/>
          </ac:spMkLst>
        </pc:spChg>
        <pc:spChg chg="add">
          <ac:chgData name="Tom Smith" userId="eac52e5223bf4258" providerId="LiveId" clId="{C2A508FE-A77D-4F82-A9FC-AB6A78852FE4}" dt="2023-09-29T16:36:58.872" v="165" actId="26606"/>
          <ac:spMkLst>
            <pc:docMk/>
            <pc:sldMk cId="0" sldId="280"/>
            <ac:spMk id="264" creationId="{E2384209-CB15-4CDF-9D31-C44FD9A3F20D}"/>
          </ac:spMkLst>
        </pc:spChg>
        <pc:spChg chg="add">
          <ac:chgData name="Tom Smith" userId="eac52e5223bf4258" providerId="LiveId" clId="{C2A508FE-A77D-4F82-A9FC-AB6A78852FE4}" dt="2023-09-29T16:36:58.872" v="165" actId="26606"/>
          <ac:spMkLst>
            <pc:docMk/>
            <pc:sldMk cId="0" sldId="280"/>
            <ac:spMk id="266" creationId="{2633B3B5-CC90-43F0-8714-D31D1F3F0209}"/>
          </ac:spMkLst>
        </pc:spChg>
        <pc:spChg chg="add">
          <ac:chgData name="Tom Smith" userId="eac52e5223bf4258" providerId="LiveId" clId="{C2A508FE-A77D-4F82-A9FC-AB6A78852FE4}" dt="2023-09-29T16:36:58.872" v="165" actId="26606"/>
          <ac:spMkLst>
            <pc:docMk/>
            <pc:sldMk cId="0" sldId="280"/>
            <ac:spMk id="268" creationId="{A8D57A06-A426-446D-B02C-A2DC6B62E45E}"/>
          </ac:spMkLst>
        </pc:spChg>
        <pc:picChg chg="mod">
          <ac:chgData name="Tom Smith" userId="eac52e5223bf4258" providerId="LiveId" clId="{C2A508FE-A77D-4F82-A9FC-AB6A78852FE4}" dt="2023-09-29T16:36:58.872" v="165" actId="26606"/>
          <ac:picMkLst>
            <pc:docMk/>
            <pc:sldMk cId="0" sldId="280"/>
            <ac:picMk id="257" creationId="{00000000-0000-0000-0000-000000000000}"/>
          </ac:picMkLst>
        </pc:picChg>
      </pc:sldChg>
      <pc:sldChg chg="addSp modSp mod setBg">
        <pc:chgData name="Tom Smith" userId="eac52e5223bf4258" providerId="LiveId" clId="{C2A508FE-A77D-4F82-A9FC-AB6A78852FE4}" dt="2023-09-29T16:37:18.504" v="166" actId="26606"/>
        <pc:sldMkLst>
          <pc:docMk/>
          <pc:sldMk cId="0" sldId="283"/>
        </pc:sldMkLst>
        <pc:spChg chg="add">
          <ac:chgData name="Tom Smith" userId="eac52e5223bf4258" providerId="LiveId" clId="{C2A508FE-A77D-4F82-A9FC-AB6A78852FE4}" dt="2023-09-29T16:37:18.504" v="166" actId="26606"/>
          <ac:spMkLst>
            <pc:docMk/>
            <pc:sldMk cId="0" sldId="283"/>
            <ac:spMk id="282" creationId="{AB8C311F-7253-4AED-9701-7FC0708C41C7}"/>
          </ac:spMkLst>
        </pc:spChg>
        <pc:spChg chg="add">
          <ac:chgData name="Tom Smith" userId="eac52e5223bf4258" providerId="LiveId" clId="{C2A508FE-A77D-4F82-A9FC-AB6A78852FE4}" dt="2023-09-29T16:37:18.504" v="166" actId="26606"/>
          <ac:spMkLst>
            <pc:docMk/>
            <pc:sldMk cId="0" sldId="283"/>
            <ac:spMk id="284" creationId="{E2384209-CB15-4CDF-9D31-C44FD9A3F20D}"/>
          </ac:spMkLst>
        </pc:spChg>
        <pc:spChg chg="add">
          <ac:chgData name="Tom Smith" userId="eac52e5223bf4258" providerId="LiveId" clId="{C2A508FE-A77D-4F82-A9FC-AB6A78852FE4}" dt="2023-09-29T16:37:18.504" v="166" actId="26606"/>
          <ac:spMkLst>
            <pc:docMk/>
            <pc:sldMk cId="0" sldId="283"/>
            <ac:spMk id="286" creationId="{2633B3B5-CC90-43F0-8714-D31D1F3F0209}"/>
          </ac:spMkLst>
        </pc:spChg>
        <pc:spChg chg="add">
          <ac:chgData name="Tom Smith" userId="eac52e5223bf4258" providerId="LiveId" clId="{C2A508FE-A77D-4F82-A9FC-AB6A78852FE4}" dt="2023-09-29T16:37:18.504" v="166" actId="26606"/>
          <ac:spMkLst>
            <pc:docMk/>
            <pc:sldMk cId="0" sldId="283"/>
            <ac:spMk id="288" creationId="{A8D57A06-A426-446D-B02C-A2DC6B62E45E}"/>
          </ac:spMkLst>
        </pc:spChg>
        <pc:picChg chg="mod">
          <ac:chgData name="Tom Smith" userId="eac52e5223bf4258" providerId="LiveId" clId="{C2A508FE-A77D-4F82-A9FC-AB6A78852FE4}" dt="2023-09-29T16:37:18.504" v="166" actId="26606"/>
          <ac:picMkLst>
            <pc:docMk/>
            <pc:sldMk cId="0" sldId="283"/>
            <ac:picMk id="277" creationId="{00000000-0000-0000-0000-000000000000}"/>
          </ac:picMkLst>
        </pc:picChg>
      </pc:sldChg>
      <pc:sldChg chg="modSp mod">
        <pc:chgData name="Tom Smith" userId="eac52e5223bf4258" providerId="LiveId" clId="{C2A508FE-A77D-4F82-A9FC-AB6A78852FE4}" dt="2023-09-29T16:37:28.954" v="167" actId="14100"/>
        <pc:sldMkLst>
          <pc:docMk/>
          <pc:sldMk cId="0" sldId="284"/>
        </pc:sldMkLst>
        <pc:spChg chg="mod">
          <ac:chgData name="Tom Smith" userId="eac52e5223bf4258" providerId="LiveId" clId="{C2A508FE-A77D-4F82-A9FC-AB6A78852FE4}" dt="2023-09-29T16:37:28.954" v="167" actId="14100"/>
          <ac:spMkLst>
            <pc:docMk/>
            <pc:sldMk cId="0" sldId="284"/>
            <ac:spMk id="283" creationId="{00000000-0000-0000-0000-000000000000}"/>
          </ac:spMkLst>
        </pc:spChg>
      </pc:sldChg>
      <pc:sldChg chg="addSp modSp mod setBg">
        <pc:chgData name="Tom Smith" userId="eac52e5223bf4258" providerId="LiveId" clId="{C2A508FE-A77D-4F82-A9FC-AB6A78852FE4}" dt="2023-09-29T16:37:38.099" v="168" actId="26606"/>
        <pc:sldMkLst>
          <pc:docMk/>
          <pc:sldMk cId="0" sldId="285"/>
        </pc:sldMkLst>
        <pc:spChg chg="mod">
          <ac:chgData name="Tom Smith" userId="eac52e5223bf4258" providerId="LiveId" clId="{C2A508FE-A77D-4F82-A9FC-AB6A78852FE4}" dt="2023-09-29T16:37:38.099" v="168" actId="26606"/>
          <ac:spMkLst>
            <pc:docMk/>
            <pc:sldMk cId="0" sldId="285"/>
            <ac:spMk id="288" creationId="{00000000-0000-0000-0000-000000000000}"/>
          </ac:spMkLst>
        </pc:spChg>
        <pc:spChg chg="add">
          <ac:chgData name="Tom Smith" userId="eac52e5223bf4258" providerId="LiveId" clId="{C2A508FE-A77D-4F82-A9FC-AB6A78852FE4}" dt="2023-09-29T16:37:38.099" v="168" actId="26606"/>
          <ac:spMkLst>
            <pc:docMk/>
            <pc:sldMk cId="0" sldId="285"/>
            <ac:spMk id="294" creationId="{892943C2-D6C0-8B6D-C70C-0283EFBF6418}"/>
          </ac:spMkLst>
        </pc:spChg>
        <pc:picChg chg="add">
          <ac:chgData name="Tom Smith" userId="eac52e5223bf4258" providerId="LiveId" clId="{C2A508FE-A77D-4F82-A9FC-AB6A78852FE4}" dt="2023-09-29T16:37:38.099" v="168" actId="26606"/>
          <ac:picMkLst>
            <pc:docMk/>
            <pc:sldMk cId="0" sldId="285"/>
            <ac:picMk id="290" creationId="{15AB3A90-9D6C-7B53-B103-8CC86A72E42E}"/>
          </ac:picMkLst>
        </pc:picChg>
      </pc:sldChg>
      <pc:sldChg chg="modSp mod">
        <pc:chgData name="Tom Smith" userId="eac52e5223bf4258" providerId="LiveId" clId="{C2A508FE-A77D-4F82-A9FC-AB6A78852FE4}" dt="2023-09-29T16:38:13.332" v="204" actId="20577"/>
        <pc:sldMkLst>
          <pc:docMk/>
          <pc:sldMk cId="0" sldId="287"/>
        </pc:sldMkLst>
        <pc:spChg chg="mod">
          <ac:chgData name="Tom Smith" userId="eac52e5223bf4258" providerId="LiveId" clId="{C2A508FE-A77D-4F82-A9FC-AB6A78852FE4}" dt="2023-09-29T16:38:13.332" v="204" actId="20577"/>
          <ac:spMkLst>
            <pc:docMk/>
            <pc:sldMk cId="0" sldId="287"/>
            <ac:spMk id="302" creationId="{00000000-0000-0000-0000-000000000000}"/>
          </ac:spMkLst>
        </pc:spChg>
      </pc:sldChg>
      <pc:sldChg chg="addSp modSp mod setBg">
        <pc:chgData name="Tom Smith" userId="eac52e5223bf4258" providerId="LiveId" clId="{C2A508FE-A77D-4F82-A9FC-AB6A78852FE4}" dt="2023-09-29T16:38:26.435" v="205" actId="26606"/>
        <pc:sldMkLst>
          <pc:docMk/>
          <pc:sldMk cId="0" sldId="288"/>
        </pc:sldMkLst>
        <pc:spChg chg="add">
          <ac:chgData name="Tom Smith" userId="eac52e5223bf4258" providerId="LiveId" clId="{C2A508FE-A77D-4F82-A9FC-AB6A78852FE4}" dt="2023-09-29T16:38:26.435" v="205" actId="26606"/>
          <ac:spMkLst>
            <pc:docMk/>
            <pc:sldMk cId="0" sldId="288"/>
            <ac:spMk id="312" creationId="{AB8C311F-7253-4AED-9701-7FC0708C41C7}"/>
          </ac:spMkLst>
        </pc:spChg>
        <pc:spChg chg="add">
          <ac:chgData name="Tom Smith" userId="eac52e5223bf4258" providerId="LiveId" clId="{C2A508FE-A77D-4F82-A9FC-AB6A78852FE4}" dt="2023-09-29T16:38:26.435" v="205" actId="26606"/>
          <ac:spMkLst>
            <pc:docMk/>
            <pc:sldMk cId="0" sldId="288"/>
            <ac:spMk id="314" creationId="{E2384209-CB15-4CDF-9D31-C44FD9A3F20D}"/>
          </ac:spMkLst>
        </pc:spChg>
        <pc:spChg chg="add">
          <ac:chgData name="Tom Smith" userId="eac52e5223bf4258" providerId="LiveId" clId="{C2A508FE-A77D-4F82-A9FC-AB6A78852FE4}" dt="2023-09-29T16:38:26.435" v="205" actId="26606"/>
          <ac:spMkLst>
            <pc:docMk/>
            <pc:sldMk cId="0" sldId="288"/>
            <ac:spMk id="316" creationId="{2633B3B5-CC90-43F0-8714-D31D1F3F0209}"/>
          </ac:spMkLst>
        </pc:spChg>
        <pc:spChg chg="add">
          <ac:chgData name="Tom Smith" userId="eac52e5223bf4258" providerId="LiveId" clId="{C2A508FE-A77D-4F82-A9FC-AB6A78852FE4}" dt="2023-09-29T16:38:26.435" v="205" actId="26606"/>
          <ac:spMkLst>
            <pc:docMk/>
            <pc:sldMk cId="0" sldId="288"/>
            <ac:spMk id="318" creationId="{A8D57A06-A426-446D-B02C-A2DC6B62E45E}"/>
          </ac:spMkLst>
        </pc:spChg>
        <pc:picChg chg="mod">
          <ac:chgData name="Tom Smith" userId="eac52e5223bf4258" providerId="LiveId" clId="{C2A508FE-A77D-4F82-A9FC-AB6A78852FE4}" dt="2023-09-29T16:38:26.435" v="205" actId="26606"/>
          <ac:picMkLst>
            <pc:docMk/>
            <pc:sldMk cId="0" sldId="288"/>
            <ac:picMk id="307" creationId="{00000000-0000-0000-0000-000000000000}"/>
          </ac:picMkLst>
        </pc:picChg>
      </pc:sldChg>
      <pc:sldChg chg="addSp modSp mod setBg">
        <pc:chgData name="Tom Smith" userId="eac52e5223bf4258" providerId="LiveId" clId="{C2A508FE-A77D-4F82-A9FC-AB6A78852FE4}" dt="2023-09-29T16:38:35.337" v="206" actId="26606"/>
        <pc:sldMkLst>
          <pc:docMk/>
          <pc:sldMk cId="0" sldId="289"/>
        </pc:sldMkLst>
        <pc:spChg chg="mod">
          <ac:chgData name="Tom Smith" userId="eac52e5223bf4258" providerId="LiveId" clId="{C2A508FE-A77D-4F82-A9FC-AB6A78852FE4}" dt="2023-09-29T16:38:35.337" v="206" actId="26606"/>
          <ac:spMkLst>
            <pc:docMk/>
            <pc:sldMk cId="0" sldId="289"/>
            <ac:spMk id="312" creationId="{00000000-0000-0000-0000-000000000000}"/>
          </ac:spMkLst>
        </pc:spChg>
        <pc:spChg chg="add">
          <ac:chgData name="Tom Smith" userId="eac52e5223bf4258" providerId="LiveId" clId="{C2A508FE-A77D-4F82-A9FC-AB6A78852FE4}" dt="2023-09-29T16:38:35.337" v="206" actId="26606"/>
          <ac:spMkLst>
            <pc:docMk/>
            <pc:sldMk cId="0" sldId="289"/>
            <ac:spMk id="318" creationId="{9203DE33-2CD4-4CA8-9AF3-37C3B65133B0}"/>
          </ac:spMkLst>
        </pc:spChg>
        <pc:spChg chg="add">
          <ac:chgData name="Tom Smith" userId="eac52e5223bf4258" providerId="LiveId" clId="{C2A508FE-A77D-4F82-A9FC-AB6A78852FE4}" dt="2023-09-29T16:38:35.337" v="206" actId="26606"/>
          <ac:spMkLst>
            <pc:docMk/>
            <pc:sldMk cId="0" sldId="289"/>
            <ac:spMk id="320" creationId="{0AF57B88-1D4C-41FA-A761-EC1DD10C35CB}"/>
          </ac:spMkLst>
        </pc:spChg>
        <pc:spChg chg="add">
          <ac:chgData name="Tom Smith" userId="eac52e5223bf4258" providerId="LiveId" clId="{C2A508FE-A77D-4F82-A9FC-AB6A78852FE4}" dt="2023-09-29T16:38:35.337" v="206" actId="26606"/>
          <ac:spMkLst>
            <pc:docMk/>
            <pc:sldMk cId="0" sldId="289"/>
            <ac:spMk id="322" creationId="{D2548F45-5164-4ABB-8212-7F293FDED8D4}"/>
          </ac:spMkLst>
        </pc:spChg>
        <pc:spChg chg="add">
          <ac:chgData name="Tom Smith" userId="eac52e5223bf4258" providerId="LiveId" clId="{C2A508FE-A77D-4F82-A9FC-AB6A78852FE4}" dt="2023-09-29T16:38:35.337" v="206" actId="26606"/>
          <ac:spMkLst>
            <pc:docMk/>
            <pc:sldMk cId="0" sldId="289"/>
            <ac:spMk id="324" creationId="{5E81CCFB-7BEF-4186-86FB-D09450B4D02D}"/>
          </ac:spMkLst>
        </pc:spChg>
        <pc:picChg chg="add">
          <ac:chgData name="Tom Smith" userId="eac52e5223bf4258" providerId="LiveId" clId="{C2A508FE-A77D-4F82-A9FC-AB6A78852FE4}" dt="2023-09-29T16:38:35.337" v="206" actId="26606"/>
          <ac:picMkLst>
            <pc:docMk/>
            <pc:sldMk cId="0" sldId="289"/>
            <ac:picMk id="314" creationId="{7B00FE14-BEC5-AB0B-4834-00E0C4516E12}"/>
          </ac:picMkLst>
        </pc:picChg>
      </pc:sldChg>
      <pc:sldChg chg="addSp modSp mod setBg">
        <pc:chgData name="Tom Smith" userId="eac52e5223bf4258" providerId="LiveId" clId="{C2A508FE-A77D-4F82-A9FC-AB6A78852FE4}" dt="2023-09-29T16:39:03.419" v="208" actId="26606"/>
        <pc:sldMkLst>
          <pc:docMk/>
          <pc:sldMk cId="0" sldId="290"/>
        </pc:sldMkLst>
        <pc:spChg chg="mod">
          <ac:chgData name="Tom Smith" userId="eac52e5223bf4258" providerId="LiveId" clId="{C2A508FE-A77D-4F82-A9FC-AB6A78852FE4}" dt="2023-09-29T16:39:03.419" v="208" actId="26606"/>
          <ac:spMkLst>
            <pc:docMk/>
            <pc:sldMk cId="0" sldId="290"/>
            <ac:spMk id="317" creationId="{00000000-0000-0000-0000-000000000000}"/>
          </ac:spMkLst>
        </pc:spChg>
        <pc:spChg chg="mod">
          <ac:chgData name="Tom Smith" userId="eac52e5223bf4258" providerId="LiveId" clId="{C2A508FE-A77D-4F82-A9FC-AB6A78852FE4}" dt="2023-09-29T16:39:03.419" v="208" actId="26606"/>
          <ac:spMkLst>
            <pc:docMk/>
            <pc:sldMk cId="0" sldId="290"/>
            <ac:spMk id="318" creationId="{00000000-0000-0000-0000-000000000000}"/>
          </ac:spMkLst>
        </pc:spChg>
        <pc:spChg chg="add">
          <ac:chgData name="Tom Smith" userId="eac52e5223bf4258" providerId="LiveId" clId="{C2A508FE-A77D-4F82-A9FC-AB6A78852FE4}" dt="2023-09-29T16:39:03.419" v="208" actId="26606"/>
          <ac:spMkLst>
            <pc:docMk/>
            <pc:sldMk cId="0" sldId="290"/>
            <ac:spMk id="324" creationId="{ECC07320-C2CA-4E29-8481-9D9E143C7788}"/>
          </ac:spMkLst>
        </pc:spChg>
        <pc:spChg chg="add">
          <ac:chgData name="Tom Smith" userId="eac52e5223bf4258" providerId="LiveId" clId="{C2A508FE-A77D-4F82-A9FC-AB6A78852FE4}" dt="2023-09-29T16:39:03.419" v="208" actId="26606"/>
          <ac:spMkLst>
            <pc:docMk/>
            <pc:sldMk cId="0" sldId="290"/>
            <ac:spMk id="326" creationId="{178FB36B-5BFE-42CA-BC60-1115E0D95EEC}"/>
          </ac:spMkLst>
        </pc:spChg>
        <pc:picChg chg="add">
          <ac:chgData name="Tom Smith" userId="eac52e5223bf4258" providerId="LiveId" clId="{C2A508FE-A77D-4F82-A9FC-AB6A78852FE4}" dt="2023-09-29T16:39:03.419" v="208" actId="26606"/>
          <ac:picMkLst>
            <pc:docMk/>
            <pc:sldMk cId="0" sldId="290"/>
            <ac:picMk id="320" creationId="{DB01DCBF-A3A4-8311-7EDC-FC80EE667F4C}"/>
          </ac:picMkLst>
        </pc:picChg>
      </pc:sldChg>
      <pc:sldChg chg="addSp delSp modSp mod setBg">
        <pc:chgData name="Tom Smith" userId="eac52e5223bf4258" providerId="LiveId" clId="{C2A508FE-A77D-4F82-A9FC-AB6A78852FE4}" dt="2023-09-29T16:39:29.416" v="213" actId="26606"/>
        <pc:sldMkLst>
          <pc:docMk/>
          <pc:sldMk cId="0" sldId="291"/>
        </pc:sldMkLst>
        <pc:spChg chg="add del">
          <ac:chgData name="Tom Smith" userId="eac52e5223bf4258" providerId="LiveId" clId="{C2A508FE-A77D-4F82-A9FC-AB6A78852FE4}" dt="2023-09-29T16:39:26.184" v="210" actId="26606"/>
          <ac:spMkLst>
            <pc:docMk/>
            <pc:sldMk cId="0" sldId="291"/>
            <ac:spMk id="328" creationId="{32BC26D8-82FB-445E-AA49-62A77D7C1EE0}"/>
          </ac:spMkLst>
        </pc:spChg>
        <pc:spChg chg="add del">
          <ac:chgData name="Tom Smith" userId="eac52e5223bf4258" providerId="LiveId" clId="{C2A508FE-A77D-4F82-A9FC-AB6A78852FE4}" dt="2023-09-29T16:39:26.184" v="210" actId="26606"/>
          <ac:spMkLst>
            <pc:docMk/>
            <pc:sldMk cId="0" sldId="291"/>
            <ac:spMk id="330" creationId="{CB44330D-EA18-4254-AA95-EB49948539B8}"/>
          </ac:spMkLst>
        </pc:spChg>
        <pc:spChg chg="add del">
          <ac:chgData name="Tom Smith" userId="eac52e5223bf4258" providerId="LiveId" clId="{C2A508FE-A77D-4F82-A9FC-AB6A78852FE4}" dt="2023-09-29T16:39:29.405" v="212" actId="26606"/>
          <ac:spMkLst>
            <pc:docMk/>
            <pc:sldMk cId="0" sldId="291"/>
            <ac:spMk id="332" creationId="{42A4FC2C-047E-45A5-965D-8E1E3BF09BC6}"/>
          </ac:spMkLst>
        </pc:spChg>
        <pc:spChg chg="add">
          <ac:chgData name="Tom Smith" userId="eac52e5223bf4258" providerId="LiveId" clId="{C2A508FE-A77D-4F82-A9FC-AB6A78852FE4}" dt="2023-09-29T16:39:29.416" v="213" actId="26606"/>
          <ac:spMkLst>
            <pc:docMk/>
            <pc:sldMk cId="0" sldId="291"/>
            <ac:spMk id="334" creationId="{32BC26D8-82FB-445E-AA49-62A77D7C1EE0}"/>
          </ac:spMkLst>
        </pc:spChg>
        <pc:spChg chg="add">
          <ac:chgData name="Tom Smith" userId="eac52e5223bf4258" providerId="LiveId" clId="{C2A508FE-A77D-4F82-A9FC-AB6A78852FE4}" dt="2023-09-29T16:39:29.416" v="213" actId="26606"/>
          <ac:spMkLst>
            <pc:docMk/>
            <pc:sldMk cId="0" sldId="291"/>
            <ac:spMk id="335" creationId="{CB44330D-EA18-4254-AA95-EB49948539B8}"/>
          </ac:spMkLst>
        </pc:spChg>
        <pc:picChg chg="mod">
          <ac:chgData name="Tom Smith" userId="eac52e5223bf4258" providerId="LiveId" clId="{C2A508FE-A77D-4F82-A9FC-AB6A78852FE4}" dt="2023-09-29T16:39:29.416" v="213" actId="26606"/>
          <ac:picMkLst>
            <pc:docMk/>
            <pc:sldMk cId="0" sldId="291"/>
            <ac:picMk id="323" creationId="{00000000-0000-0000-0000-000000000000}"/>
          </ac:picMkLst>
        </pc:picChg>
      </pc:sldChg>
      <pc:sldChg chg="addSp modSp mod setBg">
        <pc:chgData name="Tom Smith" userId="eac52e5223bf4258" providerId="LiveId" clId="{C2A508FE-A77D-4F82-A9FC-AB6A78852FE4}" dt="2023-09-29T16:39:50.476" v="214" actId="26606"/>
        <pc:sldMkLst>
          <pc:docMk/>
          <pc:sldMk cId="0" sldId="293"/>
        </pc:sldMkLst>
        <pc:spChg chg="mod">
          <ac:chgData name="Tom Smith" userId="eac52e5223bf4258" providerId="LiveId" clId="{C2A508FE-A77D-4F82-A9FC-AB6A78852FE4}" dt="2023-09-29T16:39:50.476" v="214" actId="26606"/>
          <ac:spMkLst>
            <pc:docMk/>
            <pc:sldMk cId="0" sldId="293"/>
            <ac:spMk id="335" creationId="{00000000-0000-0000-0000-000000000000}"/>
          </ac:spMkLst>
        </pc:spChg>
        <pc:spChg chg="add">
          <ac:chgData name="Tom Smith" userId="eac52e5223bf4258" providerId="LiveId" clId="{C2A508FE-A77D-4F82-A9FC-AB6A78852FE4}" dt="2023-09-29T16:39:50.476" v="214" actId="26606"/>
          <ac:spMkLst>
            <pc:docMk/>
            <pc:sldMk cId="0" sldId="293"/>
            <ac:spMk id="341" creationId="{0671A8AE-40A1-4631-A6B8-581AFF065482}"/>
          </ac:spMkLst>
        </pc:spChg>
        <pc:spChg chg="add">
          <ac:chgData name="Tom Smith" userId="eac52e5223bf4258" providerId="LiveId" clId="{C2A508FE-A77D-4F82-A9FC-AB6A78852FE4}" dt="2023-09-29T16:39:50.476" v="214" actId="26606"/>
          <ac:spMkLst>
            <pc:docMk/>
            <pc:sldMk cId="0" sldId="293"/>
            <ac:spMk id="343" creationId="{AB58EF07-17C2-48CF-ABB0-EEF1F17CB8F0}"/>
          </ac:spMkLst>
        </pc:spChg>
        <pc:spChg chg="add">
          <ac:chgData name="Tom Smith" userId="eac52e5223bf4258" providerId="LiveId" clId="{C2A508FE-A77D-4F82-A9FC-AB6A78852FE4}" dt="2023-09-29T16:39:50.476" v="214" actId="26606"/>
          <ac:spMkLst>
            <pc:docMk/>
            <pc:sldMk cId="0" sldId="293"/>
            <ac:spMk id="345" creationId="{AF2F604E-43BE-4DC3-B983-E071523364F8}"/>
          </ac:spMkLst>
        </pc:spChg>
        <pc:spChg chg="add">
          <ac:chgData name="Tom Smith" userId="eac52e5223bf4258" providerId="LiveId" clId="{C2A508FE-A77D-4F82-A9FC-AB6A78852FE4}" dt="2023-09-29T16:39:50.476" v="214" actId="26606"/>
          <ac:spMkLst>
            <pc:docMk/>
            <pc:sldMk cId="0" sldId="293"/>
            <ac:spMk id="347" creationId="{08C9B587-E65E-4B52-B37C-ABEBB6E87928}"/>
          </ac:spMkLst>
        </pc:spChg>
        <pc:picChg chg="add">
          <ac:chgData name="Tom Smith" userId="eac52e5223bf4258" providerId="LiveId" clId="{C2A508FE-A77D-4F82-A9FC-AB6A78852FE4}" dt="2023-09-29T16:39:50.476" v="214" actId="26606"/>
          <ac:picMkLst>
            <pc:docMk/>
            <pc:sldMk cId="0" sldId="293"/>
            <ac:picMk id="337" creationId="{43BEC98D-4B65-179F-3A33-1CDAFBBBA6E1}"/>
          </ac:picMkLst>
        </pc:picChg>
      </pc:sldChg>
      <pc:sldChg chg="del">
        <pc:chgData name="Tom Smith" userId="eac52e5223bf4258" providerId="LiveId" clId="{C2A508FE-A77D-4F82-A9FC-AB6A78852FE4}" dt="2023-09-29T17:50:51.519" v="643" actId="47"/>
        <pc:sldMkLst>
          <pc:docMk/>
          <pc:sldMk cId="0" sldId="295"/>
        </pc:sldMkLst>
      </pc:sldChg>
      <pc:sldChg chg="modSp mod">
        <pc:chgData name="Tom Smith" userId="eac52e5223bf4258" providerId="LiveId" clId="{C2A508FE-A77D-4F82-A9FC-AB6A78852FE4}" dt="2023-09-29T16:40:18.874" v="215" actId="113"/>
        <pc:sldMkLst>
          <pc:docMk/>
          <pc:sldMk cId="0" sldId="296"/>
        </pc:sldMkLst>
        <pc:spChg chg="mod">
          <ac:chgData name="Tom Smith" userId="eac52e5223bf4258" providerId="LiveId" clId="{C2A508FE-A77D-4F82-A9FC-AB6A78852FE4}" dt="2023-09-29T16:40:18.874" v="215" actId="113"/>
          <ac:spMkLst>
            <pc:docMk/>
            <pc:sldMk cId="0" sldId="296"/>
            <ac:spMk id="355" creationId="{00000000-0000-0000-0000-000000000000}"/>
          </ac:spMkLst>
        </pc:spChg>
      </pc:sldChg>
      <pc:sldChg chg="modSp mod">
        <pc:chgData name="Tom Smith" userId="eac52e5223bf4258" providerId="LiveId" clId="{C2A508FE-A77D-4F82-A9FC-AB6A78852FE4}" dt="2023-09-29T16:40:42.771" v="235" actId="20577"/>
        <pc:sldMkLst>
          <pc:docMk/>
          <pc:sldMk cId="0" sldId="297"/>
        </pc:sldMkLst>
        <pc:spChg chg="mod">
          <ac:chgData name="Tom Smith" userId="eac52e5223bf4258" providerId="LiveId" clId="{C2A508FE-A77D-4F82-A9FC-AB6A78852FE4}" dt="2023-09-29T16:40:42.771" v="235" actId="20577"/>
          <ac:spMkLst>
            <pc:docMk/>
            <pc:sldMk cId="0" sldId="297"/>
            <ac:spMk id="361" creationId="{00000000-0000-0000-0000-000000000000}"/>
          </ac:spMkLst>
        </pc:spChg>
      </pc:sldChg>
      <pc:sldChg chg="addSp delSp modSp new mod setBg">
        <pc:chgData name="Tom Smith" userId="eac52e5223bf4258" providerId="LiveId" clId="{C2A508FE-A77D-4F82-A9FC-AB6A78852FE4}" dt="2023-09-29T17:57:28.906" v="774" actId="20577"/>
        <pc:sldMkLst>
          <pc:docMk/>
          <pc:sldMk cId="768138047" sldId="298"/>
        </pc:sldMkLst>
        <pc:spChg chg="mod">
          <ac:chgData name="Tom Smith" userId="eac52e5223bf4258" providerId="LiveId" clId="{C2A508FE-A77D-4F82-A9FC-AB6A78852FE4}" dt="2023-09-29T17:36:34.867" v="449" actId="255"/>
          <ac:spMkLst>
            <pc:docMk/>
            <pc:sldMk cId="768138047" sldId="298"/>
            <ac:spMk id="2" creationId="{4B2A506B-C409-D8D4-76A7-904D8AC28086}"/>
          </ac:spMkLst>
        </pc:spChg>
        <pc:spChg chg="mod">
          <ac:chgData name="Tom Smith" userId="eac52e5223bf4258" providerId="LiveId" clId="{C2A508FE-A77D-4F82-A9FC-AB6A78852FE4}" dt="2023-09-29T17:57:28.906" v="774" actId="20577"/>
          <ac:spMkLst>
            <pc:docMk/>
            <pc:sldMk cId="768138047" sldId="298"/>
            <ac:spMk id="3" creationId="{5ACE91A4-370F-B5D6-0739-20D2075AAD06}"/>
          </ac:spMkLst>
        </pc:spChg>
        <pc:spChg chg="add del">
          <ac:chgData name="Tom Smith" userId="eac52e5223bf4258" providerId="LiveId" clId="{C2A508FE-A77D-4F82-A9FC-AB6A78852FE4}" dt="2023-09-29T17:36:17.537" v="446" actId="26606"/>
          <ac:spMkLst>
            <pc:docMk/>
            <pc:sldMk cId="768138047" sldId="298"/>
            <ac:spMk id="9" creationId="{3ECBE1F1-D69B-4AFA-ABD5-8E41720EF6DE}"/>
          </ac:spMkLst>
        </pc:spChg>
        <pc:spChg chg="add">
          <ac:chgData name="Tom Smith" userId="eac52e5223bf4258" providerId="LiveId" clId="{C2A508FE-A77D-4F82-A9FC-AB6A78852FE4}" dt="2023-09-29T17:36:17.558" v="447" actId="26606"/>
          <ac:spMkLst>
            <pc:docMk/>
            <pc:sldMk cId="768138047" sldId="298"/>
            <ac:spMk id="10" creationId="{245A9F99-D9B1-4094-A2E2-B90AC1DB7B9C}"/>
          </ac:spMkLst>
        </pc:spChg>
        <pc:spChg chg="add del">
          <ac:chgData name="Tom Smith" userId="eac52e5223bf4258" providerId="LiveId" clId="{C2A508FE-A77D-4F82-A9FC-AB6A78852FE4}" dt="2023-09-29T17:36:17.537" v="446" actId="26606"/>
          <ac:spMkLst>
            <pc:docMk/>
            <pc:sldMk cId="768138047" sldId="298"/>
            <ac:spMk id="11" creationId="{603A6265-E10C-4B85-9C20-E75FCAF9CC63}"/>
          </ac:spMkLst>
        </pc:spChg>
        <pc:spChg chg="add">
          <ac:chgData name="Tom Smith" userId="eac52e5223bf4258" providerId="LiveId" clId="{C2A508FE-A77D-4F82-A9FC-AB6A78852FE4}" dt="2023-09-29T17:36:17.558" v="447" actId="26606"/>
          <ac:spMkLst>
            <pc:docMk/>
            <pc:sldMk cId="768138047" sldId="298"/>
            <ac:spMk id="12" creationId="{B7FAF607-473A-4A43-A23D-BBFF5C4117BB}"/>
          </ac:spMkLst>
        </pc:spChg>
        <pc:grpChg chg="add">
          <ac:chgData name="Tom Smith" userId="eac52e5223bf4258" providerId="LiveId" clId="{C2A508FE-A77D-4F82-A9FC-AB6A78852FE4}" dt="2023-09-29T17:36:17.558" v="447" actId="26606"/>
          <ac:grpSpMkLst>
            <pc:docMk/>
            <pc:sldMk cId="768138047" sldId="298"/>
            <ac:grpSpMk id="14" creationId="{C5F6476F-D303-44D3-B30F-1BA348F0F64A}"/>
          </ac:grpSpMkLst>
        </pc:grpChg>
        <pc:picChg chg="add del">
          <ac:chgData name="Tom Smith" userId="eac52e5223bf4258" providerId="LiveId" clId="{C2A508FE-A77D-4F82-A9FC-AB6A78852FE4}" dt="2023-09-29T17:36:17.537" v="446" actId="26606"/>
          <ac:picMkLst>
            <pc:docMk/>
            <pc:sldMk cId="768138047" sldId="298"/>
            <ac:picMk id="5" creationId="{D57F4F65-9B5D-1C2D-A35D-10FE242D1182}"/>
          </ac:picMkLst>
        </pc:picChg>
        <pc:picChg chg="add">
          <ac:chgData name="Tom Smith" userId="eac52e5223bf4258" providerId="LiveId" clId="{C2A508FE-A77D-4F82-A9FC-AB6A78852FE4}" dt="2023-09-29T17:36:17.558" v="447" actId="26606"/>
          <ac:picMkLst>
            <pc:docMk/>
            <pc:sldMk cId="768138047" sldId="298"/>
            <ac:picMk id="7" creationId="{C6F1914E-5A35-4CED-4EC0-7DDBE41E5E89}"/>
          </ac:picMkLst>
        </pc:picChg>
      </pc:sldChg>
      <pc:sldChg chg="new del">
        <pc:chgData name="Tom Smith" userId="eac52e5223bf4258" providerId="LiveId" clId="{C2A508FE-A77D-4F82-A9FC-AB6A78852FE4}" dt="2023-09-29T16:32:21.742" v="132" actId="47"/>
        <pc:sldMkLst>
          <pc:docMk/>
          <pc:sldMk cId="2673420423" sldId="298"/>
        </pc:sldMkLst>
      </pc:sldChg>
      <pc:sldChg chg="addSp delSp modSp new mod setBg modClrScheme chgLayout">
        <pc:chgData name="Tom Smith" userId="eac52e5223bf4258" providerId="LiveId" clId="{C2A508FE-A77D-4F82-A9FC-AB6A78852FE4}" dt="2023-09-29T17:47:50.993" v="628" actId="20577"/>
        <pc:sldMkLst>
          <pc:docMk/>
          <pc:sldMk cId="1333598358" sldId="299"/>
        </pc:sldMkLst>
        <pc:spChg chg="del mod ord">
          <ac:chgData name="Tom Smith" userId="eac52e5223bf4258" providerId="LiveId" clId="{C2A508FE-A77D-4F82-A9FC-AB6A78852FE4}" dt="2023-09-29T17:43:21.991" v="494" actId="700"/>
          <ac:spMkLst>
            <pc:docMk/>
            <pc:sldMk cId="1333598358" sldId="299"/>
            <ac:spMk id="2" creationId="{6C73503B-2078-BC36-E753-928F760CEE50}"/>
          </ac:spMkLst>
        </pc:spChg>
        <pc:spChg chg="del mod ord">
          <ac:chgData name="Tom Smith" userId="eac52e5223bf4258" providerId="LiveId" clId="{C2A508FE-A77D-4F82-A9FC-AB6A78852FE4}" dt="2023-09-29T17:43:21.991" v="494" actId="700"/>
          <ac:spMkLst>
            <pc:docMk/>
            <pc:sldMk cId="1333598358" sldId="299"/>
            <ac:spMk id="3" creationId="{7BB2DE42-4FB7-9375-F630-DF30D13FEDC7}"/>
          </ac:spMkLst>
        </pc:spChg>
        <pc:spChg chg="add mod ord">
          <ac:chgData name="Tom Smith" userId="eac52e5223bf4258" providerId="LiveId" clId="{C2A508FE-A77D-4F82-A9FC-AB6A78852FE4}" dt="2023-09-29T17:47:34.917" v="599" actId="26606"/>
          <ac:spMkLst>
            <pc:docMk/>
            <pc:sldMk cId="1333598358" sldId="299"/>
            <ac:spMk id="4" creationId="{14EF127B-9A89-3FA0-9B22-44A62D9C5E6F}"/>
          </ac:spMkLst>
        </pc:spChg>
        <pc:spChg chg="add mod ord">
          <ac:chgData name="Tom Smith" userId="eac52e5223bf4258" providerId="LiveId" clId="{C2A508FE-A77D-4F82-A9FC-AB6A78852FE4}" dt="2023-09-29T17:47:50.993" v="628" actId="20577"/>
          <ac:spMkLst>
            <pc:docMk/>
            <pc:sldMk cId="1333598358" sldId="299"/>
            <ac:spMk id="5" creationId="{5827192B-1B03-78DE-4BD4-8964A56AE9C8}"/>
          </ac:spMkLst>
        </pc:spChg>
        <pc:spChg chg="add">
          <ac:chgData name="Tom Smith" userId="eac52e5223bf4258" providerId="LiveId" clId="{C2A508FE-A77D-4F82-A9FC-AB6A78852FE4}" dt="2023-09-29T17:47:34.917" v="599" actId="26606"/>
          <ac:spMkLst>
            <pc:docMk/>
            <pc:sldMk cId="1333598358" sldId="299"/>
            <ac:spMk id="10" creationId="{4522B21E-B2B9-4C72-9A71-C87EFD137480}"/>
          </ac:spMkLst>
        </pc:spChg>
        <pc:spChg chg="add del">
          <ac:chgData name="Tom Smith" userId="eac52e5223bf4258" providerId="LiveId" clId="{C2A508FE-A77D-4F82-A9FC-AB6A78852FE4}" dt="2023-09-29T17:47:34.904" v="598" actId="26606"/>
          <ac:spMkLst>
            <pc:docMk/>
            <pc:sldMk cId="1333598358" sldId="299"/>
            <ac:spMk id="11" creationId="{C1DD1A8A-57D5-4A81-AD04-532B043C5611}"/>
          </ac:spMkLst>
        </pc:spChg>
        <pc:spChg chg="add">
          <ac:chgData name="Tom Smith" userId="eac52e5223bf4258" providerId="LiveId" clId="{C2A508FE-A77D-4F82-A9FC-AB6A78852FE4}" dt="2023-09-29T17:47:34.917" v="599" actId="26606"/>
          <ac:spMkLst>
            <pc:docMk/>
            <pc:sldMk cId="1333598358" sldId="299"/>
            <ac:spMk id="12" creationId="{5EB7D2A2-F448-44D4-938C-DC84CBCB3B1E}"/>
          </ac:spMkLst>
        </pc:spChg>
        <pc:spChg chg="add del">
          <ac:chgData name="Tom Smith" userId="eac52e5223bf4258" providerId="LiveId" clId="{C2A508FE-A77D-4F82-A9FC-AB6A78852FE4}" dt="2023-09-29T17:47:34.904" v="598" actId="26606"/>
          <ac:spMkLst>
            <pc:docMk/>
            <pc:sldMk cId="1333598358" sldId="299"/>
            <ac:spMk id="13" creationId="{007891EC-4501-44ED-A8C8-B11B6DB767AB}"/>
          </ac:spMkLst>
        </pc:spChg>
        <pc:spChg chg="add">
          <ac:chgData name="Tom Smith" userId="eac52e5223bf4258" providerId="LiveId" clId="{C2A508FE-A77D-4F82-A9FC-AB6A78852FE4}" dt="2023-09-29T17:47:34.917" v="599" actId="26606"/>
          <ac:spMkLst>
            <pc:docMk/>
            <pc:sldMk cId="1333598358" sldId="299"/>
            <ac:spMk id="14" creationId="{871AEA07-1E14-44B4-8E55-64EF049CD66F}"/>
          </ac:spMkLst>
        </pc:spChg>
        <pc:picChg chg="add del">
          <ac:chgData name="Tom Smith" userId="eac52e5223bf4258" providerId="LiveId" clId="{C2A508FE-A77D-4F82-A9FC-AB6A78852FE4}" dt="2023-09-29T17:47:34.904" v="598" actId="26606"/>
          <ac:picMkLst>
            <pc:docMk/>
            <pc:sldMk cId="1333598358" sldId="299"/>
            <ac:picMk id="7" creationId="{E8BB421E-5A0C-1D3F-19D7-C05F89798543}"/>
          </ac:picMkLst>
        </pc:picChg>
        <pc:cxnChg chg="add">
          <ac:chgData name="Tom Smith" userId="eac52e5223bf4258" providerId="LiveId" clId="{C2A508FE-A77D-4F82-A9FC-AB6A78852FE4}" dt="2023-09-29T17:47:34.917" v="599" actId="26606"/>
          <ac:cxnSpMkLst>
            <pc:docMk/>
            <pc:sldMk cId="1333598358" sldId="299"/>
            <ac:cxnSpMk id="16" creationId="{F7C8EA93-3210-4C62-99E9-153C275E3A87}"/>
          </ac:cxnSpMkLst>
        </pc:cxnChg>
      </pc:sldChg>
      <pc:sldChg chg="addSp delSp modSp add mod setBg delDesignElem">
        <pc:chgData name="Tom Smith" userId="eac52e5223bf4258" providerId="LiveId" clId="{C2A508FE-A77D-4F82-A9FC-AB6A78852FE4}" dt="2023-09-29T17:48:33.908" v="631" actId="26606"/>
        <pc:sldMkLst>
          <pc:docMk/>
          <pc:sldMk cId="2609036727" sldId="300"/>
        </pc:sldMkLst>
        <pc:spChg chg="mod">
          <ac:chgData name="Tom Smith" userId="eac52e5223bf4258" providerId="LiveId" clId="{C2A508FE-A77D-4F82-A9FC-AB6A78852FE4}" dt="2023-09-29T17:48:33.908" v="631" actId="26606"/>
          <ac:spMkLst>
            <pc:docMk/>
            <pc:sldMk cId="2609036727" sldId="300"/>
            <ac:spMk id="4" creationId="{14EF127B-9A89-3FA0-9B22-44A62D9C5E6F}"/>
          </ac:spMkLst>
        </pc:spChg>
        <pc:spChg chg="mod">
          <ac:chgData name="Tom Smith" userId="eac52e5223bf4258" providerId="LiveId" clId="{C2A508FE-A77D-4F82-A9FC-AB6A78852FE4}" dt="2023-09-29T17:48:33.908" v="631" actId="26606"/>
          <ac:spMkLst>
            <pc:docMk/>
            <pc:sldMk cId="2609036727" sldId="300"/>
            <ac:spMk id="5" creationId="{5827192B-1B03-78DE-4BD4-8964A56AE9C8}"/>
          </ac:spMkLst>
        </pc:spChg>
        <pc:spChg chg="add">
          <ac:chgData name="Tom Smith" userId="eac52e5223bf4258" providerId="LiveId" clId="{C2A508FE-A77D-4F82-A9FC-AB6A78852FE4}" dt="2023-09-29T17:48:33.908" v="631" actId="26606"/>
          <ac:spMkLst>
            <pc:docMk/>
            <pc:sldMk cId="2609036727" sldId="300"/>
            <ac:spMk id="7" creationId="{F0A604E4-7307-451C-93BE-F1F7E1BF3BF8}"/>
          </ac:spMkLst>
        </pc:spChg>
        <pc:spChg chg="add">
          <ac:chgData name="Tom Smith" userId="eac52e5223bf4258" providerId="LiveId" clId="{C2A508FE-A77D-4F82-A9FC-AB6A78852FE4}" dt="2023-09-29T17:48:33.908" v="631" actId="26606"/>
          <ac:spMkLst>
            <pc:docMk/>
            <pc:sldMk cId="2609036727" sldId="300"/>
            <ac:spMk id="8" creationId="{F7F3A0AA-35E5-4085-942B-737839030604}"/>
          </ac:spMkLst>
        </pc:spChg>
        <pc:spChg chg="del">
          <ac:chgData name="Tom Smith" userId="eac52e5223bf4258" providerId="LiveId" clId="{C2A508FE-A77D-4F82-A9FC-AB6A78852FE4}" dt="2023-09-29T17:48:21.639" v="630"/>
          <ac:spMkLst>
            <pc:docMk/>
            <pc:sldMk cId="2609036727" sldId="300"/>
            <ac:spMk id="10" creationId="{4522B21E-B2B9-4C72-9A71-C87EFD137480}"/>
          </ac:spMkLst>
        </pc:spChg>
        <pc:spChg chg="add">
          <ac:chgData name="Tom Smith" userId="eac52e5223bf4258" providerId="LiveId" clId="{C2A508FE-A77D-4F82-A9FC-AB6A78852FE4}" dt="2023-09-29T17:48:33.908" v="631" actId="26606"/>
          <ac:spMkLst>
            <pc:docMk/>
            <pc:sldMk cId="2609036727" sldId="300"/>
            <ac:spMk id="11" creationId="{402F5C38-C747-4173-ABBF-656E39E82130}"/>
          </ac:spMkLst>
        </pc:spChg>
        <pc:spChg chg="del">
          <ac:chgData name="Tom Smith" userId="eac52e5223bf4258" providerId="LiveId" clId="{C2A508FE-A77D-4F82-A9FC-AB6A78852FE4}" dt="2023-09-29T17:48:21.639" v="630"/>
          <ac:spMkLst>
            <pc:docMk/>
            <pc:sldMk cId="2609036727" sldId="300"/>
            <ac:spMk id="12" creationId="{5EB7D2A2-F448-44D4-938C-DC84CBCB3B1E}"/>
          </ac:spMkLst>
        </pc:spChg>
        <pc:spChg chg="del">
          <ac:chgData name="Tom Smith" userId="eac52e5223bf4258" providerId="LiveId" clId="{C2A508FE-A77D-4F82-A9FC-AB6A78852FE4}" dt="2023-09-29T17:48:21.639" v="630"/>
          <ac:spMkLst>
            <pc:docMk/>
            <pc:sldMk cId="2609036727" sldId="300"/>
            <ac:spMk id="14" creationId="{871AEA07-1E14-44B4-8E55-64EF049CD66F}"/>
          </ac:spMkLst>
        </pc:spChg>
        <pc:spChg chg="add">
          <ac:chgData name="Tom Smith" userId="eac52e5223bf4258" providerId="LiveId" clId="{C2A508FE-A77D-4F82-A9FC-AB6A78852FE4}" dt="2023-09-29T17:48:33.908" v="631" actId="26606"/>
          <ac:spMkLst>
            <pc:docMk/>
            <pc:sldMk cId="2609036727" sldId="300"/>
            <ac:spMk id="18" creationId="{E37EECFC-A684-4391-AE85-4CDAF5565F61}"/>
          </ac:spMkLst>
        </pc:spChg>
        <pc:picChg chg="add">
          <ac:chgData name="Tom Smith" userId="eac52e5223bf4258" providerId="LiveId" clId="{C2A508FE-A77D-4F82-A9FC-AB6A78852FE4}" dt="2023-09-29T17:48:33.908" v="631" actId="26606"/>
          <ac:picMkLst>
            <pc:docMk/>
            <pc:sldMk cId="2609036727" sldId="300"/>
            <ac:picMk id="9" creationId="{7BEFCC64-ED91-BB9D-8478-445F578A83F2}"/>
          </ac:picMkLst>
        </pc:picChg>
        <pc:cxnChg chg="del">
          <ac:chgData name="Tom Smith" userId="eac52e5223bf4258" providerId="LiveId" clId="{C2A508FE-A77D-4F82-A9FC-AB6A78852FE4}" dt="2023-09-29T17:48:21.639" v="630"/>
          <ac:cxnSpMkLst>
            <pc:docMk/>
            <pc:sldMk cId="2609036727" sldId="300"/>
            <ac:cxnSpMk id="16" creationId="{F7C8EA93-3210-4C62-99E9-153C275E3A87}"/>
          </ac:cxnSpMkLst>
        </pc:cxnChg>
      </pc:sldChg>
      <pc:sldChg chg="addSp delSp modSp add mod setBg delDesignElem">
        <pc:chgData name="Tom Smith" userId="eac52e5223bf4258" providerId="LiveId" clId="{C2A508FE-A77D-4F82-A9FC-AB6A78852FE4}" dt="2023-09-29T17:49:00.024" v="634" actId="26606"/>
        <pc:sldMkLst>
          <pc:docMk/>
          <pc:sldMk cId="1827363006" sldId="301"/>
        </pc:sldMkLst>
        <pc:spChg chg="mod">
          <ac:chgData name="Tom Smith" userId="eac52e5223bf4258" providerId="LiveId" clId="{C2A508FE-A77D-4F82-A9FC-AB6A78852FE4}" dt="2023-09-29T17:49:00.024" v="634" actId="26606"/>
          <ac:spMkLst>
            <pc:docMk/>
            <pc:sldMk cId="1827363006" sldId="301"/>
            <ac:spMk id="4" creationId="{14EF127B-9A89-3FA0-9B22-44A62D9C5E6F}"/>
          </ac:spMkLst>
        </pc:spChg>
        <pc:spChg chg="mod">
          <ac:chgData name="Tom Smith" userId="eac52e5223bf4258" providerId="LiveId" clId="{C2A508FE-A77D-4F82-A9FC-AB6A78852FE4}" dt="2023-09-29T17:49:00.024" v="634" actId="26606"/>
          <ac:spMkLst>
            <pc:docMk/>
            <pc:sldMk cId="1827363006" sldId="301"/>
            <ac:spMk id="5" creationId="{5827192B-1B03-78DE-4BD4-8964A56AE9C8}"/>
          </ac:spMkLst>
        </pc:spChg>
        <pc:spChg chg="add">
          <ac:chgData name="Tom Smith" userId="eac52e5223bf4258" providerId="LiveId" clId="{C2A508FE-A77D-4F82-A9FC-AB6A78852FE4}" dt="2023-09-29T17:49:00.024" v="634" actId="26606"/>
          <ac:spMkLst>
            <pc:docMk/>
            <pc:sldMk cId="1827363006" sldId="301"/>
            <ac:spMk id="7" creationId="{FFD48BC7-DC40-47DE-87EE-9F4B6ECB9ABB}"/>
          </ac:spMkLst>
        </pc:spChg>
        <pc:spChg chg="add">
          <ac:chgData name="Tom Smith" userId="eac52e5223bf4258" providerId="LiveId" clId="{C2A508FE-A77D-4F82-A9FC-AB6A78852FE4}" dt="2023-09-29T17:49:00.024" v="634" actId="26606"/>
          <ac:spMkLst>
            <pc:docMk/>
            <pc:sldMk cId="1827363006" sldId="301"/>
            <ac:spMk id="8" creationId="{E502BBC7-2C76-46F3-BC24-5985BC13DB88}"/>
          </ac:spMkLst>
        </pc:spChg>
        <pc:spChg chg="add">
          <ac:chgData name="Tom Smith" userId="eac52e5223bf4258" providerId="LiveId" clId="{C2A508FE-A77D-4F82-A9FC-AB6A78852FE4}" dt="2023-09-29T17:49:00.024" v="634" actId="26606"/>
          <ac:spMkLst>
            <pc:docMk/>
            <pc:sldMk cId="1827363006" sldId="301"/>
            <ac:spMk id="9" creationId="{C7F28D52-2A5F-4D23-81AE-7CB8B591C7AF}"/>
          </ac:spMkLst>
        </pc:spChg>
        <pc:spChg chg="del">
          <ac:chgData name="Tom Smith" userId="eac52e5223bf4258" providerId="LiveId" clId="{C2A508FE-A77D-4F82-A9FC-AB6A78852FE4}" dt="2023-09-29T17:48:54.045" v="633"/>
          <ac:spMkLst>
            <pc:docMk/>
            <pc:sldMk cId="1827363006" sldId="301"/>
            <ac:spMk id="10" creationId="{4522B21E-B2B9-4C72-9A71-C87EFD137480}"/>
          </ac:spMkLst>
        </pc:spChg>
        <pc:spChg chg="add">
          <ac:chgData name="Tom Smith" userId="eac52e5223bf4258" providerId="LiveId" clId="{C2A508FE-A77D-4F82-A9FC-AB6A78852FE4}" dt="2023-09-29T17:49:00.024" v="634" actId="26606"/>
          <ac:spMkLst>
            <pc:docMk/>
            <pc:sldMk cId="1827363006" sldId="301"/>
            <ac:spMk id="11" creationId="{3629484E-3792-4B3D-89AD-7C8A1ED0E0D4}"/>
          </ac:spMkLst>
        </pc:spChg>
        <pc:spChg chg="del">
          <ac:chgData name="Tom Smith" userId="eac52e5223bf4258" providerId="LiveId" clId="{C2A508FE-A77D-4F82-A9FC-AB6A78852FE4}" dt="2023-09-29T17:48:54.045" v="633"/>
          <ac:spMkLst>
            <pc:docMk/>
            <pc:sldMk cId="1827363006" sldId="301"/>
            <ac:spMk id="12" creationId="{5EB7D2A2-F448-44D4-938C-DC84CBCB3B1E}"/>
          </ac:spMkLst>
        </pc:spChg>
        <pc:spChg chg="del">
          <ac:chgData name="Tom Smith" userId="eac52e5223bf4258" providerId="LiveId" clId="{C2A508FE-A77D-4F82-A9FC-AB6A78852FE4}" dt="2023-09-29T17:48:54.045" v="633"/>
          <ac:spMkLst>
            <pc:docMk/>
            <pc:sldMk cId="1827363006" sldId="301"/>
            <ac:spMk id="14" creationId="{871AEA07-1E14-44B4-8E55-64EF049CD66F}"/>
          </ac:spMkLst>
        </pc:spChg>
        <pc:cxnChg chg="del">
          <ac:chgData name="Tom Smith" userId="eac52e5223bf4258" providerId="LiveId" clId="{C2A508FE-A77D-4F82-A9FC-AB6A78852FE4}" dt="2023-09-29T17:48:54.045" v="633"/>
          <ac:cxnSpMkLst>
            <pc:docMk/>
            <pc:sldMk cId="1827363006" sldId="301"/>
            <ac:cxnSpMk id="16" creationId="{F7C8EA93-3210-4C62-99E9-153C275E3A87}"/>
          </ac:cxnSpMkLst>
        </pc:cxnChg>
      </pc:sldChg>
      <pc:sldChg chg="addSp delSp modSp add mod setBg delDesignElem">
        <pc:chgData name="Tom Smith" userId="eac52e5223bf4258" providerId="LiveId" clId="{C2A508FE-A77D-4F82-A9FC-AB6A78852FE4}" dt="2023-09-29T17:49:51.920" v="637" actId="26606"/>
        <pc:sldMkLst>
          <pc:docMk/>
          <pc:sldMk cId="321776350" sldId="302"/>
        </pc:sldMkLst>
        <pc:spChg chg="mod">
          <ac:chgData name="Tom Smith" userId="eac52e5223bf4258" providerId="LiveId" clId="{C2A508FE-A77D-4F82-A9FC-AB6A78852FE4}" dt="2023-09-29T17:49:51.920" v="637" actId="26606"/>
          <ac:spMkLst>
            <pc:docMk/>
            <pc:sldMk cId="321776350" sldId="302"/>
            <ac:spMk id="4" creationId="{14EF127B-9A89-3FA0-9B22-44A62D9C5E6F}"/>
          </ac:spMkLst>
        </pc:spChg>
        <pc:spChg chg="mod">
          <ac:chgData name="Tom Smith" userId="eac52e5223bf4258" providerId="LiveId" clId="{C2A508FE-A77D-4F82-A9FC-AB6A78852FE4}" dt="2023-09-29T17:49:51.920" v="637" actId="26606"/>
          <ac:spMkLst>
            <pc:docMk/>
            <pc:sldMk cId="321776350" sldId="302"/>
            <ac:spMk id="5" creationId="{5827192B-1B03-78DE-4BD4-8964A56AE9C8}"/>
          </ac:spMkLst>
        </pc:spChg>
        <pc:spChg chg="del">
          <ac:chgData name="Tom Smith" userId="eac52e5223bf4258" providerId="LiveId" clId="{C2A508FE-A77D-4F82-A9FC-AB6A78852FE4}" dt="2023-09-29T17:49:44.637" v="636"/>
          <ac:spMkLst>
            <pc:docMk/>
            <pc:sldMk cId="321776350" sldId="302"/>
            <ac:spMk id="10" creationId="{4522B21E-B2B9-4C72-9A71-C87EFD137480}"/>
          </ac:spMkLst>
        </pc:spChg>
        <pc:spChg chg="add">
          <ac:chgData name="Tom Smith" userId="eac52e5223bf4258" providerId="LiveId" clId="{C2A508FE-A77D-4F82-A9FC-AB6A78852FE4}" dt="2023-09-29T17:49:51.920" v="637" actId="26606"/>
          <ac:spMkLst>
            <pc:docMk/>
            <pc:sldMk cId="321776350" sldId="302"/>
            <ac:spMk id="11" creationId="{32E62931-8EB4-42BB-BAAB-D8757BE66D8E}"/>
          </ac:spMkLst>
        </pc:spChg>
        <pc:spChg chg="del">
          <ac:chgData name="Tom Smith" userId="eac52e5223bf4258" providerId="LiveId" clId="{C2A508FE-A77D-4F82-A9FC-AB6A78852FE4}" dt="2023-09-29T17:49:44.637" v="636"/>
          <ac:spMkLst>
            <pc:docMk/>
            <pc:sldMk cId="321776350" sldId="302"/>
            <ac:spMk id="12" creationId="{5EB7D2A2-F448-44D4-938C-DC84CBCB3B1E}"/>
          </ac:spMkLst>
        </pc:spChg>
        <pc:spChg chg="del">
          <ac:chgData name="Tom Smith" userId="eac52e5223bf4258" providerId="LiveId" clId="{C2A508FE-A77D-4F82-A9FC-AB6A78852FE4}" dt="2023-09-29T17:49:44.637" v="636"/>
          <ac:spMkLst>
            <pc:docMk/>
            <pc:sldMk cId="321776350" sldId="302"/>
            <ac:spMk id="14" creationId="{871AEA07-1E14-44B4-8E55-64EF049CD66F}"/>
          </ac:spMkLst>
        </pc:spChg>
        <pc:picChg chg="add">
          <ac:chgData name="Tom Smith" userId="eac52e5223bf4258" providerId="LiveId" clId="{C2A508FE-A77D-4F82-A9FC-AB6A78852FE4}" dt="2023-09-29T17:49:51.920" v="637" actId="26606"/>
          <ac:picMkLst>
            <pc:docMk/>
            <pc:sldMk cId="321776350" sldId="302"/>
            <ac:picMk id="7" creationId="{25AE1DB3-91DB-8467-1E60-8B8130423E62}"/>
          </ac:picMkLst>
        </pc:picChg>
        <pc:cxnChg chg="del">
          <ac:chgData name="Tom Smith" userId="eac52e5223bf4258" providerId="LiveId" clId="{C2A508FE-A77D-4F82-A9FC-AB6A78852FE4}" dt="2023-09-29T17:49:44.637" v="636"/>
          <ac:cxnSpMkLst>
            <pc:docMk/>
            <pc:sldMk cId="321776350" sldId="302"/>
            <ac:cxnSpMk id="16" creationId="{F7C8EA93-3210-4C62-99E9-153C275E3A87}"/>
          </ac:cxnSpMkLst>
        </pc:cxnChg>
      </pc:sldChg>
      <pc:sldChg chg="addSp delSp add del setBg delDesignElem">
        <pc:chgData name="Tom Smith" userId="eac52e5223bf4258" providerId="LiveId" clId="{C2A508FE-A77D-4F82-A9FC-AB6A78852FE4}" dt="2023-09-29T17:50:47.328" v="641"/>
        <pc:sldMkLst>
          <pc:docMk/>
          <pc:sldMk cId="1801012326" sldId="303"/>
        </pc:sldMkLst>
        <pc:spChg chg="add del">
          <ac:chgData name="Tom Smith" userId="eac52e5223bf4258" providerId="LiveId" clId="{C2A508FE-A77D-4F82-A9FC-AB6A78852FE4}" dt="2023-09-29T17:50:47.328" v="641"/>
          <ac:spMkLst>
            <pc:docMk/>
            <pc:sldMk cId="1801012326" sldId="303"/>
            <ac:spMk id="143" creationId="{12609869-9E80-471B-A487-A53288E0E791}"/>
          </ac:spMkLst>
        </pc:spChg>
        <pc:spChg chg="add del">
          <ac:chgData name="Tom Smith" userId="eac52e5223bf4258" providerId="LiveId" clId="{C2A508FE-A77D-4F82-A9FC-AB6A78852FE4}" dt="2023-09-29T17:50:47.328" v="641"/>
          <ac:spMkLst>
            <pc:docMk/>
            <pc:sldMk cId="1801012326" sldId="303"/>
            <ac:spMk id="145" creationId="{7004738A-9D34-43E8-97D2-CA0EED4F8BE0}"/>
          </ac:spMkLst>
        </pc:spChg>
        <pc:spChg chg="add del">
          <ac:chgData name="Tom Smith" userId="eac52e5223bf4258" providerId="LiveId" clId="{C2A508FE-A77D-4F82-A9FC-AB6A78852FE4}" dt="2023-09-29T17:50:47.328" v="641"/>
          <ac:spMkLst>
            <pc:docMk/>
            <pc:sldMk cId="1801012326" sldId="303"/>
            <ac:spMk id="147" creationId="{B8B8D07F-F13E-443E-BA68-2D26672D76B9}"/>
          </ac:spMkLst>
        </pc:spChg>
        <pc:spChg chg="add del">
          <ac:chgData name="Tom Smith" userId="eac52e5223bf4258" providerId="LiveId" clId="{C2A508FE-A77D-4F82-A9FC-AB6A78852FE4}" dt="2023-09-29T17:50:47.328" v="641"/>
          <ac:spMkLst>
            <pc:docMk/>
            <pc:sldMk cId="1801012326" sldId="303"/>
            <ac:spMk id="149" creationId="{2813A4FA-24A5-41ED-A534-3807D1B2F344}"/>
          </ac:spMkLst>
        </pc:spChg>
        <pc:spChg chg="add del">
          <ac:chgData name="Tom Smith" userId="eac52e5223bf4258" providerId="LiveId" clId="{C2A508FE-A77D-4F82-A9FC-AB6A78852FE4}" dt="2023-09-29T17:50:47.328" v="641"/>
          <ac:spMkLst>
            <pc:docMk/>
            <pc:sldMk cId="1801012326" sldId="303"/>
            <ac:spMk id="151" creationId="{C3944F27-CA70-4E84-A51A-E6BF89558979}"/>
          </ac:spMkLst>
        </pc:spChg>
      </pc:sldChg>
      <pc:sldChg chg="modSp add mod">
        <pc:chgData name="Tom Smith" userId="eac52e5223bf4258" providerId="LiveId" clId="{C2A508FE-A77D-4F82-A9FC-AB6A78852FE4}" dt="2023-09-29T17:50:57.271" v="648" actId="20577"/>
        <pc:sldMkLst>
          <pc:docMk/>
          <pc:sldMk cId="3381238227" sldId="303"/>
        </pc:sldMkLst>
        <pc:spChg chg="mod">
          <ac:chgData name="Tom Smith" userId="eac52e5223bf4258" providerId="LiveId" clId="{C2A508FE-A77D-4F82-A9FC-AB6A78852FE4}" dt="2023-09-29T17:50:57.271" v="648" actId="20577"/>
          <ac:spMkLst>
            <pc:docMk/>
            <pc:sldMk cId="3381238227" sldId="303"/>
            <ac:spMk id="135" creationId="{00000000-0000-0000-0000-000000000000}"/>
          </ac:spMkLst>
        </pc:spChg>
      </pc:sldChg>
      <pc:sldChg chg="addSp delSp modSp add mod setBg delDesignElem">
        <pc:chgData name="Tom Smith" userId="eac52e5223bf4258" providerId="LiveId" clId="{C2A508FE-A77D-4F82-A9FC-AB6A78852FE4}" dt="2023-09-29T17:54:17.938" v="651" actId="26606"/>
        <pc:sldMkLst>
          <pc:docMk/>
          <pc:sldMk cId="2894824600" sldId="304"/>
        </pc:sldMkLst>
        <pc:spChg chg="mod">
          <ac:chgData name="Tom Smith" userId="eac52e5223bf4258" providerId="LiveId" clId="{C2A508FE-A77D-4F82-A9FC-AB6A78852FE4}" dt="2023-09-29T17:54:17.938" v="651" actId="26606"/>
          <ac:spMkLst>
            <pc:docMk/>
            <pc:sldMk cId="2894824600" sldId="304"/>
            <ac:spMk id="4" creationId="{14EF127B-9A89-3FA0-9B22-44A62D9C5E6F}"/>
          </ac:spMkLst>
        </pc:spChg>
        <pc:spChg chg="mod">
          <ac:chgData name="Tom Smith" userId="eac52e5223bf4258" providerId="LiveId" clId="{C2A508FE-A77D-4F82-A9FC-AB6A78852FE4}" dt="2023-09-29T17:54:17.938" v="651" actId="26606"/>
          <ac:spMkLst>
            <pc:docMk/>
            <pc:sldMk cId="2894824600" sldId="304"/>
            <ac:spMk id="5" creationId="{5827192B-1B03-78DE-4BD4-8964A56AE9C8}"/>
          </ac:spMkLst>
        </pc:spChg>
        <pc:spChg chg="add">
          <ac:chgData name="Tom Smith" userId="eac52e5223bf4258" providerId="LiveId" clId="{C2A508FE-A77D-4F82-A9FC-AB6A78852FE4}" dt="2023-09-29T17:54:17.938" v="651" actId="26606"/>
          <ac:spMkLst>
            <pc:docMk/>
            <pc:sldMk cId="2894824600" sldId="304"/>
            <ac:spMk id="7" creationId="{5DCB5928-DC7D-4612-9922-441966E15627}"/>
          </ac:spMkLst>
        </pc:spChg>
        <pc:spChg chg="add">
          <ac:chgData name="Tom Smith" userId="eac52e5223bf4258" providerId="LiveId" clId="{C2A508FE-A77D-4F82-A9FC-AB6A78852FE4}" dt="2023-09-29T17:54:17.938" v="651" actId="26606"/>
          <ac:spMkLst>
            <pc:docMk/>
            <pc:sldMk cId="2894824600" sldId="304"/>
            <ac:spMk id="8" creationId="{682C1161-1736-45EC-99B7-33F3CAE9D517}"/>
          </ac:spMkLst>
        </pc:spChg>
        <pc:spChg chg="del">
          <ac:chgData name="Tom Smith" userId="eac52e5223bf4258" providerId="LiveId" clId="{C2A508FE-A77D-4F82-A9FC-AB6A78852FE4}" dt="2023-09-29T17:54:09.760" v="650"/>
          <ac:spMkLst>
            <pc:docMk/>
            <pc:sldMk cId="2894824600" sldId="304"/>
            <ac:spMk id="10" creationId="{4522B21E-B2B9-4C72-9A71-C87EFD137480}"/>
          </ac:spMkLst>
        </pc:spChg>
        <pc:spChg chg="add">
          <ac:chgData name="Tom Smith" userId="eac52e5223bf4258" providerId="LiveId" clId="{C2A508FE-A77D-4F82-A9FC-AB6A78852FE4}" dt="2023-09-29T17:54:17.938" v="651" actId="26606"/>
          <ac:spMkLst>
            <pc:docMk/>
            <pc:sldMk cId="2894824600" sldId="304"/>
            <ac:spMk id="11" creationId="{84D4DDB8-B68F-45B0-9F62-C4279996F672}"/>
          </ac:spMkLst>
        </pc:spChg>
        <pc:spChg chg="del">
          <ac:chgData name="Tom Smith" userId="eac52e5223bf4258" providerId="LiveId" clId="{C2A508FE-A77D-4F82-A9FC-AB6A78852FE4}" dt="2023-09-29T17:54:09.760" v="650"/>
          <ac:spMkLst>
            <pc:docMk/>
            <pc:sldMk cId="2894824600" sldId="304"/>
            <ac:spMk id="12" creationId="{5EB7D2A2-F448-44D4-938C-DC84CBCB3B1E}"/>
          </ac:spMkLst>
        </pc:spChg>
        <pc:spChg chg="del">
          <ac:chgData name="Tom Smith" userId="eac52e5223bf4258" providerId="LiveId" clId="{C2A508FE-A77D-4F82-A9FC-AB6A78852FE4}" dt="2023-09-29T17:54:09.760" v="650"/>
          <ac:spMkLst>
            <pc:docMk/>
            <pc:sldMk cId="2894824600" sldId="304"/>
            <ac:spMk id="14" creationId="{871AEA07-1E14-44B4-8E55-64EF049CD66F}"/>
          </ac:spMkLst>
        </pc:spChg>
        <pc:spChg chg="add">
          <ac:chgData name="Tom Smith" userId="eac52e5223bf4258" providerId="LiveId" clId="{C2A508FE-A77D-4F82-A9FC-AB6A78852FE4}" dt="2023-09-29T17:54:17.938" v="651" actId="26606"/>
          <ac:spMkLst>
            <pc:docMk/>
            <pc:sldMk cId="2894824600" sldId="304"/>
            <ac:spMk id="18" creationId="{AF2F604E-43BE-4DC3-B983-E071523364F8}"/>
          </ac:spMkLst>
        </pc:spChg>
        <pc:spChg chg="add">
          <ac:chgData name="Tom Smith" userId="eac52e5223bf4258" providerId="LiveId" clId="{C2A508FE-A77D-4F82-A9FC-AB6A78852FE4}" dt="2023-09-29T17:54:17.938" v="651" actId="26606"/>
          <ac:spMkLst>
            <pc:docMk/>
            <pc:sldMk cId="2894824600" sldId="304"/>
            <ac:spMk id="20" creationId="{08C9B587-E65E-4B52-B37C-ABEBB6E87928}"/>
          </ac:spMkLst>
        </pc:spChg>
        <pc:picChg chg="add">
          <ac:chgData name="Tom Smith" userId="eac52e5223bf4258" providerId="LiveId" clId="{C2A508FE-A77D-4F82-A9FC-AB6A78852FE4}" dt="2023-09-29T17:54:17.938" v="651" actId="26606"/>
          <ac:picMkLst>
            <pc:docMk/>
            <pc:sldMk cId="2894824600" sldId="304"/>
            <ac:picMk id="9" creationId="{8AB4D195-3276-C30E-6D4F-EB2B591907A1}"/>
          </ac:picMkLst>
        </pc:picChg>
        <pc:cxnChg chg="del">
          <ac:chgData name="Tom Smith" userId="eac52e5223bf4258" providerId="LiveId" clId="{C2A508FE-A77D-4F82-A9FC-AB6A78852FE4}" dt="2023-09-29T17:54:09.760" v="650"/>
          <ac:cxnSpMkLst>
            <pc:docMk/>
            <pc:sldMk cId="2894824600" sldId="304"/>
            <ac:cxnSpMk id="16" creationId="{F7C8EA93-3210-4C62-99E9-153C275E3A87}"/>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1BAE10-7B33-4A58-BA10-CE09B98A0FB3}"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2ED5AFBC-7595-48F7-ADB8-D515747B3551}">
      <dgm:prSet/>
      <dgm:spPr/>
      <dgm:t>
        <a:bodyPr/>
        <a:lstStyle/>
        <a:p>
          <a:r>
            <a:rPr lang="en-US" b="0" i="0"/>
            <a:t>Which classes should I register for? </a:t>
          </a:r>
          <a:endParaRPr lang="en-US"/>
        </a:p>
      </dgm:t>
    </dgm:pt>
    <dgm:pt modelId="{0CFD0AB0-838C-45F9-A39D-55CE7F269124}" type="parTrans" cxnId="{AE3E5E99-2D46-4FE0-9A02-F98F16A64EB8}">
      <dgm:prSet/>
      <dgm:spPr/>
      <dgm:t>
        <a:bodyPr/>
        <a:lstStyle/>
        <a:p>
          <a:endParaRPr lang="en-US"/>
        </a:p>
      </dgm:t>
    </dgm:pt>
    <dgm:pt modelId="{A8D9D97A-F12A-433D-A464-1714383A920D}" type="sibTrans" cxnId="{AE3E5E99-2D46-4FE0-9A02-F98F16A64EB8}">
      <dgm:prSet/>
      <dgm:spPr/>
      <dgm:t>
        <a:bodyPr/>
        <a:lstStyle/>
        <a:p>
          <a:endParaRPr lang="en-US"/>
        </a:p>
      </dgm:t>
    </dgm:pt>
    <dgm:pt modelId="{00E58CC1-8DFE-4839-82B4-74EA1D9C7A29}">
      <dgm:prSet/>
      <dgm:spPr/>
      <dgm:t>
        <a:bodyPr/>
        <a:lstStyle/>
        <a:p>
          <a:r>
            <a:rPr lang="en-US" b="0" i="0"/>
            <a:t>How do I enroll in classes?</a:t>
          </a:r>
          <a:endParaRPr lang="en-US"/>
        </a:p>
      </dgm:t>
    </dgm:pt>
    <dgm:pt modelId="{F876244B-4290-476C-8822-614437F9C403}" type="parTrans" cxnId="{ABA28E4A-27A7-4BF6-9A56-C87D41BF5DB2}">
      <dgm:prSet/>
      <dgm:spPr/>
      <dgm:t>
        <a:bodyPr/>
        <a:lstStyle/>
        <a:p>
          <a:endParaRPr lang="en-US"/>
        </a:p>
      </dgm:t>
    </dgm:pt>
    <dgm:pt modelId="{1482F1D1-6556-48E0-8378-AE5BE096E9D0}" type="sibTrans" cxnId="{ABA28E4A-27A7-4BF6-9A56-C87D41BF5DB2}">
      <dgm:prSet/>
      <dgm:spPr/>
      <dgm:t>
        <a:bodyPr/>
        <a:lstStyle/>
        <a:p>
          <a:endParaRPr lang="en-US"/>
        </a:p>
      </dgm:t>
    </dgm:pt>
    <dgm:pt modelId="{CF96E8A4-739F-4D1C-A05B-BF59132E0C04}">
      <dgm:prSet/>
      <dgm:spPr/>
      <dgm:t>
        <a:bodyPr/>
        <a:lstStyle/>
        <a:p>
          <a:r>
            <a:rPr lang="en-US" b="0" i="0"/>
            <a:t>Which activities will support my academic and career goals?</a:t>
          </a:r>
          <a:endParaRPr lang="en-US"/>
        </a:p>
      </dgm:t>
    </dgm:pt>
    <dgm:pt modelId="{E702033D-67BB-4B88-9631-54FFC4F9261B}" type="parTrans" cxnId="{16E75D8A-DDC1-4886-AF47-C7F38EF864D1}">
      <dgm:prSet/>
      <dgm:spPr/>
      <dgm:t>
        <a:bodyPr/>
        <a:lstStyle/>
        <a:p>
          <a:endParaRPr lang="en-US"/>
        </a:p>
      </dgm:t>
    </dgm:pt>
    <dgm:pt modelId="{D3647B41-84E0-48D6-B809-7B4055EDA19C}" type="sibTrans" cxnId="{16E75D8A-DDC1-4886-AF47-C7F38EF864D1}">
      <dgm:prSet/>
      <dgm:spPr/>
      <dgm:t>
        <a:bodyPr/>
        <a:lstStyle/>
        <a:p>
          <a:endParaRPr lang="en-US"/>
        </a:p>
      </dgm:t>
    </dgm:pt>
    <dgm:pt modelId="{863FA037-19AB-480B-9C09-20EC3D69381B}">
      <dgm:prSet/>
      <dgm:spPr/>
      <dgm:t>
        <a:bodyPr/>
        <a:lstStyle/>
        <a:p>
          <a:r>
            <a:rPr lang="en-US" b="0" i="0"/>
            <a:t>How can I maximize the value of tuition?</a:t>
          </a:r>
          <a:endParaRPr lang="en-US"/>
        </a:p>
      </dgm:t>
    </dgm:pt>
    <dgm:pt modelId="{377753B1-B348-4FC4-8AC0-A24DD149F014}" type="parTrans" cxnId="{7319A683-114C-4173-B6B2-ABB484EFA93C}">
      <dgm:prSet/>
      <dgm:spPr/>
      <dgm:t>
        <a:bodyPr/>
        <a:lstStyle/>
        <a:p>
          <a:endParaRPr lang="en-US"/>
        </a:p>
      </dgm:t>
    </dgm:pt>
    <dgm:pt modelId="{B30C6A3D-6744-4F3C-9AF7-7FFCCF1B1918}" type="sibTrans" cxnId="{7319A683-114C-4173-B6B2-ABB484EFA93C}">
      <dgm:prSet/>
      <dgm:spPr/>
      <dgm:t>
        <a:bodyPr/>
        <a:lstStyle/>
        <a:p>
          <a:endParaRPr lang="en-US"/>
        </a:p>
      </dgm:t>
    </dgm:pt>
    <dgm:pt modelId="{777C8AC3-69B1-4E57-9C44-71794A28126D}">
      <dgm:prSet/>
      <dgm:spPr/>
      <dgm:t>
        <a:bodyPr/>
        <a:lstStyle/>
        <a:p>
          <a:r>
            <a:rPr lang="en-US" b="0" i="0"/>
            <a:t>Besides class, what else does City Tech offer me?</a:t>
          </a:r>
          <a:endParaRPr lang="en-US"/>
        </a:p>
      </dgm:t>
    </dgm:pt>
    <dgm:pt modelId="{8609E669-49B8-49E9-BD70-690E7F010428}" type="parTrans" cxnId="{F50114A0-D6F3-44FA-BBB8-23469CD6F07B}">
      <dgm:prSet/>
      <dgm:spPr/>
      <dgm:t>
        <a:bodyPr/>
        <a:lstStyle/>
        <a:p>
          <a:endParaRPr lang="en-US"/>
        </a:p>
      </dgm:t>
    </dgm:pt>
    <dgm:pt modelId="{6B3C063B-CD1A-40D8-8CC3-11F6D2A0F414}" type="sibTrans" cxnId="{F50114A0-D6F3-44FA-BBB8-23469CD6F07B}">
      <dgm:prSet/>
      <dgm:spPr/>
      <dgm:t>
        <a:bodyPr/>
        <a:lstStyle/>
        <a:p>
          <a:endParaRPr lang="en-US"/>
        </a:p>
      </dgm:t>
    </dgm:pt>
    <dgm:pt modelId="{650BB1CC-E6E6-45A3-8FCF-E30980518533}">
      <dgm:prSet/>
      <dgm:spPr/>
      <dgm:t>
        <a:bodyPr/>
        <a:lstStyle/>
        <a:p>
          <a:r>
            <a:rPr lang="en-US" b="0" i="0"/>
            <a:t>How can I connect my education with my future?</a:t>
          </a:r>
          <a:endParaRPr lang="en-US"/>
        </a:p>
      </dgm:t>
    </dgm:pt>
    <dgm:pt modelId="{40DF3737-DE10-4632-B9A7-4AF699EA505E}" type="parTrans" cxnId="{540A731F-656F-4976-A9FC-2BFA9EA274A2}">
      <dgm:prSet/>
      <dgm:spPr/>
      <dgm:t>
        <a:bodyPr/>
        <a:lstStyle/>
        <a:p>
          <a:endParaRPr lang="en-US"/>
        </a:p>
      </dgm:t>
    </dgm:pt>
    <dgm:pt modelId="{2FD077D0-0FC6-4B4D-8B37-CCC25874D81A}" type="sibTrans" cxnId="{540A731F-656F-4976-A9FC-2BFA9EA274A2}">
      <dgm:prSet/>
      <dgm:spPr/>
      <dgm:t>
        <a:bodyPr/>
        <a:lstStyle/>
        <a:p>
          <a:endParaRPr lang="en-US"/>
        </a:p>
      </dgm:t>
    </dgm:pt>
    <dgm:pt modelId="{6D7E3ED7-A21A-4354-B970-85D1FBBBB69B}" type="pres">
      <dgm:prSet presAssocID="{571BAE10-7B33-4A58-BA10-CE09B98A0FB3}" presName="diagram" presStyleCnt="0">
        <dgm:presLayoutVars>
          <dgm:dir/>
          <dgm:resizeHandles val="exact"/>
        </dgm:presLayoutVars>
      </dgm:prSet>
      <dgm:spPr/>
    </dgm:pt>
    <dgm:pt modelId="{88ACC31C-0B77-4DB5-A43C-733E61A40D10}" type="pres">
      <dgm:prSet presAssocID="{2ED5AFBC-7595-48F7-ADB8-D515747B3551}" presName="node" presStyleLbl="node1" presStyleIdx="0" presStyleCnt="6">
        <dgm:presLayoutVars>
          <dgm:bulletEnabled val="1"/>
        </dgm:presLayoutVars>
      </dgm:prSet>
      <dgm:spPr/>
    </dgm:pt>
    <dgm:pt modelId="{2DBA20D0-3173-4476-87C7-F77BB7DE1BA1}" type="pres">
      <dgm:prSet presAssocID="{A8D9D97A-F12A-433D-A464-1714383A920D}" presName="sibTrans" presStyleCnt="0"/>
      <dgm:spPr/>
    </dgm:pt>
    <dgm:pt modelId="{CD805292-A100-4514-8859-094BB4B6BF7A}" type="pres">
      <dgm:prSet presAssocID="{00E58CC1-8DFE-4839-82B4-74EA1D9C7A29}" presName="node" presStyleLbl="node1" presStyleIdx="1" presStyleCnt="6">
        <dgm:presLayoutVars>
          <dgm:bulletEnabled val="1"/>
        </dgm:presLayoutVars>
      </dgm:prSet>
      <dgm:spPr/>
    </dgm:pt>
    <dgm:pt modelId="{5C78F512-2424-4F87-B168-1C33F671213B}" type="pres">
      <dgm:prSet presAssocID="{1482F1D1-6556-48E0-8378-AE5BE096E9D0}" presName="sibTrans" presStyleCnt="0"/>
      <dgm:spPr/>
    </dgm:pt>
    <dgm:pt modelId="{81AE850D-2B00-4BFF-92DD-583F3732B928}" type="pres">
      <dgm:prSet presAssocID="{CF96E8A4-739F-4D1C-A05B-BF59132E0C04}" presName="node" presStyleLbl="node1" presStyleIdx="2" presStyleCnt="6">
        <dgm:presLayoutVars>
          <dgm:bulletEnabled val="1"/>
        </dgm:presLayoutVars>
      </dgm:prSet>
      <dgm:spPr/>
    </dgm:pt>
    <dgm:pt modelId="{417D6AC1-ABC1-4FA1-AA97-3A62818604D1}" type="pres">
      <dgm:prSet presAssocID="{D3647B41-84E0-48D6-B809-7B4055EDA19C}" presName="sibTrans" presStyleCnt="0"/>
      <dgm:spPr/>
    </dgm:pt>
    <dgm:pt modelId="{1C456D8B-80FD-4452-B073-76E8C06E7C40}" type="pres">
      <dgm:prSet presAssocID="{863FA037-19AB-480B-9C09-20EC3D69381B}" presName="node" presStyleLbl="node1" presStyleIdx="3" presStyleCnt="6">
        <dgm:presLayoutVars>
          <dgm:bulletEnabled val="1"/>
        </dgm:presLayoutVars>
      </dgm:prSet>
      <dgm:spPr/>
    </dgm:pt>
    <dgm:pt modelId="{0EB54831-05D6-4E20-BFD0-95E9284ED876}" type="pres">
      <dgm:prSet presAssocID="{B30C6A3D-6744-4F3C-9AF7-7FFCCF1B1918}" presName="sibTrans" presStyleCnt="0"/>
      <dgm:spPr/>
    </dgm:pt>
    <dgm:pt modelId="{F4A55A52-BE42-49E1-9925-208E8F45F817}" type="pres">
      <dgm:prSet presAssocID="{777C8AC3-69B1-4E57-9C44-71794A28126D}" presName="node" presStyleLbl="node1" presStyleIdx="4" presStyleCnt="6">
        <dgm:presLayoutVars>
          <dgm:bulletEnabled val="1"/>
        </dgm:presLayoutVars>
      </dgm:prSet>
      <dgm:spPr/>
    </dgm:pt>
    <dgm:pt modelId="{0AAD0E7B-34E5-4C2A-81FB-2285DCB516A2}" type="pres">
      <dgm:prSet presAssocID="{6B3C063B-CD1A-40D8-8CC3-11F6D2A0F414}" presName="sibTrans" presStyleCnt="0"/>
      <dgm:spPr/>
    </dgm:pt>
    <dgm:pt modelId="{C0A63720-B00E-4A43-997E-5826EB261B58}" type="pres">
      <dgm:prSet presAssocID="{650BB1CC-E6E6-45A3-8FCF-E30980518533}" presName="node" presStyleLbl="node1" presStyleIdx="5" presStyleCnt="6">
        <dgm:presLayoutVars>
          <dgm:bulletEnabled val="1"/>
        </dgm:presLayoutVars>
      </dgm:prSet>
      <dgm:spPr/>
    </dgm:pt>
  </dgm:ptLst>
  <dgm:cxnLst>
    <dgm:cxn modelId="{8B716204-0DBC-4005-A6C1-C7653576DAC4}" type="presOf" srcId="{CF96E8A4-739F-4D1C-A05B-BF59132E0C04}" destId="{81AE850D-2B00-4BFF-92DD-583F3732B928}" srcOrd="0" destOrd="0" presId="urn:microsoft.com/office/officeart/2005/8/layout/default"/>
    <dgm:cxn modelId="{540A731F-656F-4976-A9FC-2BFA9EA274A2}" srcId="{571BAE10-7B33-4A58-BA10-CE09B98A0FB3}" destId="{650BB1CC-E6E6-45A3-8FCF-E30980518533}" srcOrd="5" destOrd="0" parTransId="{40DF3737-DE10-4632-B9A7-4AF699EA505E}" sibTransId="{2FD077D0-0FC6-4B4D-8B37-CCC25874D81A}"/>
    <dgm:cxn modelId="{ABA28E4A-27A7-4BF6-9A56-C87D41BF5DB2}" srcId="{571BAE10-7B33-4A58-BA10-CE09B98A0FB3}" destId="{00E58CC1-8DFE-4839-82B4-74EA1D9C7A29}" srcOrd="1" destOrd="0" parTransId="{F876244B-4290-476C-8822-614437F9C403}" sibTransId="{1482F1D1-6556-48E0-8378-AE5BE096E9D0}"/>
    <dgm:cxn modelId="{67D04854-9798-4E19-BACE-37606FC5FDA1}" type="presOf" srcId="{00E58CC1-8DFE-4839-82B4-74EA1D9C7A29}" destId="{CD805292-A100-4514-8859-094BB4B6BF7A}" srcOrd="0" destOrd="0" presId="urn:microsoft.com/office/officeart/2005/8/layout/default"/>
    <dgm:cxn modelId="{026B9F7E-B528-4802-B4D6-809BF8C5CCBD}" type="presOf" srcId="{2ED5AFBC-7595-48F7-ADB8-D515747B3551}" destId="{88ACC31C-0B77-4DB5-A43C-733E61A40D10}" srcOrd="0" destOrd="0" presId="urn:microsoft.com/office/officeart/2005/8/layout/default"/>
    <dgm:cxn modelId="{7319A683-114C-4173-B6B2-ABB484EFA93C}" srcId="{571BAE10-7B33-4A58-BA10-CE09B98A0FB3}" destId="{863FA037-19AB-480B-9C09-20EC3D69381B}" srcOrd="3" destOrd="0" parTransId="{377753B1-B348-4FC4-8AC0-A24DD149F014}" sibTransId="{B30C6A3D-6744-4F3C-9AF7-7FFCCF1B1918}"/>
    <dgm:cxn modelId="{16E75D8A-DDC1-4886-AF47-C7F38EF864D1}" srcId="{571BAE10-7B33-4A58-BA10-CE09B98A0FB3}" destId="{CF96E8A4-739F-4D1C-A05B-BF59132E0C04}" srcOrd="2" destOrd="0" parTransId="{E702033D-67BB-4B88-9631-54FFC4F9261B}" sibTransId="{D3647B41-84E0-48D6-B809-7B4055EDA19C}"/>
    <dgm:cxn modelId="{7A74AF98-D136-43DF-A3BB-67B1CC674832}" type="presOf" srcId="{650BB1CC-E6E6-45A3-8FCF-E30980518533}" destId="{C0A63720-B00E-4A43-997E-5826EB261B58}" srcOrd="0" destOrd="0" presId="urn:microsoft.com/office/officeart/2005/8/layout/default"/>
    <dgm:cxn modelId="{AE3E5E99-2D46-4FE0-9A02-F98F16A64EB8}" srcId="{571BAE10-7B33-4A58-BA10-CE09B98A0FB3}" destId="{2ED5AFBC-7595-48F7-ADB8-D515747B3551}" srcOrd="0" destOrd="0" parTransId="{0CFD0AB0-838C-45F9-A39D-55CE7F269124}" sibTransId="{A8D9D97A-F12A-433D-A464-1714383A920D}"/>
    <dgm:cxn modelId="{F50114A0-D6F3-44FA-BBB8-23469CD6F07B}" srcId="{571BAE10-7B33-4A58-BA10-CE09B98A0FB3}" destId="{777C8AC3-69B1-4E57-9C44-71794A28126D}" srcOrd="4" destOrd="0" parTransId="{8609E669-49B8-49E9-BD70-690E7F010428}" sibTransId="{6B3C063B-CD1A-40D8-8CC3-11F6D2A0F414}"/>
    <dgm:cxn modelId="{29ECD1A0-27FA-4BA0-A1FE-7CC20183178F}" type="presOf" srcId="{777C8AC3-69B1-4E57-9C44-71794A28126D}" destId="{F4A55A52-BE42-49E1-9925-208E8F45F817}" srcOrd="0" destOrd="0" presId="urn:microsoft.com/office/officeart/2005/8/layout/default"/>
    <dgm:cxn modelId="{5F3BC0B7-200B-4CCD-BCA9-993F8AC0EBDE}" type="presOf" srcId="{863FA037-19AB-480B-9C09-20EC3D69381B}" destId="{1C456D8B-80FD-4452-B073-76E8C06E7C40}" srcOrd="0" destOrd="0" presId="urn:microsoft.com/office/officeart/2005/8/layout/default"/>
    <dgm:cxn modelId="{E938D8F7-C16D-4C4D-B401-5B4EC93B7245}" type="presOf" srcId="{571BAE10-7B33-4A58-BA10-CE09B98A0FB3}" destId="{6D7E3ED7-A21A-4354-B970-85D1FBBBB69B}" srcOrd="0" destOrd="0" presId="urn:microsoft.com/office/officeart/2005/8/layout/default"/>
    <dgm:cxn modelId="{2C569759-1FA8-4F75-861B-32C89772BE22}" type="presParOf" srcId="{6D7E3ED7-A21A-4354-B970-85D1FBBBB69B}" destId="{88ACC31C-0B77-4DB5-A43C-733E61A40D10}" srcOrd="0" destOrd="0" presId="urn:microsoft.com/office/officeart/2005/8/layout/default"/>
    <dgm:cxn modelId="{18514577-4E41-4344-8942-E7A3D5F42FD9}" type="presParOf" srcId="{6D7E3ED7-A21A-4354-B970-85D1FBBBB69B}" destId="{2DBA20D0-3173-4476-87C7-F77BB7DE1BA1}" srcOrd="1" destOrd="0" presId="urn:microsoft.com/office/officeart/2005/8/layout/default"/>
    <dgm:cxn modelId="{66F4B3F2-81EF-437C-A134-FD1F75CF2FC3}" type="presParOf" srcId="{6D7E3ED7-A21A-4354-B970-85D1FBBBB69B}" destId="{CD805292-A100-4514-8859-094BB4B6BF7A}" srcOrd="2" destOrd="0" presId="urn:microsoft.com/office/officeart/2005/8/layout/default"/>
    <dgm:cxn modelId="{0943E050-46CE-429B-A92B-55D31DB11FAC}" type="presParOf" srcId="{6D7E3ED7-A21A-4354-B970-85D1FBBBB69B}" destId="{5C78F512-2424-4F87-B168-1C33F671213B}" srcOrd="3" destOrd="0" presId="urn:microsoft.com/office/officeart/2005/8/layout/default"/>
    <dgm:cxn modelId="{557F4AD8-B999-4134-A547-3A5145C51AA5}" type="presParOf" srcId="{6D7E3ED7-A21A-4354-B970-85D1FBBBB69B}" destId="{81AE850D-2B00-4BFF-92DD-583F3732B928}" srcOrd="4" destOrd="0" presId="urn:microsoft.com/office/officeart/2005/8/layout/default"/>
    <dgm:cxn modelId="{CCED3458-636F-4312-9E21-CCCA3F13465B}" type="presParOf" srcId="{6D7E3ED7-A21A-4354-B970-85D1FBBBB69B}" destId="{417D6AC1-ABC1-4FA1-AA97-3A62818604D1}" srcOrd="5" destOrd="0" presId="urn:microsoft.com/office/officeart/2005/8/layout/default"/>
    <dgm:cxn modelId="{BFB16937-E3BB-4348-AFB5-2DCC15A93021}" type="presParOf" srcId="{6D7E3ED7-A21A-4354-B970-85D1FBBBB69B}" destId="{1C456D8B-80FD-4452-B073-76E8C06E7C40}" srcOrd="6" destOrd="0" presId="urn:microsoft.com/office/officeart/2005/8/layout/default"/>
    <dgm:cxn modelId="{071D039F-80C8-4AA6-A87F-7159845DD8E8}" type="presParOf" srcId="{6D7E3ED7-A21A-4354-B970-85D1FBBBB69B}" destId="{0EB54831-05D6-4E20-BFD0-95E9284ED876}" srcOrd="7" destOrd="0" presId="urn:microsoft.com/office/officeart/2005/8/layout/default"/>
    <dgm:cxn modelId="{0A8170BD-E6F2-4D77-BEA4-58756735FEF3}" type="presParOf" srcId="{6D7E3ED7-A21A-4354-B970-85D1FBBBB69B}" destId="{F4A55A52-BE42-49E1-9925-208E8F45F817}" srcOrd="8" destOrd="0" presId="urn:microsoft.com/office/officeart/2005/8/layout/default"/>
    <dgm:cxn modelId="{0CEE4C6B-CB1F-4914-8D56-553D5163A308}" type="presParOf" srcId="{6D7E3ED7-A21A-4354-B970-85D1FBBBB69B}" destId="{0AAD0E7B-34E5-4C2A-81FB-2285DCB516A2}" srcOrd="9" destOrd="0" presId="urn:microsoft.com/office/officeart/2005/8/layout/default"/>
    <dgm:cxn modelId="{5228B5A2-8F66-4DC5-B72A-59408C660316}" type="presParOf" srcId="{6D7E3ED7-A21A-4354-B970-85D1FBBBB69B}" destId="{C0A63720-B00E-4A43-997E-5826EB261B58}"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CC31C-0B77-4DB5-A43C-733E61A40D10}">
      <dsp:nvSpPr>
        <dsp:cNvPr id="0" name=""/>
        <dsp:cNvSpPr/>
      </dsp:nvSpPr>
      <dsp:spPr>
        <a:xfrm>
          <a:off x="356466" y="2084"/>
          <a:ext cx="1893979" cy="11363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Which classes should I register for? </a:t>
          </a:r>
          <a:endParaRPr lang="en-US" sz="1700" kern="1200"/>
        </a:p>
      </dsp:txBody>
      <dsp:txXfrm>
        <a:off x="356466" y="2084"/>
        <a:ext cx="1893979" cy="1136387"/>
      </dsp:txXfrm>
    </dsp:sp>
    <dsp:sp modelId="{CD805292-A100-4514-8859-094BB4B6BF7A}">
      <dsp:nvSpPr>
        <dsp:cNvPr id="0" name=""/>
        <dsp:cNvSpPr/>
      </dsp:nvSpPr>
      <dsp:spPr>
        <a:xfrm>
          <a:off x="2439844" y="2084"/>
          <a:ext cx="1893979" cy="1136387"/>
        </a:xfrm>
        <a:prstGeom prst="rect">
          <a:avLst/>
        </a:prstGeom>
        <a:solidFill>
          <a:schemeClr val="accent5">
            <a:hueOff val="-1351709"/>
            <a:satOff val="-3484"/>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How do I enroll in classes?</a:t>
          </a:r>
          <a:endParaRPr lang="en-US" sz="1700" kern="1200"/>
        </a:p>
      </dsp:txBody>
      <dsp:txXfrm>
        <a:off x="2439844" y="2084"/>
        <a:ext cx="1893979" cy="1136387"/>
      </dsp:txXfrm>
    </dsp:sp>
    <dsp:sp modelId="{81AE850D-2B00-4BFF-92DD-583F3732B928}">
      <dsp:nvSpPr>
        <dsp:cNvPr id="0" name=""/>
        <dsp:cNvSpPr/>
      </dsp:nvSpPr>
      <dsp:spPr>
        <a:xfrm>
          <a:off x="356466" y="1327870"/>
          <a:ext cx="1893979" cy="1136387"/>
        </a:xfrm>
        <a:prstGeom prst="rect">
          <a:avLst/>
        </a:prstGeom>
        <a:solidFill>
          <a:schemeClr val="accent5">
            <a:hueOff val="-2703417"/>
            <a:satOff val="-6968"/>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Which activities will support my academic and career goals?</a:t>
          </a:r>
          <a:endParaRPr lang="en-US" sz="1700" kern="1200"/>
        </a:p>
      </dsp:txBody>
      <dsp:txXfrm>
        <a:off x="356466" y="1327870"/>
        <a:ext cx="1893979" cy="1136387"/>
      </dsp:txXfrm>
    </dsp:sp>
    <dsp:sp modelId="{1C456D8B-80FD-4452-B073-76E8C06E7C40}">
      <dsp:nvSpPr>
        <dsp:cNvPr id="0" name=""/>
        <dsp:cNvSpPr/>
      </dsp:nvSpPr>
      <dsp:spPr>
        <a:xfrm>
          <a:off x="2439844" y="1327870"/>
          <a:ext cx="1893979" cy="1136387"/>
        </a:xfrm>
        <a:prstGeom prst="rect">
          <a:avLst/>
        </a:prstGeom>
        <a:solidFill>
          <a:schemeClr val="accent5">
            <a:hueOff val="-4055126"/>
            <a:satOff val="-10451"/>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How can I maximize the value of tuition?</a:t>
          </a:r>
          <a:endParaRPr lang="en-US" sz="1700" kern="1200"/>
        </a:p>
      </dsp:txBody>
      <dsp:txXfrm>
        <a:off x="2439844" y="1327870"/>
        <a:ext cx="1893979" cy="1136387"/>
      </dsp:txXfrm>
    </dsp:sp>
    <dsp:sp modelId="{F4A55A52-BE42-49E1-9925-208E8F45F817}">
      <dsp:nvSpPr>
        <dsp:cNvPr id="0" name=""/>
        <dsp:cNvSpPr/>
      </dsp:nvSpPr>
      <dsp:spPr>
        <a:xfrm>
          <a:off x="356466" y="2653655"/>
          <a:ext cx="1893979" cy="1136387"/>
        </a:xfrm>
        <a:prstGeom prst="rect">
          <a:avLst/>
        </a:prstGeom>
        <a:solidFill>
          <a:schemeClr val="accent5">
            <a:hueOff val="-5406834"/>
            <a:satOff val="-13935"/>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Besides class, what else does City Tech offer me?</a:t>
          </a:r>
          <a:endParaRPr lang="en-US" sz="1700" kern="1200"/>
        </a:p>
      </dsp:txBody>
      <dsp:txXfrm>
        <a:off x="356466" y="2653655"/>
        <a:ext cx="1893979" cy="1136387"/>
      </dsp:txXfrm>
    </dsp:sp>
    <dsp:sp modelId="{C0A63720-B00E-4A43-997E-5826EB261B58}">
      <dsp:nvSpPr>
        <dsp:cNvPr id="0" name=""/>
        <dsp:cNvSpPr/>
      </dsp:nvSpPr>
      <dsp:spPr>
        <a:xfrm>
          <a:off x="2439844" y="2653655"/>
          <a:ext cx="1893979" cy="113638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How can I connect my education with my future?</a:t>
          </a:r>
          <a:endParaRPr lang="en-US" sz="1700" kern="1200"/>
        </a:p>
      </dsp:txBody>
      <dsp:txXfrm>
        <a:off x="2439844" y="2653655"/>
        <a:ext cx="1893979" cy="113638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9" name="Google Shape;22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5" name="Google Shape;25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0" name="Google Shape;260;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0" name="Google Shape;310;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04105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8" name="Google Shape;358;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100" dirty="0">
                <a:solidFill>
                  <a:schemeClr val="accent6"/>
                </a:solidFill>
              </a:rPr>
              <a:t>Professors:</a:t>
            </a:r>
            <a:br>
              <a:rPr lang="en" sz="1100" dirty="0">
                <a:solidFill>
                  <a:schemeClr val="accent6"/>
                </a:solidFill>
              </a:rPr>
            </a:br>
            <a:r>
              <a:rPr lang="en" sz="1100" dirty="0">
                <a:solidFill>
                  <a:schemeClr val="accent6"/>
                </a:solidFill>
              </a:rPr>
              <a:t>Some suggestions for skills to practice with students:</a:t>
            </a:r>
            <a:br>
              <a:rPr lang="en" sz="1100" dirty="0">
                <a:solidFill>
                  <a:schemeClr val="accent6"/>
                </a:solidFill>
              </a:rPr>
            </a:br>
            <a:br>
              <a:rPr lang="en" sz="1100" dirty="0"/>
            </a:br>
            <a:r>
              <a:rPr lang="en" sz="1100" dirty="0"/>
              <a:t>Chunking (breaking the list down into smaller groups/categories)</a:t>
            </a:r>
            <a:br>
              <a:rPr lang="en" sz="1100" dirty="0"/>
            </a:br>
            <a:br>
              <a:rPr lang="en" sz="1100" dirty="0"/>
            </a:br>
            <a:r>
              <a:rPr lang="en" sz="1100" dirty="0"/>
              <a:t>looking for related words/terms to compare</a:t>
            </a:r>
            <a:br>
              <a:rPr lang="en" sz="1100" dirty="0"/>
            </a:br>
            <a:br>
              <a:rPr lang="en" sz="1100" dirty="0"/>
            </a:br>
            <a:r>
              <a:rPr lang="en" sz="1100" dirty="0"/>
              <a:t>Callback to note-taking in session 5</a:t>
            </a:r>
            <a:endParaRPr dirty="0"/>
          </a:p>
        </p:txBody>
      </p:sp>
      <p:sp>
        <p:nvSpPr>
          <p:cNvPr id="144" name="Google Shape;14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Peer Mentors helped develop this list of questions.</a:t>
            </a:r>
            <a:endParaRPr dirty="0"/>
          </a:p>
          <a:p>
            <a:pPr marL="0" lvl="0" indent="0" algn="l" rtl="0">
              <a:lnSpc>
                <a:spcPct val="100000"/>
              </a:lnSpc>
              <a:spcBef>
                <a:spcPts val="0"/>
              </a:spcBef>
              <a:spcAft>
                <a:spcPts val="0"/>
              </a:spcAft>
              <a:buSzPts val="1100"/>
              <a:buNone/>
            </a:pPr>
            <a:r>
              <a:rPr lang="en" dirty="0"/>
              <a:t>To engage students, ask if they think these questions are more academic advisement or registration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43867-2C49-4DFE-31FE-CF4D244969EE}"/>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C77475B-50FF-45A0-4D77-00C89BC6FDE0}"/>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20A66D31-36AE-AC96-9F2A-3A06E1382619}"/>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BCAD70B9-5545-8B94-C545-A0CC0195AB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41E47E-73CE-183A-3D8E-D47552E46EE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638667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0BDDB-443D-D4CA-CEF8-959C7A3655A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237F30-9710-0869-2BAF-1B756A1581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8C77D1-78A6-FC77-021C-6E6E664B732F}"/>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BB2C849F-11E7-296D-B348-9EE7271BEE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3D4500-89F1-DEF1-DF87-D4A0BBC642D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60734270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127C5D-D29B-6D23-C7AC-A9B04542327A}"/>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8242E96-5EF6-5927-24E5-4A5C0DE627AE}"/>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1D3E3A-339A-EE28-8211-0DFEB7716EBB}"/>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06D0F9E7-4A3C-2833-07F9-7F9EBADF9D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D84243-6F40-AC54-0613-94A32B5EC05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1875704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
        <p:cNvGrpSpPr/>
        <p:nvPr/>
      </p:nvGrpSpPr>
      <p:grpSpPr>
        <a:xfrm>
          <a:off x="0" y="0"/>
          <a:ext cx="0" cy="0"/>
          <a:chOff x="0" y="0"/>
          <a:chExt cx="0" cy="0"/>
        </a:xfrm>
      </p:grpSpPr>
      <p:sp>
        <p:nvSpPr>
          <p:cNvPr id="19" name="Google Shape;19;p4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4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4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260742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3"/>
        <p:cNvGrpSpPr/>
        <p:nvPr/>
      </p:nvGrpSpPr>
      <p:grpSpPr>
        <a:xfrm>
          <a:off x="0" y="0"/>
          <a:ext cx="0" cy="0"/>
          <a:chOff x="0" y="0"/>
          <a:chExt cx="0" cy="0"/>
        </a:xfrm>
      </p:grpSpPr>
      <p:sp>
        <p:nvSpPr>
          <p:cNvPr id="24" name="Google Shape;24;p52"/>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5" name="Google Shape;25;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361552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6"/>
        <p:cNvGrpSpPr/>
        <p:nvPr/>
      </p:nvGrpSpPr>
      <p:grpSpPr>
        <a:xfrm>
          <a:off x="0" y="0"/>
          <a:ext cx="0" cy="0"/>
          <a:chOff x="0" y="0"/>
          <a:chExt cx="0" cy="0"/>
        </a:xfrm>
      </p:grpSpPr>
      <p:sp>
        <p:nvSpPr>
          <p:cNvPr id="28" name="Google Shape;28;p5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9" name="Google Shape;29;p5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5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210022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70"/>
        <p:cNvGrpSpPr/>
        <p:nvPr/>
      </p:nvGrpSpPr>
      <p:grpSpPr>
        <a:xfrm>
          <a:off x="0" y="0"/>
          <a:ext cx="0" cy="0"/>
          <a:chOff x="0" y="0"/>
          <a:chExt cx="0" cy="0"/>
        </a:xfrm>
      </p:grpSpPr>
      <p:sp>
        <p:nvSpPr>
          <p:cNvPr id="72" name="Google Shape;72;p5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73" name="Google Shape;73;p5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27559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74"/>
        <p:cNvGrpSpPr/>
        <p:nvPr/>
      </p:nvGrpSpPr>
      <p:grpSpPr>
        <a:xfrm>
          <a:off x="0" y="0"/>
          <a:ext cx="0" cy="0"/>
          <a:chOff x="0" y="0"/>
          <a:chExt cx="0" cy="0"/>
        </a:xfrm>
      </p:grpSpPr>
      <p:sp>
        <p:nvSpPr>
          <p:cNvPr id="76" name="Google Shape;76;p5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77" name="Google Shape;77;p51"/>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8" name="Google Shape;78;p51"/>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9" name="Google Shape;79;p5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908046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95"/>
        <p:cNvGrpSpPr/>
        <p:nvPr/>
      </p:nvGrpSpPr>
      <p:grpSpPr>
        <a:xfrm>
          <a:off x="0" y="0"/>
          <a:ext cx="0" cy="0"/>
          <a:chOff x="0" y="0"/>
          <a:chExt cx="0" cy="0"/>
        </a:xfrm>
      </p:grpSpPr>
      <p:sp>
        <p:nvSpPr>
          <p:cNvPr id="97" name="Google Shape;97;p5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98" name="Google Shape;98;p5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9" name="Google Shape;99;p5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28076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DC98D-BE69-D651-17E0-194B8F186B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B78B70-E114-4C08-B69E-BF8B9E40BE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34891-73D8-03DF-83B0-4F0891925019}"/>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EAB18841-87D4-A779-A18B-117B1A1E6C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2D84C7-7695-7DC7-4E41-244C33031DD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7236946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F8EF1-0663-8A06-6B7D-DF7BD637803A}"/>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693F4E0-B053-3DA1-4E02-63362126EA1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B48164-07EB-995B-9C98-668EF18F1AA9}"/>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B0EFFD8C-9149-8460-6F0E-C52D7E05A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8A1D32-1A15-D65E-4B51-967B16D3E24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11192910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3F8A2-B1CE-E912-4C6E-95D60C2ACB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B7ABD2-C8C2-C9AA-6859-77F5CCD2C178}"/>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AFDE60-B6AB-0FC1-1886-3DD766209ACA}"/>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0E9D816-39DE-AD82-BD26-F9095FBAF528}"/>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6" name="Footer Placeholder 5">
            <a:extLst>
              <a:ext uri="{FF2B5EF4-FFF2-40B4-BE49-F238E27FC236}">
                <a16:creationId xmlns:a16="http://schemas.microsoft.com/office/drawing/2014/main" id="{82B06E18-9B7B-E580-6304-22482A72B9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328702-1EED-B7A2-EBE2-CBE3367AE9E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3398219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206F9-C280-7E6A-4526-8752C413B775}"/>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E17DA-8983-C324-6F2B-B7B7A1A4C646}"/>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FB91566F-D6E5-3596-6CE7-ADC8CA2951C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3865BF-1520-AC88-BF1A-70812E506E2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D0A02D8-8832-F6A6-43E6-21A3BF44855B}"/>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3D26C4-A907-08DD-EDD4-F4C34C50FB07}"/>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8" name="Footer Placeholder 7">
            <a:extLst>
              <a:ext uri="{FF2B5EF4-FFF2-40B4-BE49-F238E27FC236}">
                <a16:creationId xmlns:a16="http://schemas.microsoft.com/office/drawing/2014/main" id="{A6A1B5C2-CECD-982B-DC04-7D9E06E1B7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330840-EA6A-7500-4DF1-819AC148CA7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4124494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14C5E-6FC6-458B-96B4-961F18F94D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BCCC5A7-A416-DB7A-80A0-43E4C5403B80}"/>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4" name="Footer Placeholder 3">
            <a:extLst>
              <a:ext uri="{FF2B5EF4-FFF2-40B4-BE49-F238E27FC236}">
                <a16:creationId xmlns:a16="http://schemas.microsoft.com/office/drawing/2014/main" id="{0C1324B3-56CA-0342-BC88-31060B8738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435567F-F45D-C1E2-6322-F15ED99A6A5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9597517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A0FE9E-3513-3F3F-FC54-2B2295AF753A}"/>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3" name="Footer Placeholder 2">
            <a:extLst>
              <a:ext uri="{FF2B5EF4-FFF2-40B4-BE49-F238E27FC236}">
                <a16:creationId xmlns:a16="http://schemas.microsoft.com/office/drawing/2014/main" id="{2EBFD5AF-E77B-2056-F1AE-91A8832D17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C00659-778D-A976-D81E-74B783BD626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75323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779A-D188-92A2-F354-3832AF58EAD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1AE4736-5974-E02A-D6C8-32D48733B11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013E81E-E627-10EB-3A93-5555CC52D0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776CE72-BDA9-DB7A-964B-ECA9C9ECE128}"/>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6" name="Footer Placeholder 5">
            <a:extLst>
              <a:ext uri="{FF2B5EF4-FFF2-40B4-BE49-F238E27FC236}">
                <a16:creationId xmlns:a16="http://schemas.microsoft.com/office/drawing/2014/main" id="{2781647A-1E9B-AD38-2541-E3C9D84CCE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30560F-A3C1-6D95-C9B8-53B75610BE0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8135594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56E1E-87B2-9E1C-8317-3CC1E77E5E6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06DEDAFC-C667-D895-A277-93B3D0D8DEF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A3D1C0F-B9C8-7C76-6B7C-88ED5B85190C}"/>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76E4399-4DD2-F73B-2BB3-4FF6CF85B285}"/>
              </a:ext>
            </a:extLst>
          </p:cNvPr>
          <p:cNvSpPr>
            <a:spLocks noGrp="1"/>
          </p:cNvSpPr>
          <p:nvPr>
            <p:ph type="dt" sz="half" idx="10"/>
          </p:nvPr>
        </p:nvSpPr>
        <p:spPr/>
        <p:txBody>
          <a:bodyPr/>
          <a:lstStyle/>
          <a:p>
            <a:fld id="{65563A51-08B6-471E-8352-04B96A3140FE}" type="datetimeFigureOut">
              <a:rPr lang="en-US" smtClean="0"/>
              <a:t>9/29/2023</a:t>
            </a:fld>
            <a:endParaRPr lang="en-US"/>
          </a:p>
        </p:txBody>
      </p:sp>
      <p:sp>
        <p:nvSpPr>
          <p:cNvPr id="6" name="Footer Placeholder 5">
            <a:extLst>
              <a:ext uri="{FF2B5EF4-FFF2-40B4-BE49-F238E27FC236}">
                <a16:creationId xmlns:a16="http://schemas.microsoft.com/office/drawing/2014/main" id="{3BBDD896-4290-BBC2-262E-33AB8B810D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1EF308-8451-F6B9-262A-1E525535593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3476044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8E7F6C-8920-F09F-E363-52663F7F79AF}"/>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AB5C81-00AD-D6F0-F9E1-AE4335BA23D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B355FB-E026-FA44-9803-9AAD2F522A3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5563A51-08B6-471E-8352-04B96A3140FE}" type="datetimeFigureOut">
              <a:rPr lang="en-US" smtClean="0"/>
              <a:t>9/29/2023</a:t>
            </a:fld>
            <a:endParaRPr lang="en-US"/>
          </a:p>
        </p:txBody>
      </p:sp>
      <p:sp>
        <p:nvSpPr>
          <p:cNvPr id="5" name="Footer Placeholder 4">
            <a:extLst>
              <a:ext uri="{FF2B5EF4-FFF2-40B4-BE49-F238E27FC236}">
                <a16:creationId xmlns:a16="http://schemas.microsoft.com/office/drawing/2014/main" id="{4834876F-C564-2EDF-14CD-0BC118367C15}"/>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6B121A9-1AA3-EFCC-1C9E-6E0C3B2B7CCF}"/>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8119512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hyperlink" Target="https://www.citytech.cuny.edu/advisement/"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www.citytech.cuny.edu/advisement/virtual-advisors.aspx" TargetMode="External"/><Relationship Id="rId5" Type="http://schemas.openxmlformats.org/officeDocument/2006/relationships/hyperlink" Target="http://www.citytech.cuny.edu/academics/academic-catalog.aspx" TargetMode="External"/><Relationship Id="rId4" Type="http://schemas.openxmlformats.org/officeDocument/2006/relationships/hyperlink" Target="http://www.citytech.cuny.edu/academics/academic-departments.aspx"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https://www.citytech.cuny.edu/registrar/docs/Student_Guides/How_to_Read_your_DegreeWorks_Presentation.pd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www.citytech.cuny.edu/registrar/docs/Student_Guides/How_to_Use_Schedule_Builder_Presentation.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hyperlink" Target="http://www.citytech.cuny.edu/advisement/planner.aspx"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hyperlink" Target="http://www.citytech.cuny.edu/advisement/planner.aspx"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4.xml"/><Relationship Id="rId1" Type="http://schemas.openxmlformats.org/officeDocument/2006/relationships/slideLayout" Target="../slideLayouts/slideLayout17.xml"/><Relationship Id="rId4" Type="http://schemas.openxmlformats.org/officeDocument/2006/relationships/hyperlink" Target="https://www.citytech.cuny.edu/advisement/virtual-advisors.asp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sv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5.sv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118" name="Google Shape;118;p1"/>
          <p:cNvSpPr txBox="1">
            <a:spLocks noGrp="1"/>
          </p:cNvSpPr>
          <p:nvPr>
            <p:ph type="subTitle" idx="1"/>
          </p:nvPr>
        </p:nvSpPr>
        <p:spPr>
          <a:xfrm>
            <a:off x="1811752" y="3539825"/>
            <a:ext cx="5783400" cy="909000"/>
          </a:xfrm>
          <a:prstGeom prst="rect">
            <a:avLst/>
          </a:prstGeom>
          <a:noFill/>
          <a:ln>
            <a:noFill/>
          </a:ln>
        </p:spPr>
        <p:txBody>
          <a:bodyPr spcFirstLastPara="1" wrap="square" lIns="91425" tIns="91425" rIns="91425" bIns="91425" anchor="t" anchorCtr="0">
            <a:normAutofit fontScale="92500" lnSpcReduction="10000"/>
          </a:bodyPr>
          <a:lstStyle/>
          <a:p>
            <a:pPr marL="0" lvl="0" indent="0" algn="r" rtl="0">
              <a:lnSpc>
                <a:spcPct val="100000"/>
              </a:lnSpc>
              <a:spcBef>
                <a:spcPts val="0"/>
              </a:spcBef>
              <a:spcAft>
                <a:spcPts val="0"/>
              </a:spcAft>
              <a:buSzPct val="129032"/>
              <a:buNone/>
            </a:pPr>
            <a:r>
              <a:rPr lang="en-US" b="1" dirty="0"/>
              <a:t>Fall 2023</a:t>
            </a:r>
            <a:endParaRPr b="1" dirty="0"/>
          </a:p>
          <a:p>
            <a:pPr marL="0" lvl="0" indent="0" algn="r" rtl="0">
              <a:lnSpc>
                <a:spcPct val="100000"/>
              </a:lnSpc>
              <a:spcBef>
                <a:spcPts val="0"/>
              </a:spcBef>
              <a:spcAft>
                <a:spcPts val="0"/>
              </a:spcAft>
              <a:buSzPct val="129032"/>
              <a:buNone/>
            </a:pPr>
            <a:r>
              <a:rPr lang="en" b="1" dirty="0"/>
              <a:t>Prof Jessica Penner</a:t>
            </a:r>
            <a:endParaRPr b="1" dirty="0"/>
          </a:p>
          <a:p>
            <a:pPr marL="0" lvl="0" indent="0" algn="r" rtl="0">
              <a:lnSpc>
                <a:spcPct val="100000"/>
              </a:lnSpc>
              <a:spcBef>
                <a:spcPts val="0"/>
              </a:spcBef>
              <a:spcAft>
                <a:spcPts val="0"/>
              </a:spcAft>
              <a:buSzPct val="129032"/>
              <a:buNone/>
            </a:pPr>
            <a:r>
              <a:rPr lang="en" b="1" dirty="0"/>
              <a:t>jpenner@citytech.cuny.edu</a:t>
            </a:r>
            <a:endParaRPr b="1" dirty="0"/>
          </a:p>
        </p:txBody>
      </p:sp>
      <p:grpSp>
        <p:nvGrpSpPr>
          <p:cNvPr id="119" name="Google Shape;119;p1"/>
          <p:cNvGrpSpPr/>
          <p:nvPr/>
        </p:nvGrpSpPr>
        <p:grpSpPr>
          <a:xfrm>
            <a:off x="86851" y="4448817"/>
            <a:ext cx="1273858" cy="607271"/>
            <a:chOff x="86851" y="4297675"/>
            <a:chExt cx="1881900" cy="758425"/>
          </a:xfrm>
        </p:grpSpPr>
        <p:pic>
          <p:nvPicPr>
            <p:cNvPr id="120" name="Google Shape;120;p1"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21" name="Google Shape;121;p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Shape 173"/>
        <p:cNvGrpSpPr/>
        <p:nvPr/>
      </p:nvGrpSpPr>
      <p:grpSpPr>
        <a:xfrm>
          <a:off x="0" y="0"/>
          <a:ext cx="0" cy="0"/>
          <a:chOff x="0" y="0"/>
          <a:chExt cx="0" cy="0"/>
        </a:xfrm>
      </p:grpSpPr>
      <p:sp useBgFill="1">
        <p:nvSpPr>
          <p:cNvPr id="218" name="Rectangle 217">
            <a:extLst>
              <a:ext uri="{FF2B5EF4-FFF2-40B4-BE49-F238E27FC236}">
                <a16:creationId xmlns:a16="http://schemas.microsoft.com/office/drawing/2014/main" id="{A3EFF7B1-6CB7-47D1-AD37-B870CA2B2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219">
            <a:extLst>
              <a:ext uri="{FF2B5EF4-FFF2-40B4-BE49-F238E27FC236}">
                <a16:creationId xmlns:a16="http://schemas.microsoft.com/office/drawing/2014/main" id="{7FA2962B-21B6-4689-A95D-A8FF6ADE4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51435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2" name="Group 221">
            <a:extLst>
              <a:ext uri="{FF2B5EF4-FFF2-40B4-BE49-F238E27FC236}">
                <a16:creationId xmlns:a16="http://schemas.microsoft.com/office/drawing/2014/main" id="{A745280D-ED36-41FE-8EB1-CE597C99CFE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9911" y="489254"/>
            <a:ext cx="304800" cy="322326"/>
            <a:chOff x="215328" y="-46937"/>
            <a:chExt cx="304800" cy="2773841"/>
          </a:xfrm>
        </p:grpSpPr>
        <p:cxnSp>
          <p:nvCxnSpPr>
            <p:cNvPr id="223" name="Straight Connector 222">
              <a:extLst>
                <a:ext uri="{FF2B5EF4-FFF2-40B4-BE49-F238E27FC236}">
                  <a16:creationId xmlns:a16="http://schemas.microsoft.com/office/drawing/2014/main" id="{3D26CEB3-5AE4-4088-AD63-396DB50F28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4AA9279A-AD34-474C-834E-6BF658144A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B3589559-7D9A-4ECD-90BB-A5565E2DAE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701B1A71-DCEA-4EB2-8133-98A2CD6F0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80E95A5C-1E97-41C3-9DEC-245FF6DEBF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556565"/>
            <a:ext cx="9036544" cy="3069979"/>
            <a:chOff x="1" y="2075420"/>
            <a:chExt cx="12048729" cy="4093306"/>
          </a:xfrm>
        </p:grpSpPr>
        <p:sp>
          <p:nvSpPr>
            <p:cNvPr id="229" name="Oval 228">
              <a:extLst>
                <a:ext uri="{FF2B5EF4-FFF2-40B4-BE49-F238E27FC236}">
                  <a16:creationId xmlns:a16="http://schemas.microsoft.com/office/drawing/2014/main" id="{8D3C3374-C720-4FCD-B6CD-AEF1D1A6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Oval 229">
              <a:extLst>
                <a:ext uri="{FF2B5EF4-FFF2-40B4-BE49-F238E27FC236}">
                  <a16:creationId xmlns:a16="http://schemas.microsoft.com/office/drawing/2014/main" id="{7639E2EF-4D23-4EA3-B29E-D6362FF72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Oval 230">
              <a:extLst>
                <a:ext uri="{FF2B5EF4-FFF2-40B4-BE49-F238E27FC236}">
                  <a16:creationId xmlns:a16="http://schemas.microsoft.com/office/drawing/2014/main" id="{730820A4-6CEA-4BF7-8DE4-F5B2D2EB2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a:extLst>
                <a:ext uri="{FF2B5EF4-FFF2-40B4-BE49-F238E27FC236}">
                  <a16:creationId xmlns:a16="http://schemas.microsoft.com/office/drawing/2014/main" id="{F320E002-8AED-4D4F-A104-0585FFFB9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3" name="Oval 232">
              <a:extLst>
                <a:ext uri="{FF2B5EF4-FFF2-40B4-BE49-F238E27FC236}">
                  <a16:creationId xmlns:a16="http://schemas.microsoft.com/office/drawing/2014/main" id="{6A0BF3F3-3A09-42CE-9483-114BD01DD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a:extLst>
                <a:ext uri="{FF2B5EF4-FFF2-40B4-BE49-F238E27FC236}">
                  <a16:creationId xmlns:a16="http://schemas.microsoft.com/office/drawing/2014/main" id="{B233BD5C-DFC7-4EB7-B348-7C9B5B8D0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6" name="Rectangle 235">
            <a:extLst>
              <a:ext uri="{FF2B5EF4-FFF2-40B4-BE49-F238E27FC236}">
                <a16:creationId xmlns:a16="http://schemas.microsoft.com/office/drawing/2014/main" id="{A00D2CE1-35C1-46E6-BD59-CEE668BD90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828610" y="781954"/>
            <a:ext cx="2097346" cy="533439"/>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8" name="Group 237">
            <a:extLst>
              <a:ext uri="{FF2B5EF4-FFF2-40B4-BE49-F238E27FC236}">
                <a16:creationId xmlns:a16="http://schemas.microsoft.com/office/drawing/2014/main" id="{A58DCE86-9AE1-46D1-96D6-04B8B3EDF6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444654" y="1116866"/>
            <a:ext cx="411480" cy="549007"/>
            <a:chOff x="7029447" y="3514725"/>
            <a:chExt cx="1285875" cy="549007"/>
          </a:xfrm>
        </p:grpSpPr>
        <p:cxnSp>
          <p:nvCxnSpPr>
            <p:cNvPr id="239" name="Straight Connector 238">
              <a:extLst>
                <a:ext uri="{FF2B5EF4-FFF2-40B4-BE49-F238E27FC236}">
                  <a16:creationId xmlns:a16="http://schemas.microsoft.com/office/drawing/2014/main" id="{89B74739-D423-4F25-A976-0A6CD86D17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6018E700-FF08-42AA-9237-24E7A74AD3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46B3488A-8A55-403E-B9C9-75AFA0CF53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15089B9D-BA8D-4A64-B95F-33940D9D68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44" name="Rectangle 243">
            <a:extLst>
              <a:ext uri="{FF2B5EF4-FFF2-40B4-BE49-F238E27FC236}">
                <a16:creationId xmlns:a16="http://schemas.microsoft.com/office/drawing/2014/main" id="{E18403B7-F2C7-4C07-8522-21C319109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605588"/>
            <a:ext cx="4571997" cy="533439"/>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6" name="Group 245">
            <a:extLst>
              <a:ext uri="{FF2B5EF4-FFF2-40B4-BE49-F238E27FC236}">
                <a16:creationId xmlns:a16="http://schemas.microsoft.com/office/drawing/2014/main" id="{23B58CC6-A99E-43AF-A467-256F19287F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485051" y="4386794"/>
            <a:ext cx="964406" cy="549007"/>
            <a:chOff x="7029447" y="3514725"/>
            <a:chExt cx="1285875" cy="549007"/>
          </a:xfrm>
        </p:grpSpPr>
        <p:cxnSp>
          <p:nvCxnSpPr>
            <p:cNvPr id="247" name="Straight Connector 246">
              <a:extLst>
                <a:ext uri="{FF2B5EF4-FFF2-40B4-BE49-F238E27FC236}">
                  <a16:creationId xmlns:a16="http://schemas.microsoft.com/office/drawing/2014/main" id="{8FE97852-3A18-4317-B17E-8C45174F96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F9D0BC6E-6D0B-4589-B1BF-372BAA3839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530B892E-E062-4B0A-B79E-E55D36EC9A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8D1A4DF9-C28A-4C0A-B273-702F0C4880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174" name="Google Shape;174;p10"/>
          <p:cNvSpPr txBox="1">
            <a:spLocks noGrp="1"/>
          </p:cNvSpPr>
          <p:nvPr>
            <p:ph type="title"/>
          </p:nvPr>
        </p:nvSpPr>
        <p:spPr>
          <a:xfrm>
            <a:off x="473202" y="371994"/>
            <a:ext cx="3146355" cy="4229123"/>
          </a:xfrm>
          <a:prstGeom prst="rect">
            <a:avLst/>
          </a:prstGeom>
          <a:noFill/>
        </p:spPr>
        <p:txBody>
          <a:bodyPr spcFirstLastPara="1" vert="horz" lIns="91440" tIns="45720" rIns="91440" bIns="45720" rtlCol="0" anchor="ctr" anchorCtr="0">
            <a:normAutofit/>
          </a:bodyPr>
          <a:lstStyle/>
          <a:p>
            <a:pPr marL="0" lvl="0" indent="0" defTabSz="914400">
              <a:spcAft>
                <a:spcPts val="0"/>
              </a:spcAft>
              <a:buSzPct val="126829"/>
            </a:pPr>
            <a:r>
              <a:rPr lang="en-US" b="1" kern="1200" dirty="0">
                <a:solidFill>
                  <a:schemeClr val="tx1"/>
                </a:solidFill>
                <a:latin typeface="+mj-lt"/>
                <a:ea typeface="+mj-ea"/>
                <a:cs typeface="+mj-cs"/>
              </a:rPr>
              <a:t>Academic advisement </a:t>
            </a:r>
            <a:br>
              <a:rPr lang="en-US" b="1" kern="1200" dirty="0">
                <a:solidFill>
                  <a:schemeClr val="tx1"/>
                </a:solidFill>
                <a:latin typeface="+mj-lt"/>
                <a:ea typeface="+mj-ea"/>
                <a:cs typeface="+mj-cs"/>
              </a:rPr>
            </a:br>
            <a:r>
              <a:rPr lang="en-US" b="1" i="1" kern="1200" dirty="0">
                <a:solidFill>
                  <a:schemeClr val="tx1"/>
                </a:solidFill>
                <a:latin typeface="+mj-lt"/>
                <a:ea typeface="+mj-ea"/>
                <a:cs typeface="+mj-cs"/>
              </a:rPr>
              <a:t>prepares</a:t>
            </a:r>
            <a:r>
              <a:rPr lang="en-US" b="1" kern="1200" dirty="0">
                <a:solidFill>
                  <a:schemeClr val="tx1"/>
                </a:solidFill>
                <a:latin typeface="+mj-lt"/>
                <a:ea typeface="+mj-ea"/>
                <a:cs typeface="+mj-cs"/>
              </a:rPr>
              <a:t> you for registration</a:t>
            </a:r>
            <a:br>
              <a:rPr lang="en-US" b="1" kern="1200" dirty="0">
                <a:solidFill>
                  <a:schemeClr val="tx1"/>
                </a:solidFill>
                <a:latin typeface="+mj-lt"/>
                <a:ea typeface="+mj-ea"/>
                <a:cs typeface="+mj-cs"/>
              </a:rPr>
            </a:br>
            <a:br>
              <a:rPr lang="en-US" b="1" kern="1200" dirty="0">
                <a:solidFill>
                  <a:schemeClr val="tx1"/>
                </a:solidFill>
                <a:latin typeface="+mj-lt"/>
                <a:ea typeface="+mj-ea"/>
                <a:cs typeface="+mj-cs"/>
              </a:rPr>
            </a:br>
            <a:r>
              <a:rPr lang="en-US" b="1" kern="1200" dirty="0">
                <a:solidFill>
                  <a:schemeClr val="tx1"/>
                </a:solidFill>
                <a:latin typeface="+mj-lt"/>
                <a:ea typeface="+mj-ea"/>
                <a:cs typeface="+mj-cs"/>
              </a:rPr>
              <a:t>Your advisor can answer questions like these:</a:t>
            </a:r>
          </a:p>
        </p:txBody>
      </p:sp>
      <p:graphicFrame>
        <p:nvGraphicFramePr>
          <p:cNvPr id="177" name="Google Shape;175;p10">
            <a:extLst>
              <a:ext uri="{FF2B5EF4-FFF2-40B4-BE49-F238E27FC236}">
                <a16:creationId xmlns:a16="http://schemas.microsoft.com/office/drawing/2014/main" id="{6BCB9720-83E5-B5A7-495B-0B1E23E8A10E}"/>
              </a:ext>
            </a:extLst>
          </p:cNvPr>
          <p:cNvGraphicFramePr/>
          <p:nvPr>
            <p:extLst>
              <p:ext uri="{D42A27DB-BD31-4B8C-83A1-F6EECF244321}">
                <p14:modId xmlns:p14="http://schemas.microsoft.com/office/powerpoint/2010/main" val="2992458050"/>
              </p:ext>
            </p:extLst>
          </p:nvPr>
        </p:nvGraphicFramePr>
        <p:xfrm>
          <a:off x="3686960" y="649938"/>
          <a:ext cx="4690291" cy="3792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9"/>
        <p:cNvGrpSpPr/>
        <p:nvPr/>
      </p:nvGrpSpPr>
      <p:grpSpPr>
        <a:xfrm>
          <a:off x="0" y="0"/>
          <a:ext cx="0" cy="0"/>
          <a:chOff x="0" y="0"/>
          <a:chExt cx="0" cy="0"/>
        </a:xfrm>
      </p:grpSpPr>
      <p:sp>
        <p:nvSpPr>
          <p:cNvPr id="180" name="Google Shape;180;p11"/>
          <p:cNvSpPr txBox="1">
            <a:spLocks noGrp="1"/>
          </p:cNvSpPr>
          <p:nvPr>
            <p:ph type="title"/>
          </p:nvPr>
        </p:nvSpPr>
        <p:spPr>
          <a:xfrm>
            <a:off x="4572000" y="470040"/>
            <a:ext cx="3502058" cy="1191603"/>
          </a:xfrm>
          <a:prstGeom prst="rect">
            <a:avLst/>
          </a:prstGeom>
        </p:spPr>
        <p:txBody>
          <a:bodyPr spcFirstLastPara="1" vert="horz" lIns="91440" tIns="45720" rIns="91440" bIns="45720" rtlCol="0" anchor="b" anchorCtr="0">
            <a:normAutofit fontScale="90000"/>
          </a:bodyPr>
          <a:lstStyle/>
          <a:p>
            <a:pPr marL="0" lvl="0" indent="0" defTabSz="914400">
              <a:spcAft>
                <a:spcPts val="0"/>
              </a:spcAft>
              <a:buSzPct val="126829"/>
            </a:pPr>
            <a:r>
              <a:rPr lang="en-US" sz="2800" b="1" dirty="0">
                <a:solidFill>
                  <a:schemeClr val="tx2"/>
                </a:solidFill>
              </a:rPr>
              <a:t>Registration</a:t>
            </a:r>
            <a:br>
              <a:rPr lang="en-US" sz="2800" b="1" dirty="0">
                <a:solidFill>
                  <a:schemeClr val="tx2"/>
                </a:solidFill>
              </a:rPr>
            </a:br>
            <a:r>
              <a:rPr lang="en-US" sz="2800" b="1" dirty="0">
                <a:solidFill>
                  <a:schemeClr val="tx2"/>
                </a:solidFill>
              </a:rPr>
              <a:t>is the physical act of signing up for classes</a:t>
            </a:r>
            <a:endParaRPr lang="en-US" sz="1500" b="1" dirty="0">
              <a:solidFill>
                <a:schemeClr val="tx2"/>
              </a:solidFill>
            </a:endParaRPr>
          </a:p>
        </p:txBody>
      </p:sp>
      <p:pic>
        <p:nvPicPr>
          <p:cNvPr id="183" name="Picture 182">
            <a:extLst>
              <a:ext uri="{FF2B5EF4-FFF2-40B4-BE49-F238E27FC236}">
                <a16:creationId xmlns:a16="http://schemas.microsoft.com/office/drawing/2014/main" id="{75E53C84-D8CC-A2FA-905D-F8EC7518730A}"/>
              </a:ext>
            </a:extLst>
          </p:cNvPr>
          <p:cNvPicPr>
            <a:picLocks noChangeAspect="1"/>
          </p:cNvPicPr>
          <p:nvPr/>
        </p:nvPicPr>
        <p:blipFill rotWithShape="1">
          <a:blip r:embed="rId3"/>
          <a:srcRect l="4006" r="41465" b="-2"/>
          <a:stretch/>
        </p:blipFill>
        <p:spPr>
          <a:xfrm>
            <a:off x="459388" y="456105"/>
            <a:ext cx="3595233" cy="4236210"/>
          </a:xfrm>
          <a:prstGeom prst="rect">
            <a:avLst/>
          </a:prstGeom>
        </p:spPr>
      </p:pic>
      <p:sp>
        <p:nvSpPr>
          <p:cNvPr id="195" name="Freeform: Shape 194">
            <a:extLst>
              <a:ext uri="{FF2B5EF4-FFF2-40B4-BE49-F238E27FC236}">
                <a16:creationId xmlns:a16="http://schemas.microsoft.com/office/drawing/2014/main" id="{D4420C61-30B9-D26F-6720-C32154CA34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465047" flipV="1">
            <a:off x="8727508" y="300304"/>
            <a:ext cx="310149" cy="27649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760044"/>
              <a:gd name="connsiteY0" fmla="*/ 300 h 4964247"/>
              <a:gd name="connsiteX1" fmla="*/ 3813909 w 4760044"/>
              <a:gd name="connsiteY1" fmla="*/ 619239 h 4964247"/>
              <a:gd name="connsiteX2" fmla="*/ 4735908 w 4760044"/>
              <a:gd name="connsiteY2" fmla="*/ 1906206 h 4964247"/>
              <a:gd name="connsiteX3" fmla="*/ 4451030 w 4760044"/>
              <a:gd name="connsiteY3" fmla="*/ 3809387 h 4964247"/>
              <a:gd name="connsiteX4" fmla="*/ 3419865 w 4760044"/>
              <a:gd name="connsiteY4" fmla="*/ 4845155 h 4964247"/>
              <a:gd name="connsiteX5" fmla="*/ 1074535 w 4760044"/>
              <a:gd name="connsiteY5" fmla="*/ 4657536 h 4964247"/>
              <a:gd name="connsiteX6" fmla="*/ 33359 w 4760044"/>
              <a:gd name="connsiteY6" fmla="*/ 2995965 h 4964247"/>
              <a:gd name="connsiteX7" fmla="*/ 592137 w 4760044"/>
              <a:gd name="connsiteY7" fmla="*/ 806156 h 4964247"/>
              <a:gd name="connsiteX8" fmla="*/ 2649000 w 4760044"/>
              <a:gd name="connsiteY8" fmla="*/ 300 h 4964247"/>
              <a:gd name="connsiteX0" fmla="*/ 2649000 w 4849477"/>
              <a:gd name="connsiteY0" fmla="*/ -2 h 4963945"/>
              <a:gd name="connsiteX1" fmla="*/ 4735908 w 4849477"/>
              <a:gd name="connsiteY1" fmla="*/ 1905904 h 4963945"/>
              <a:gd name="connsiteX2" fmla="*/ 4451030 w 4849477"/>
              <a:gd name="connsiteY2" fmla="*/ 3809085 h 4963945"/>
              <a:gd name="connsiteX3" fmla="*/ 3419865 w 4849477"/>
              <a:gd name="connsiteY3" fmla="*/ 4844853 h 4963945"/>
              <a:gd name="connsiteX4" fmla="*/ 1074535 w 4849477"/>
              <a:gd name="connsiteY4" fmla="*/ 4657234 h 4963945"/>
              <a:gd name="connsiteX5" fmla="*/ 33359 w 4849477"/>
              <a:gd name="connsiteY5" fmla="*/ 2995663 h 4963945"/>
              <a:gd name="connsiteX6" fmla="*/ 592137 w 4849477"/>
              <a:gd name="connsiteY6" fmla="*/ 805854 h 4963945"/>
              <a:gd name="connsiteX7" fmla="*/ 2649000 w 4849477"/>
              <a:gd name="connsiteY7" fmla="*/ -2 h 4963945"/>
              <a:gd name="connsiteX0" fmla="*/ 2649000 w 4859466"/>
              <a:gd name="connsiteY0" fmla="*/ -2 h 5536260"/>
              <a:gd name="connsiteX1" fmla="*/ 4735908 w 4859466"/>
              <a:gd name="connsiteY1" fmla="*/ 1905904 h 5536260"/>
              <a:gd name="connsiteX2" fmla="*/ 4451030 w 4859466"/>
              <a:gd name="connsiteY2" fmla="*/ 3809085 h 5536260"/>
              <a:gd name="connsiteX3" fmla="*/ 3067466 w 4859466"/>
              <a:gd name="connsiteY3" fmla="*/ 5491001 h 5536260"/>
              <a:gd name="connsiteX4" fmla="*/ 1074535 w 4859466"/>
              <a:gd name="connsiteY4" fmla="*/ 4657234 h 5536260"/>
              <a:gd name="connsiteX5" fmla="*/ 33359 w 4859466"/>
              <a:gd name="connsiteY5" fmla="*/ 2995663 h 5536260"/>
              <a:gd name="connsiteX6" fmla="*/ 592137 w 4859466"/>
              <a:gd name="connsiteY6" fmla="*/ 805854 h 5536260"/>
              <a:gd name="connsiteX7" fmla="*/ 2649000 w 4859466"/>
              <a:gd name="connsiteY7" fmla="*/ -2 h 5536260"/>
              <a:gd name="connsiteX0" fmla="*/ 2780481 w 4861205"/>
              <a:gd name="connsiteY0" fmla="*/ -2 h 5864449"/>
              <a:gd name="connsiteX1" fmla="*/ 4737647 w 4861205"/>
              <a:gd name="connsiteY1" fmla="*/ 2234093 h 5864449"/>
              <a:gd name="connsiteX2" fmla="*/ 4452769 w 4861205"/>
              <a:gd name="connsiteY2" fmla="*/ 4137274 h 5864449"/>
              <a:gd name="connsiteX3" fmla="*/ 3069205 w 4861205"/>
              <a:gd name="connsiteY3" fmla="*/ 5819190 h 5864449"/>
              <a:gd name="connsiteX4" fmla="*/ 1076274 w 4861205"/>
              <a:gd name="connsiteY4" fmla="*/ 4985423 h 5864449"/>
              <a:gd name="connsiteX5" fmla="*/ 35098 w 4861205"/>
              <a:gd name="connsiteY5" fmla="*/ 3323852 h 5864449"/>
              <a:gd name="connsiteX6" fmla="*/ 593876 w 4861205"/>
              <a:gd name="connsiteY6" fmla="*/ 1134043 h 5864449"/>
              <a:gd name="connsiteX7" fmla="*/ 2780481 w 4861205"/>
              <a:gd name="connsiteY7" fmla="*/ -2 h 586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1205" h="5864449">
                <a:moveTo>
                  <a:pt x="2780481" y="-2"/>
                </a:moveTo>
                <a:cubicBezTo>
                  <a:pt x="3471109" y="183340"/>
                  <a:pt x="4437309" y="1599245"/>
                  <a:pt x="4737647" y="2234093"/>
                </a:cubicBezTo>
                <a:cubicBezTo>
                  <a:pt x="5037985" y="2868941"/>
                  <a:pt x="4730843" y="3539758"/>
                  <a:pt x="4452769" y="4137274"/>
                </a:cubicBezTo>
                <a:cubicBezTo>
                  <a:pt x="4174695" y="4734790"/>
                  <a:pt x="3382031" y="5704221"/>
                  <a:pt x="3069205" y="5819190"/>
                </a:cubicBezTo>
                <a:cubicBezTo>
                  <a:pt x="2358359" y="6040255"/>
                  <a:pt x="1581959" y="5401313"/>
                  <a:pt x="1076274" y="4985423"/>
                </a:cubicBezTo>
                <a:cubicBezTo>
                  <a:pt x="570590" y="4569533"/>
                  <a:pt x="146935" y="3953087"/>
                  <a:pt x="35098" y="3323852"/>
                </a:cubicBezTo>
                <a:cubicBezTo>
                  <a:pt x="-92687" y="2646770"/>
                  <a:pt x="136312" y="1688019"/>
                  <a:pt x="593876" y="1134043"/>
                </a:cubicBezTo>
                <a:cubicBezTo>
                  <a:pt x="1051440" y="580067"/>
                  <a:pt x="2127808" y="30746"/>
                  <a:pt x="2780481" y="-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7" name="Freeform: Shape 196">
            <a:extLst>
              <a:ext uri="{FF2B5EF4-FFF2-40B4-BE49-F238E27FC236}">
                <a16:creationId xmlns:a16="http://schemas.microsoft.com/office/drawing/2014/main" id="{38505720-2558-A390-8612-99A55D48F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8394915" y="949901"/>
            <a:ext cx="1005926" cy="332933"/>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9" name="Freeform: Shape 198">
            <a:extLst>
              <a:ext uri="{FF2B5EF4-FFF2-40B4-BE49-F238E27FC236}">
                <a16:creationId xmlns:a16="http://schemas.microsoft.com/office/drawing/2014/main" id="{F720743B-9C97-37DF-D56A-D2A9E750BD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8394915" y="949901"/>
            <a:ext cx="1005926" cy="332933"/>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1" name="Freeform: Shape 200">
            <a:extLst>
              <a:ext uri="{FF2B5EF4-FFF2-40B4-BE49-F238E27FC236}">
                <a16:creationId xmlns:a16="http://schemas.microsoft.com/office/drawing/2014/main" id="{39C3539A-A126-556F-3B61-690C785C75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7787083" y="43621"/>
            <a:ext cx="708625" cy="678305"/>
          </a:xfrm>
          <a:custGeom>
            <a:avLst/>
            <a:gdLst>
              <a:gd name="connsiteX0" fmla="*/ 886520 w 1083994"/>
              <a:gd name="connsiteY0" fmla="*/ 0 h 1037613"/>
              <a:gd name="connsiteX1" fmla="*/ 990233 w 1083994"/>
              <a:gd name="connsiteY1" fmla="*/ 29654 h 1037613"/>
              <a:gd name="connsiteX2" fmla="*/ 993535 w 1083994"/>
              <a:gd name="connsiteY2" fmla="*/ 43082 h 1037613"/>
              <a:gd name="connsiteX3" fmla="*/ 1051675 w 1083994"/>
              <a:gd name="connsiteY3" fmla="*/ 356973 h 1037613"/>
              <a:gd name="connsiteX4" fmla="*/ 1083975 w 1083994"/>
              <a:gd name="connsiteY4" fmla="*/ 602023 h 1037613"/>
              <a:gd name="connsiteX5" fmla="*/ 966613 w 1083994"/>
              <a:gd name="connsiteY5" fmla="*/ 901753 h 1037613"/>
              <a:gd name="connsiteX6" fmla="*/ 713135 w 1083994"/>
              <a:gd name="connsiteY6" fmla="*/ 1026319 h 1037613"/>
              <a:gd name="connsiteX7" fmla="*/ 318855 w 1083994"/>
              <a:gd name="connsiteY7" fmla="*/ 989106 h 1037613"/>
              <a:gd name="connsiteX8" fmla="*/ 128776 w 1083994"/>
              <a:gd name="connsiteY8" fmla="*/ 649273 h 1037613"/>
              <a:gd name="connsiteX9" fmla="*/ 0 w 1083994"/>
              <a:gd name="connsiteY9" fmla="*/ 49738 h 1037613"/>
              <a:gd name="connsiteX10" fmla="*/ 620956 w 1083994"/>
              <a:gd name="connsiteY10" fmla="*/ 642355 h 1037613"/>
              <a:gd name="connsiteX11" fmla="*/ 886064 w 1083994"/>
              <a:gd name="connsiteY11" fmla="*/ 1039 h 103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3">
                <a:moveTo>
                  <a:pt x="886520" y="0"/>
                </a:moveTo>
                <a:lnTo>
                  <a:pt x="990233" y="29654"/>
                </a:lnTo>
                <a:lnTo>
                  <a:pt x="993535" y="43082"/>
                </a:lnTo>
                <a:cubicBezTo>
                  <a:pt x="1016489" y="140998"/>
                  <a:pt x="1041157" y="264776"/>
                  <a:pt x="1051675" y="356973"/>
                </a:cubicBezTo>
                <a:lnTo>
                  <a:pt x="1083975" y="602023"/>
                </a:lnTo>
                <a:cubicBezTo>
                  <a:pt x="1084789" y="765231"/>
                  <a:pt x="1059669" y="806637"/>
                  <a:pt x="966613" y="901753"/>
                </a:cubicBezTo>
                <a:cubicBezTo>
                  <a:pt x="910153" y="966250"/>
                  <a:pt x="821095" y="1011760"/>
                  <a:pt x="713135" y="1026319"/>
                </a:cubicBezTo>
                <a:cubicBezTo>
                  <a:pt x="605175" y="1040878"/>
                  <a:pt x="416248" y="1051946"/>
                  <a:pt x="318855" y="989106"/>
                </a:cubicBezTo>
                <a:cubicBezTo>
                  <a:pt x="221462" y="926265"/>
                  <a:pt x="147001" y="727446"/>
                  <a:pt x="128776" y="649273"/>
                </a:cubicBezTo>
                <a:cubicBezTo>
                  <a:pt x="93895" y="519198"/>
                  <a:pt x="28063" y="235695"/>
                  <a:pt x="0" y="49738"/>
                </a:cubicBezTo>
                <a:cubicBezTo>
                  <a:pt x="152500" y="20987"/>
                  <a:pt x="429040" y="429202"/>
                  <a:pt x="620956" y="642355"/>
                </a:cubicBezTo>
                <a:cubicBezTo>
                  <a:pt x="695371" y="468649"/>
                  <a:pt x="814439" y="166732"/>
                  <a:pt x="886064" y="1039"/>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3" name="Freeform: Shape 202">
            <a:extLst>
              <a:ext uri="{FF2B5EF4-FFF2-40B4-BE49-F238E27FC236}">
                <a16:creationId xmlns:a16="http://schemas.microsoft.com/office/drawing/2014/main" id="{E5089FB1-F28D-0DD0-436F-D094F3C82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7787085" y="43620"/>
            <a:ext cx="708624" cy="678303"/>
          </a:xfrm>
          <a:custGeom>
            <a:avLst/>
            <a:gdLst>
              <a:gd name="connsiteX0" fmla="*/ 886519 w 1083994"/>
              <a:gd name="connsiteY0" fmla="*/ 0 h 1037611"/>
              <a:gd name="connsiteX1" fmla="*/ 990233 w 1083994"/>
              <a:gd name="connsiteY1" fmla="*/ 29654 h 1037611"/>
              <a:gd name="connsiteX2" fmla="*/ 993535 w 1083994"/>
              <a:gd name="connsiteY2" fmla="*/ 43080 h 1037611"/>
              <a:gd name="connsiteX3" fmla="*/ 1051675 w 1083994"/>
              <a:gd name="connsiteY3" fmla="*/ 356971 h 1037611"/>
              <a:gd name="connsiteX4" fmla="*/ 1083975 w 1083994"/>
              <a:gd name="connsiteY4" fmla="*/ 602021 h 1037611"/>
              <a:gd name="connsiteX5" fmla="*/ 966613 w 1083994"/>
              <a:gd name="connsiteY5" fmla="*/ 901751 h 1037611"/>
              <a:gd name="connsiteX6" fmla="*/ 713135 w 1083994"/>
              <a:gd name="connsiteY6" fmla="*/ 1026317 h 1037611"/>
              <a:gd name="connsiteX7" fmla="*/ 318855 w 1083994"/>
              <a:gd name="connsiteY7" fmla="*/ 989104 h 1037611"/>
              <a:gd name="connsiteX8" fmla="*/ 128776 w 1083994"/>
              <a:gd name="connsiteY8" fmla="*/ 649271 h 1037611"/>
              <a:gd name="connsiteX9" fmla="*/ 0 w 1083994"/>
              <a:gd name="connsiteY9" fmla="*/ 49736 h 1037611"/>
              <a:gd name="connsiteX10" fmla="*/ 620956 w 1083994"/>
              <a:gd name="connsiteY10" fmla="*/ 642353 h 1037611"/>
              <a:gd name="connsiteX11" fmla="*/ 886064 w 1083994"/>
              <a:gd name="connsiteY11" fmla="*/ 1037 h 103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1">
                <a:moveTo>
                  <a:pt x="886519" y="0"/>
                </a:moveTo>
                <a:lnTo>
                  <a:pt x="990233" y="29654"/>
                </a:lnTo>
                <a:lnTo>
                  <a:pt x="993535" y="43080"/>
                </a:lnTo>
                <a:cubicBezTo>
                  <a:pt x="1016489" y="140996"/>
                  <a:pt x="1041157" y="264774"/>
                  <a:pt x="1051675" y="356971"/>
                </a:cubicBezTo>
                <a:lnTo>
                  <a:pt x="1083975" y="602021"/>
                </a:lnTo>
                <a:cubicBezTo>
                  <a:pt x="1084789" y="765229"/>
                  <a:pt x="1059669" y="806635"/>
                  <a:pt x="966613" y="901751"/>
                </a:cubicBezTo>
                <a:cubicBezTo>
                  <a:pt x="910153" y="966248"/>
                  <a:pt x="821095" y="1011758"/>
                  <a:pt x="713135" y="1026317"/>
                </a:cubicBezTo>
                <a:cubicBezTo>
                  <a:pt x="605175" y="1040876"/>
                  <a:pt x="416248" y="1051944"/>
                  <a:pt x="318855" y="989104"/>
                </a:cubicBezTo>
                <a:cubicBezTo>
                  <a:pt x="221462" y="926263"/>
                  <a:pt x="147001" y="727444"/>
                  <a:pt x="128776" y="649271"/>
                </a:cubicBezTo>
                <a:cubicBezTo>
                  <a:pt x="93895" y="519196"/>
                  <a:pt x="28063" y="235693"/>
                  <a:pt x="0" y="49736"/>
                </a:cubicBezTo>
                <a:cubicBezTo>
                  <a:pt x="152500" y="20985"/>
                  <a:pt x="429040" y="429200"/>
                  <a:pt x="620956" y="642353"/>
                </a:cubicBezTo>
                <a:cubicBezTo>
                  <a:pt x="695371" y="468647"/>
                  <a:pt x="814439" y="166730"/>
                  <a:pt x="886064" y="103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Content Placeholder 1">
            <a:extLst>
              <a:ext uri="{FF2B5EF4-FFF2-40B4-BE49-F238E27FC236}">
                <a16:creationId xmlns:a16="http://schemas.microsoft.com/office/drawing/2014/main" id="{121F006F-26A3-440D-28B1-786587FB2852}"/>
              </a:ext>
            </a:extLst>
          </p:cNvPr>
          <p:cNvSpPr>
            <a:spLocks noGrp="1"/>
          </p:cNvSpPr>
          <p:nvPr>
            <p:ph idx="1"/>
          </p:nvPr>
        </p:nvSpPr>
        <p:spPr>
          <a:xfrm>
            <a:off x="4572000" y="1947182"/>
            <a:ext cx="3714750" cy="2680120"/>
          </a:xfrm>
        </p:spPr>
        <p:txBody>
          <a:bodyPr>
            <a:normAutofit/>
          </a:bodyPr>
          <a:lstStyle/>
          <a:p>
            <a:r>
              <a:rPr lang="en-US" sz="1800" dirty="0">
                <a:solidFill>
                  <a:schemeClr val="tx2"/>
                </a:solidFill>
              </a:rPr>
              <a:t>We’re going to review this together.</a:t>
            </a:r>
          </a:p>
          <a:p>
            <a:r>
              <a:rPr lang="en-US" sz="1800" dirty="0">
                <a:solidFill>
                  <a:schemeClr val="tx2"/>
                </a:solidFill>
              </a:rPr>
              <a:t>Be sure to take notes AND ask questions as we discuss this—it’s a process!</a:t>
            </a:r>
          </a:p>
        </p:txBody>
      </p:sp>
      <p:sp>
        <p:nvSpPr>
          <p:cNvPr id="181" name="Google Shape;181;p11"/>
          <p:cNvSpPr txBox="1"/>
          <p:nvPr/>
        </p:nvSpPr>
        <p:spPr>
          <a:xfrm>
            <a:off x="5648707" y="1825650"/>
            <a:ext cx="2866642" cy="2807072"/>
          </a:xfrm>
          <a:prstGeom prst="rect">
            <a:avLst/>
          </a:prstGeom>
        </p:spPr>
        <p:txBody>
          <a:bodyPr spcFirstLastPara="1" vert="horz" lIns="91440" tIns="45720" rIns="91440" bIns="45720" rtlCol="0" anchorCtr="0">
            <a:normAutofit/>
          </a:bodyPr>
          <a:lstStyle/>
          <a:p>
            <a:pPr marR="0" lvl="0">
              <a:lnSpc>
                <a:spcPct val="90000"/>
              </a:lnSpc>
              <a:spcBef>
                <a:spcPts val="0"/>
              </a:spcBef>
              <a:spcAft>
                <a:spcPts val="600"/>
              </a:spcAft>
            </a:pPr>
            <a:endParaRPr lang="en-US" sz="1500" b="0" i="0" u="none" strike="noStrike" kern="1200" cap="none" dirty="0">
              <a:solidFill>
                <a:schemeClr val="tx1"/>
              </a:solidFill>
              <a:latin typeface="+mn-lt"/>
              <a:ea typeface="+mn-ea"/>
              <a:cs typeface="+mn-cs"/>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5"/>
        <p:cNvGrpSpPr/>
        <p:nvPr/>
      </p:nvGrpSpPr>
      <p:grpSpPr>
        <a:xfrm>
          <a:off x="0" y="0"/>
          <a:ext cx="0" cy="0"/>
          <a:chOff x="0" y="0"/>
          <a:chExt cx="0" cy="0"/>
        </a:xfrm>
      </p:grpSpPr>
      <p:sp>
        <p:nvSpPr>
          <p:cNvPr id="186" name="Google Shape;186;p12"/>
          <p:cNvSpPr txBox="1">
            <a:spLocks noGrp="1"/>
          </p:cNvSpPr>
          <p:nvPr>
            <p:ph type="ctrTitle" idx="4294967295"/>
          </p:nvPr>
        </p:nvSpPr>
        <p:spPr>
          <a:xfrm>
            <a:off x="5108244" y="429426"/>
            <a:ext cx="3354472" cy="1227924"/>
          </a:xfrm>
          <a:prstGeom prst="rect">
            <a:avLst/>
          </a:prstGeom>
        </p:spPr>
        <p:txBody>
          <a:bodyPr spcFirstLastPara="1" vert="horz" lIns="91440" tIns="45720" rIns="91440" bIns="45720" rtlCol="0" anchor="b" anchorCtr="0">
            <a:normAutofit/>
          </a:bodyPr>
          <a:lstStyle/>
          <a:p>
            <a:pPr marL="0" marR="0" lvl="0" indent="0" defTabSz="914400">
              <a:spcAft>
                <a:spcPts val="0"/>
              </a:spcAft>
              <a:buClr>
                <a:schemeClr val="dk1"/>
              </a:buClr>
              <a:buSzPts val="990"/>
            </a:pPr>
            <a:r>
              <a:rPr lang="en-US" sz="2700" b="1" i="0" u="none" strike="noStrike" cap="none">
                <a:solidFill>
                  <a:schemeClr val="tx2"/>
                </a:solidFill>
                <a:sym typeface="Roboto Slab"/>
              </a:rPr>
              <a:t>Find Information About </a:t>
            </a:r>
          </a:p>
          <a:p>
            <a:pPr marL="0" marR="0" lvl="0" indent="0" defTabSz="914400">
              <a:spcAft>
                <a:spcPts val="0"/>
              </a:spcAft>
              <a:buClr>
                <a:schemeClr val="dk1"/>
              </a:buClr>
              <a:buSzPts val="990"/>
            </a:pPr>
            <a:r>
              <a:rPr lang="en-US" sz="2700" b="1" i="0" u="none" strike="noStrike" cap="none">
                <a:solidFill>
                  <a:schemeClr val="tx2"/>
                </a:solidFill>
                <a:sym typeface="Roboto Slab"/>
              </a:rPr>
              <a:t>Your Department and Major </a:t>
            </a:r>
          </a:p>
        </p:txBody>
      </p:sp>
      <p:pic>
        <p:nvPicPr>
          <p:cNvPr id="189" name="Picture 188" descr="Abstract blurred public library with bookshelves">
            <a:extLst>
              <a:ext uri="{FF2B5EF4-FFF2-40B4-BE49-F238E27FC236}">
                <a16:creationId xmlns:a16="http://schemas.microsoft.com/office/drawing/2014/main" id="{AB925FDF-6DD8-4AB6-C073-64FE1CD52837}"/>
              </a:ext>
            </a:extLst>
          </p:cNvPr>
          <p:cNvPicPr>
            <a:picLocks noChangeAspect="1"/>
          </p:cNvPicPr>
          <p:nvPr/>
        </p:nvPicPr>
        <p:blipFill rotWithShape="1">
          <a:blip r:embed="rId3"/>
          <a:srcRect l="5290" r="27621" b="-3"/>
          <a:stretch/>
        </p:blipFill>
        <p:spPr>
          <a:xfrm>
            <a:off x="447609" y="601181"/>
            <a:ext cx="4124391" cy="4103651"/>
          </a:xfrm>
          <a:custGeom>
            <a:avLst/>
            <a:gdLst/>
            <a:ahLst/>
            <a:cxnLst/>
            <a:rect l="l" t="t" r="r" b="b"/>
            <a:pathLst>
              <a:path w="4926647" h="4901874">
                <a:moveTo>
                  <a:pt x="2827942" y="2033"/>
                </a:moveTo>
                <a:cubicBezTo>
                  <a:pt x="2901705" y="5050"/>
                  <a:pt x="2973640" y="11422"/>
                  <a:pt x="3043325" y="21136"/>
                </a:cubicBezTo>
                <a:cubicBezTo>
                  <a:pt x="3600804" y="98849"/>
                  <a:pt x="4185553" y="476257"/>
                  <a:pt x="4498894" y="902802"/>
                </a:cubicBezTo>
                <a:cubicBezTo>
                  <a:pt x="4812235" y="1329346"/>
                  <a:pt x="4950223" y="2037621"/>
                  <a:pt x="4923373" y="2580407"/>
                </a:cubicBezTo>
                <a:cubicBezTo>
                  <a:pt x="4896522" y="3123192"/>
                  <a:pt x="4745612" y="3772883"/>
                  <a:pt x="4337788" y="4159516"/>
                </a:cubicBezTo>
                <a:cubicBezTo>
                  <a:pt x="3929963" y="4546150"/>
                  <a:pt x="3081282" y="4930377"/>
                  <a:pt x="2476425" y="4900207"/>
                </a:cubicBezTo>
                <a:cubicBezTo>
                  <a:pt x="1871566" y="4870038"/>
                  <a:pt x="1119757" y="4406651"/>
                  <a:pt x="708641" y="3978500"/>
                </a:cubicBezTo>
                <a:cubicBezTo>
                  <a:pt x="297525" y="3550349"/>
                  <a:pt x="-64504" y="2921632"/>
                  <a:pt x="9726" y="2331303"/>
                </a:cubicBezTo>
                <a:cubicBezTo>
                  <a:pt x="83957" y="1740973"/>
                  <a:pt x="273797" y="1052469"/>
                  <a:pt x="1154021" y="436525"/>
                </a:cubicBezTo>
                <a:cubicBezTo>
                  <a:pt x="1705608" y="124217"/>
                  <a:pt x="2311596" y="-19083"/>
                  <a:pt x="2827942" y="2033"/>
                </a:cubicBezTo>
                <a:close/>
              </a:path>
            </a:pathLst>
          </a:custGeom>
        </p:spPr>
      </p:pic>
      <p:grpSp>
        <p:nvGrpSpPr>
          <p:cNvPr id="207" name="Group 206">
            <a:extLst>
              <a:ext uri="{FF2B5EF4-FFF2-40B4-BE49-F238E27FC236}">
                <a16:creationId xmlns:a16="http://schemas.microsoft.com/office/drawing/2014/main" id="{A825BD3A-E149-3C61-449F-23D1B09562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5213" y="3585048"/>
            <a:ext cx="1596842" cy="1573500"/>
            <a:chOff x="-60285" y="4581559"/>
            <a:chExt cx="2330572" cy="2296509"/>
          </a:xfrm>
        </p:grpSpPr>
        <p:sp>
          <p:nvSpPr>
            <p:cNvPr id="208" name="Freeform: Shape 207">
              <a:extLst>
                <a:ext uri="{FF2B5EF4-FFF2-40B4-BE49-F238E27FC236}">
                  <a16:creationId xmlns:a16="http://schemas.microsoft.com/office/drawing/2014/main" id="{C43B6EA6-9E0B-9973-F921-86CF410DE8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400132">
              <a:off x="1054559" y="5611570"/>
              <a:ext cx="374890" cy="37336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82"/>
                <a:gd name="connsiteY0" fmla="*/ 2 h 4963949"/>
                <a:gd name="connsiteX1" fmla="*/ 4735908 w 4849482"/>
                <a:gd name="connsiteY1" fmla="*/ 1905908 h 4963949"/>
                <a:gd name="connsiteX2" fmla="*/ 4451030 w 4849482"/>
                <a:gd name="connsiteY2" fmla="*/ 3809089 h 4963949"/>
                <a:gd name="connsiteX3" fmla="*/ 3419865 w 4849482"/>
                <a:gd name="connsiteY3" fmla="*/ 4844857 h 4963949"/>
                <a:gd name="connsiteX4" fmla="*/ 1074535 w 4849482"/>
                <a:gd name="connsiteY4" fmla="*/ 4657238 h 4963949"/>
                <a:gd name="connsiteX5" fmla="*/ 33359 w 4849482"/>
                <a:gd name="connsiteY5" fmla="*/ 2995667 h 4963949"/>
                <a:gd name="connsiteX6" fmla="*/ 592137 w 4849482"/>
                <a:gd name="connsiteY6" fmla="*/ 805858 h 4963949"/>
                <a:gd name="connsiteX7" fmla="*/ 2649000 w 4849482"/>
                <a:gd name="connsiteY7" fmla="*/ 2 h 4963949"/>
                <a:gd name="connsiteX0" fmla="*/ 2649000 w 4942023"/>
                <a:gd name="connsiteY0" fmla="*/ 2 h 4678955"/>
                <a:gd name="connsiteX1" fmla="*/ 4735908 w 4942023"/>
                <a:gd name="connsiteY1" fmla="*/ 1905908 h 4678955"/>
                <a:gd name="connsiteX2" fmla="*/ 4451030 w 4942023"/>
                <a:gd name="connsiteY2" fmla="*/ 3809089 h 4678955"/>
                <a:gd name="connsiteX3" fmla="*/ 1074535 w 4942023"/>
                <a:gd name="connsiteY3" fmla="*/ 4657238 h 4678955"/>
                <a:gd name="connsiteX4" fmla="*/ 33359 w 4942023"/>
                <a:gd name="connsiteY4" fmla="*/ 2995667 h 4678955"/>
                <a:gd name="connsiteX5" fmla="*/ 592137 w 4942023"/>
                <a:gd name="connsiteY5" fmla="*/ 805858 h 4678955"/>
                <a:gd name="connsiteX6" fmla="*/ 2649000 w 4942023"/>
                <a:gd name="connsiteY6" fmla="*/ 2 h 4678955"/>
                <a:gd name="connsiteX0" fmla="*/ 2649000 w 4806392"/>
                <a:gd name="connsiteY0" fmla="*/ 2 h 4842789"/>
                <a:gd name="connsiteX1" fmla="*/ 4735908 w 4806392"/>
                <a:gd name="connsiteY1" fmla="*/ 1905908 h 4842789"/>
                <a:gd name="connsiteX2" fmla="*/ 3706624 w 4806392"/>
                <a:gd name="connsiteY2" fmla="*/ 4493428 h 4842789"/>
                <a:gd name="connsiteX3" fmla="*/ 1074535 w 4806392"/>
                <a:gd name="connsiteY3" fmla="*/ 4657238 h 4842789"/>
                <a:gd name="connsiteX4" fmla="*/ 33359 w 4806392"/>
                <a:gd name="connsiteY4" fmla="*/ 2995667 h 4842789"/>
                <a:gd name="connsiteX5" fmla="*/ 592137 w 4806392"/>
                <a:gd name="connsiteY5" fmla="*/ 805858 h 4842789"/>
                <a:gd name="connsiteX6" fmla="*/ 2649000 w 4806392"/>
                <a:gd name="connsiteY6" fmla="*/ 2 h 484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6392" h="4842789">
                  <a:moveTo>
                    <a:pt x="2649000" y="2"/>
                  </a:moveTo>
                  <a:cubicBezTo>
                    <a:pt x="3339628" y="183344"/>
                    <a:pt x="4435570" y="1271060"/>
                    <a:pt x="4735908" y="1905908"/>
                  </a:cubicBezTo>
                  <a:cubicBezTo>
                    <a:pt x="5036246" y="2540756"/>
                    <a:pt x="4316853" y="4034873"/>
                    <a:pt x="3706624" y="4493428"/>
                  </a:cubicBezTo>
                  <a:cubicBezTo>
                    <a:pt x="3096395" y="4951983"/>
                    <a:pt x="1686746" y="4906865"/>
                    <a:pt x="1074535" y="4657238"/>
                  </a:cubicBezTo>
                  <a:cubicBezTo>
                    <a:pt x="462324" y="4407611"/>
                    <a:pt x="145196" y="3624902"/>
                    <a:pt x="33359" y="2995667"/>
                  </a:cubicBezTo>
                  <a:cubicBezTo>
                    <a:pt x="-94426" y="2318585"/>
                    <a:pt x="156197" y="1305135"/>
                    <a:pt x="592137" y="805858"/>
                  </a:cubicBezTo>
                  <a:cubicBezTo>
                    <a:pt x="1028077" y="306581"/>
                    <a:pt x="1996327" y="30750"/>
                    <a:pt x="2649000" y="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9" name="Freeform: Shape 208">
              <a:extLst>
                <a:ext uri="{FF2B5EF4-FFF2-40B4-BE49-F238E27FC236}">
                  <a16:creationId xmlns:a16="http://schemas.microsoft.com/office/drawing/2014/main" id="{5C1932EE-D34B-922C-21DE-B9EDF81185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0" name="Freeform: Shape 209">
              <a:extLst>
                <a:ext uri="{FF2B5EF4-FFF2-40B4-BE49-F238E27FC236}">
                  <a16:creationId xmlns:a16="http://schemas.microsoft.com/office/drawing/2014/main" id="{8A1A34FE-FDB4-353C-884F-97E00A77C8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1" name="Freeform: Shape 210">
              <a:extLst>
                <a:ext uri="{FF2B5EF4-FFF2-40B4-BE49-F238E27FC236}">
                  <a16:creationId xmlns:a16="http://schemas.microsoft.com/office/drawing/2014/main" id="{9765F686-D93C-21BC-5196-BEC7649DE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2" name="Freeform: Shape 211">
              <a:extLst>
                <a:ext uri="{FF2B5EF4-FFF2-40B4-BE49-F238E27FC236}">
                  <a16:creationId xmlns:a16="http://schemas.microsoft.com/office/drawing/2014/main" id="{FE8DE9D2-D672-9E15-CAC0-BF51EC1890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87" name="Google Shape;187;p12"/>
          <p:cNvSpPr txBox="1">
            <a:spLocks noGrp="1"/>
          </p:cNvSpPr>
          <p:nvPr>
            <p:ph type="subTitle" idx="4294967295"/>
          </p:nvPr>
        </p:nvSpPr>
        <p:spPr>
          <a:xfrm>
            <a:off x="5116776" y="1947182"/>
            <a:ext cx="3345939" cy="2681968"/>
          </a:xfrm>
          <a:prstGeom prst="rect">
            <a:avLst/>
          </a:prstGeom>
        </p:spPr>
        <p:txBody>
          <a:bodyPr spcFirstLastPara="1" vert="horz" lIns="91440" tIns="45720" rIns="91440" bIns="45720" rtlCol="0" anchorCtr="0">
            <a:normAutofit/>
          </a:bodyPr>
          <a:lstStyle/>
          <a:p>
            <a:pPr marL="457200" marR="0" lvl="0" indent="-228600" defTabSz="914400">
              <a:spcBef>
                <a:spcPts val="0"/>
              </a:spcBef>
              <a:spcAft>
                <a:spcPts val="0"/>
              </a:spcAft>
              <a:buClr>
                <a:schemeClr val="dk1"/>
              </a:buClr>
              <a:buSzPts val="1700"/>
            </a:pPr>
            <a:r>
              <a:rPr lang="en-US" sz="1600" b="0" i="1" u="none" strike="noStrike" cap="none" dirty="0">
                <a:solidFill>
                  <a:schemeClr val="tx2"/>
                </a:solidFill>
                <a:sym typeface="Roboto Slab"/>
              </a:rPr>
              <a:t>Sample</a:t>
            </a:r>
            <a:r>
              <a:rPr lang="en-US" sz="1600" b="0" i="0" u="none" strike="noStrike" cap="none" dirty="0">
                <a:solidFill>
                  <a:schemeClr val="tx2"/>
                </a:solidFill>
                <a:sym typeface="Roboto Slab"/>
              </a:rPr>
              <a:t> Course of Study on your </a:t>
            </a:r>
            <a:r>
              <a:rPr lang="en-US" sz="1600" b="0" i="0" u="sng" strike="noStrike" cap="none" dirty="0">
                <a:solidFill>
                  <a:schemeClr val="tx2"/>
                </a:solidFill>
                <a:sym typeface="Roboto Slab"/>
                <a:hlinkClick r:id="rId4">
                  <a:extLst>
                    <a:ext uri="{A12FA001-AC4F-418D-AE19-62706E023703}">
                      <ahyp:hlinkClr xmlns:ahyp="http://schemas.microsoft.com/office/drawing/2018/hyperlinkcolor" val="tx"/>
                    </a:ext>
                  </a:extLst>
                </a:hlinkClick>
              </a:rPr>
              <a:t>Department Site</a:t>
            </a:r>
            <a:endParaRPr lang="en-US" sz="1600" b="0" i="0" u="none" strike="noStrike" cap="none" dirty="0">
              <a:solidFill>
                <a:schemeClr val="tx2"/>
              </a:solidFill>
              <a:sym typeface="Roboto Slab"/>
            </a:endParaRPr>
          </a:p>
          <a:p>
            <a:pPr marL="457200" marR="0" lvl="0" indent="-228600" defTabSz="914400">
              <a:spcBef>
                <a:spcPts val="600"/>
              </a:spcBef>
              <a:spcAft>
                <a:spcPts val="0"/>
              </a:spcAft>
              <a:buClr>
                <a:schemeClr val="dk1"/>
              </a:buClr>
              <a:buSzPts val="1700"/>
            </a:pPr>
            <a:r>
              <a:rPr lang="en-US" sz="1600" dirty="0">
                <a:solidFill>
                  <a:schemeClr val="tx2"/>
                </a:solidFill>
                <a:sym typeface="Roboto Slab"/>
              </a:rPr>
              <a:t>Degree Requirements and </a:t>
            </a:r>
            <a:r>
              <a:rPr lang="en-US" sz="1600" b="0" i="0" u="none" strike="noStrike" cap="none" dirty="0">
                <a:solidFill>
                  <a:schemeClr val="tx2"/>
                </a:solidFill>
                <a:sym typeface="Roboto Slab"/>
              </a:rPr>
              <a:t>Course Descriptions are found in the </a:t>
            </a:r>
            <a:r>
              <a:rPr lang="en-US" sz="1600" b="0" i="0" u="sng" strike="noStrike" cap="none" dirty="0">
                <a:solidFill>
                  <a:schemeClr val="tx2"/>
                </a:solidFill>
                <a:sym typeface="Roboto Slab"/>
                <a:hlinkClick r:id="rId5">
                  <a:extLst>
                    <a:ext uri="{A12FA001-AC4F-418D-AE19-62706E023703}">
                      <ahyp:hlinkClr xmlns:ahyp="http://schemas.microsoft.com/office/drawing/2018/hyperlinkcolor" val="tx"/>
                    </a:ext>
                  </a:extLst>
                </a:hlinkClick>
              </a:rPr>
              <a:t>College Catalog</a:t>
            </a:r>
            <a:endParaRPr lang="en-US" sz="1600" b="0" i="0" u="sng" strike="noStrike" cap="none" dirty="0">
              <a:solidFill>
                <a:schemeClr val="tx2"/>
              </a:solidFill>
              <a:sym typeface="Roboto Slab"/>
            </a:endParaRPr>
          </a:p>
          <a:p>
            <a:pPr marL="463550" lvl="1" indent="-228600" defTabSz="914400">
              <a:spcBef>
                <a:spcPts val="0"/>
              </a:spcBef>
              <a:buClr>
                <a:schemeClr val="dk1"/>
              </a:buClr>
              <a:buSzPts val="1700"/>
            </a:pPr>
            <a:r>
              <a:rPr lang="en-US" sz="1600" b="0" i="0" u="none" strike="noStrike" cap="none" dirty="0">
                <a:solidFill>
                  <a:schemeClr val="tx2"/>
                </a:solidFill>
                <a:sym typeface="Roboto Slab"/>
              </a:rPr>
              <a:t>choose the one from the semester your started!</a:t>
            </a:r>
          </a:p>
          <a:p>
            <a:pPr marL="457200" marR="0" lvl="0" indent="-228600" defTabSz="914400">
              <a:spcBef>
                <a:spcPts val="0"/>
              </a:spcBef>
              <a:spcAft>
                <a:spcPts val="0"/>
              </a:spcAft>
              <a:buClr>
                <a:schemeClr val="dk1"/>
              </a:buClr>
              <a:buSzPts val="1700"/>
            </a:pPr>
            <a:r>
              <a:rPr lang="en-US" sz="1600" b="0" i="0" u="none" strike="noStrike" cap="none" dirty="0">
                <a:solidFill>
                  <a:schemeClr val="tx2"/>
                </a:solidFill>
                <a:sym typeface="Roboto Slab"/>
              </a:rPr>
              <a:t>Talk to an Academic (Faculty) </a:t>
            </a:r>
            <a:r>
              <a:rPr lang="en-US" sz="1600" b="0" i="0" u="sng" strike="noStrike" cap="none" dirty="0">
                <a:solidFill>
                  <a:schemeClr val="tx2"/>
                </a:solidFill>
                <a:sym typeface="Roboto Slab"/>
                <a:hlinkClick r:id="rId6">
                  <a:extLst>
                    <a:ext uri="{A12FA001-AC4F-418D-AE19-62706E023703}">
                      <ahyp:hlinkClr xmlns:ahyp="http://schemas.microsoft.com/office/drawing/2018/hyperlinkcolor" val="tx"/>
                    </a:ext>
                  </a:extLst>
                </a:hlinkClick>
              </a:rPr>
              <a:t>Advisor</a:t>
            </a:r>
            <a:endParaRPr lang="en-US" sz="1600" b="0" i="0" u="none" strike="noStrike" cap="none" dirty="0">
              <a:solidFill>
                <a:schemeClr val="tx2"/>
              </a:solidFill>
              <a:sym typeface="Roboto Slab"/>
            </a:endParaRPr>
          </a:p>
          <a:p>
            <a:pPr marL="457200" marR="0" lvl="0" indent="-228600" defTabSz="914400">
              <a:spcBef>
                <a:spcPts val="0"/>
              </a:spcBef>
              <a:spcAft>
                <a:spcPts val="0"/>
              </a:spcAft>
              <a:buClr>
                <a:schemeClr val="dk1"/>
              </a:buClr>
              <a:buSzPts val="1700"/>
            </a:pPr>
            <a:r>
              <a:rPr lang="en-US" sz="1600" b="0" i="0" u="none" strike="noStrike" cap="none" dirty="0">
                <a:solidFill>
                  <a:schemeClr val="tx2"/>
                </a:solidFill>
                <a:sym typeface="Roboto Slab"/>
              </a:rPr>
              <a:t>Explore the </a:t>
            </a:r>
            <a:r>
              <a:rPr lang="en-US" sz="1600" b="0" i="0" u="sng" strike="noStrike" cap="none" dirty="0">
                <a:solidFill>
                  <a:schemeClr val="tx2"/>
                </a:solidFill>
                <a:sym typeface="Roboto Slab"/>
                <a:hlinkClick r:id="rId7">
                  <a:extLst>
                    <a:ext uri="{A12FA001-AC4F-418D-AE19-62706E023703}">
                      <ahyp:hlinkClr xmlns:ahyp="http://schemas.microsoft.com/office/drawing/2018/hyperlinkcolor" val="tx"/>
                    </a:ext>
                  </a:extLst>
                </a:hlinkClick>
              </a:rPr>
              <a:t>Academic Advising Webpage</a:t>
            </a:r>
            <a:endParaRPr lang="en-US" sz="1600" b="0" i="0" u="none" strike="noStrike" cap="none" dirty="0">
              <a:solidFill>
                <a:schemeClr val="tx2"/>
              </a:solidFill>
              <a:sym typeface="Roboto Slab"/>
            </a:endParaRPr>
          </a:p>
          <a:p>
            <a:pPr marL="0" marR="0" lvl="0" indent="-228600" defTabSz="914400">
              <a:spcBef>
                <a:spcPts val="0"/>
              </a:spcBef>
              <a:spcAft>
                <a:spcPts val="0"/>
              </a:spcAft>
            </a:pPr>
            <a:endParaRPr lang="en-US" sz="1200" b="0" i="0" u="none" strike="noStrike" cap="none" dirty="0">
              <a:solidFill>
                <a:schemeClr val="tx2"/>
              </a:solidFill>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1"/>
        <p:cNvGrpSpPr/>
        <p:nvPr/>
      </p:nvGrpSpPr>
      <p:grpSpPr>
        <a:xfrm>
          <a:off x="0" y="0"/>
          <a:ext cx="0" cy="0"/>
          <a:chOff x="0" y="0"/>
          <a:chExt cx="0" cy="0"/>
        </a:xfrm>
      </p:grpSpPr>
      <p:sp useBgFill="1">
        <p:nvSpPr>
          <p:cNvPr id="198" name="Rectangle 197">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 name="Picture 193">
            <a:extLst>
              <a:ext uri="{FF2B5EF4-FFF2-40B4-BE49-F238E27FC236}">
                <a16:creationId xmlns:a16="http://schemas.microsoft.com/office/drawing/2014/main" id="{076A3ABB-F97E-0CAF-D823-1F9D52D35FB0}"/>
              </a:ext>
            </a:extLst>
          </p:cNvPr>
          <p:cNvPicPr>
            <a:picLocks noChangeAspect="1"/>
          </p:cNvPicPr>
          <p:nvPr/>
        </p:nvPicPr>
        <p:blipFill rotWithShape="1">
          <a:blip r:embed="rId3"/>
          <a:srcRect l="13818" t="7777" r="-2" b="1312"/>
          <a:stretch/>
        </p:blipFill>
        <p:spPr>
          <a:xfrm>
            <a:off x="2642616" y="10"/>
            <a:ext cx="6501384" cy="5143490"/>
          </a:xfrm>
          <a:prstGeom prst="rect">
            <a:avLst/>
          </a:prstGeom>
        </p:spPr>
      </p:pic>
      <p:sp>
        <p:nvSpPr>
          <p:cNvPr id="200" name="Rectangle 199">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Google Shape;192;p13"/>
          <p:cNvSpPr txBox="1">
            <a:spLocks noGrp="1"/>
          </p:cNvSpPr>
          <p:nvPr>
            <p:ph type="title"/>
          </p:nvPr>
        </p:nvSpPr>
        <p:spPr>
          <a:xfrm>
            <a:off x="358485" y="841772"/>
            <a:ext cx="3017520" cy="2403100"/>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600" b="1">
                <a:solidFill>
                  <a:schemeClr val="bg1"/>
                </a:solidFill>
              </a:rPr>
              <a:t>Academic Advising Preparation</a:t>
            </a:r>
          </a:p>
        </p:txBody>
      </p:sp>
      <p:sp>
        <p:nvSpPr>
          <p:cNvPr id="202" name="Rectangle 20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 name="Rectangle 20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6"/>
        <p:cNvGrpSpPr/>
        <p:nvPr/>
      </p:nvGrpSpPr>
      <p:grpSpPr>
        <a:xfrm>
          <a:off x="0" y="0"/>
          <a:ext cx="0" cy="0"/>
          <a:chOff x="0" y="0"/>
          <a:chExt cx="0" cy="0"/>
        </a:xfrm>
      </p:grpSpPr>
      <p:sp useBgFill="1">
        <p:nvSpPr>
          <p:cNvPr id="204" name="Rectangle 203">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Rectangle 205">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Rectangle 207">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Rectangle 209">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7" name="Google Shape;197;p14"/>
          <p:cNvPicPr preferRelativeResize="0"/>
          <p:nvPr/>
        </p:nvPicPr>
        <p:blipFill rotWithShape="1">
          <a:blip r:embed="rId3">
            <a:alphaModFix/>
          </a:blip>
          <a:srcRect/>
          <a:stretch/>
        </p:blipFill>
        <p:spPr>
          <a:xfrm>
            <a:off x="342900" y="447500"/>
            <a:ext cx="8458200" cy="4248500"/>
          </a:xfrm>
          <a:prstGeom prst="rect">
            <a:avLst/>
          </a:prstGeom>
          <a:noFill/>
          <a:ln>
            <a:noFill/>
          </a:ln>
        </p:spPr>
      </p:pic>
      <p:sp>
        <p:nvSpPr>
          <p:cNvPr id="198" name="Google Shape;198;p14"/>
          <p:cNvSpPr/>
          <p:nvPr/>
        </p:nvSpPr>
        <p:spPr>
          <a:xfrm>
            <a:off x="6672522" y="777521"/>
            <a:ext cx="1012442" cy="440843"/>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14"/>
          <p:cNvSpPr/>
          <p:nvPr/>
        </p:nvSpPr>
        <p:spPr>
          <a:xfrm>
            <a:off x="6783700" y="1691999"/>
            <a:ext cx="1363467" cy="440843"/>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5"/>
          <p:cNvSpPr txBox="1">
            <a:spLocks noGrp="1"/>
          </p:cNvSpPr>
          <p:nvPr>
            <p:ph type="title"/>
          </p:nvPr>
        </p:nvSpPr>
        <p:spPr>
          <a:xfrm>
            <a:off x="3230875" y="4430350"/>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205" name="Google Shape;205;p15"/>
          <p:cNvPicPr preferRelativeResize="0"/>
          <p:nvPr/>
        </p:nvPicPr>
        <p:blipFill rotWithShape="1">
          <a:blip r:embed="rId4">
            <a:alphaModFix/>
          </a:blip>
          <a:srcRect/>
          <a:stretch/>
        </p:blipFill>
        <p:spPr>
          <a:xfrm>
            <a:off x="155587" y="122874"/>
            <a:ext cx="8566989" cy="43862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6"/>
          <p:cNvSpPr txBox="1">
            <a:spLocks noGrp="1"/>
          </p:cNvSpPr>
          <p:nvPr>
            <p:ph type="body" idx="4294967295"/>
          </p:nvPr>
        </p:nvSpPr>
        <p:spPr>
          <a:xfrm>
            <a:off x="152400" y="4591050"/>
            <a:ext cx="8991600" cy="1071563"/>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dirty="0">
              <a:solidFill>
                <a:schemeClr val="accent6"/>
              </a:solidFill>
              <a:latin typeface="Roboto Slab"/>
              <a:ea typeface="Roboto Slab"/>
              <a:cs typeface="Roboto Slab"/>
              <a:sym typeface="Roboto Slab"/>
            </a:endParaRPr>
          </a:p>
        </p:txBody>
      </p:sp>
      <p:pic>
        <p:nvPicPr>
          <p:cNvPr id="211" name="Google Shape;211;p16"/>
          <p:cNvPicPr preferRelativeResize="0"/>
          <p:nvPr/>
        </p:nvPicPr>
        <p:blipFill rotWithShape="1">
          <a:blip r:embed="rId4">
            <a:alphaModFix/>
          </a:blip>
          <a:srcRect/>
          <a:stretch/>
        </p:blipFill>
        <p:spPr>
          <a:xfrm>
            <a:off x="152400" y="74775"/>
            <a:ext cx="7887025" cy="4515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5"/>
        <p:cNvGrpSpPr/>
        <p:nvPr/>
      </p:nvGrpSpPr>
      <p:grpSpPr>
        <a:xfrm>
          <a:off x="0" y="0"/>
          <a:ext cx="0" cy="0"/>
          <a:chOff x="0" y="0"/>
          <a:chExt cx="0" cy="0"/>
        </a:xfrm>
      </p:grpSpPr>
      <p:sp useBgFill="1">
        <p:nvSpPr>
          <p:cNvPr id="221" name="Rectangle 22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Rectangle 22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Rectangle 22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Rectangle 22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6" name="Google Shape;216;p17"/>
          <p:cNvPicPr preferRelativeResize="0"/>
          <p:nvPr/>
        </p:nvPicPr>
        <p:blipFill rotWithShape="1">
          <a:blip r:embed="rId3"/>
          <a:stretch/>
        </p:blipFill>
        <p:spPr>
          <a:xfrm>
            <a:off x="342900" y="880110"/>
            <a:ext cx="8458200" cy="338328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0"/>
        <p:cNvGrpSpPr/>
        <p:nvPr/>
      </p:nvGrpSpPr>
      <p:grpSpPr>
        <a:xfrm>
          <a:off x="0" y="0"/>
          <a:ext cx="0" cy="0"/>
          <a:chOff x="0" y="0"/>
          <a:chExt cx="0" cy="0"/>
        </a:xfrm>
      </p:grpSpPr>
      <p:sp useBgFill="1">
        <p:nvSpPr>
          <p:cNvPr id="226" name="Rectangle 22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227">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229">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1" name="Google Shape;221;p18"/>
          <p:cNvPicPr preferRelativeResize="0"/>
          <p:nvPr/>
        </p:nvPicPr>
        <p:blipFill rotWithShape="1">
          <a:blip r:embed="rId3"/>
          <a:stretch/>
        </p:blipFill>
        <p:spPr>
          <a:xfrm>
            <a:off x="762000" y="342900"/>
            <a:ext cx="7620000" cy="44577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5"/>
        <p:cNvGrpSpPr/>
        <p:nvPr/>
      </p:nvGrpSpPr>
      <p:grpSpPr>
        <a:xfrm>
          <a:off x="0" y="0"/>
          <a:ext cx="0" cy="0"/>
          <a:chOff x="0" y="0"/>
          <a:chExt cx="0" cy="0"/>
        </a:xfrm>
      </p:grpSpPr>
      <p:sp useBgFill="1">
        <p:nvSpPr>
          <p:cNvPr id="231" name="Rectangle 23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ectangle 23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6" name="Google Shape;226;p19"/>
          <p:cNvPicPr preferRelativeResize="0"/>
          <p:nvPr/>
        </p:nvPicPr>
        <p:blipFill rotWithShape="1">
          <a:blip r:embed="rId3"/>
          <a:stretch/>
        </p:blipFill>
        <p:spPr>
          <a:xfrm>
            <a:off x="1497724" y="342900"/>
            <a:ext cx="6148551" cy="44577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 y="0"/>
            <a:ext cx="9143772"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2A506B-C409-D8D4-76A7-904D8AC28086}"/>
              </a:ext>
            </a:extLst>
          </p:cNvPr>
          <p:cNvSpPr>
            <a:spLocks noGrp="1"/>
          </p:cNvSpPr>
          <p:nvPr>
            <p:ph type="title"/>
          </p:nvPr>
        </p:nvSpPr>
        <p:spPr>
          <a:xfrm>
            <a:off x="4570578" y="602216"/>
            <a:ext cx="3733482" cy="1090538"/>
          </a:xfrm>
        </p:spPr>
        <p:txBody>
          <a:bodyPr>
            <a:normAutofit/>
          </a:bodyPr>
          <a:lstStyle/>
          <a:p>
            <a:r>
              <a:rPr lang="en-US" sz="3200" dirty="0">
                <a:solidFill>
                  <a:schemeClr val="tx2"/>
                </a:solidFill>
              </a:rPr>
              <a:t>Discussion</a:t>
            </a:r>
          </a:p>
        </p:txBody>
      </p:sp>
      <p:pic>
        <p:nvPicPr>
          <p:cNvPr id="7" name="Graphic 6" descr="Circle with Right Arrow">
            <a:extLst>
              <a:ext uri="{FF2B5EF4-FFF2-40B4-BE49-F238E27FC236}">
                <a16:creationId xmlns:a16="http://schemas.microsoft.com/office/drawing/2014/main" id="{C6F1914E-5A35-4CED-4EC0-7DDBE41E5E8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5212" y="1345384"/>
            <a:ext cx="2715016" cy="2715016"/>
          </a:xfrm>
          <a:prstGeom prst="rect">
            <a:avLst/>
          </a:prstGeom>
        </p:spPr>
      </p:pic>
      <p:sp>
        <p:nvSpPr>
          <p:cNvPr id="3" name="Content Placeholder 2">
            <a:extLst>
              <a:ext uri="{FF2B5EF4-FFF2-40B4-BE49-F238E27FC236}">
                <a16:creationId xmlns:a16="http://schemas.microsoft.com/office/drawing/2014/main" id="{5ACE91A4-370F-B5D6-0739-20D2075AAD06}"/>
              </a:ext>
            </a:extLst>
          </p:cNvPr>
          <p:cNvSpPr>
            <a:spLocks noGrp="1"/>
          </p:cNvSpPr>
          <p:nvPr>
            <p:ph idx="1"/>
          </p:nvPr>
        </p:nvSpPr>
        <p:spPr>
          <a:xfrm>
            <a:off x="4567930" y="1816261"/>
            <a:ext cx="3733184" cy="2729467"/>
          </a:xfrm>
        </p:spPr>
        <p:txBody>
          <a:bodyPr anchor="ctr">
            <a:noAutofit/>
          </a:bodyPr>
          <a:lstStyle/>
          <a:p>
            <a:r>
              <a:rPr lang="en-US" sz="2000" dirty="0">
                <a:solidFill>
                  <a:schemeClr val="tx2"/>
                </a:solidFill>
              </a:rPr>
              <a:t>Answer the following questions in your notebooks. We’ll discuss them in small groups in a few minutes. </a:t>
            </a:r>
          </a:p>
          <a:p>
            <a:pPr lvl="1"/>
            <a:r>
              <a:rPr lang="en-US" sz="2000" dirty="0">
                <a:solidFill>
                  <a:schemeClr val="tx2"/>
                </a:solidFill>
              </a:rPr>
              <a:t>Why did you choose your major? </a:t>
            </a:r>
          </a:p>
          <a:p>
            <a:pPr lvl="1"/>
            <a:r>
              <a:rPr lang="en-US" sz="2000" dirty="0">
                <a:solidFill>
                  <a:schemeClr val="tx2"/>
                </a:solidFill>
              </a:rPr>
              <a:t>Are you still confident that this major is right for you? </a:t>
            </a:r>
          </a:p>
          <a:p>
            <a:pPr lvl="1"/>
            <a:r>
              <a:rPr lang="en-US" sz="2000" dirty="0">
                <a:solidFill>
                  <a:schemeClr val="tx2"/>
                </a:solidFill>
              </a:rPr>
              <a:t>Why?</a:t>
            </a:r>
          </a:p>
        </p:txBody>
      </p:sp>
      <p:grpSp>
        <p:nvGrpSpPr>
          <p:cNvPr id="14" name="Group 13">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976" y="39747"/>
            <a:ext cx="4446455" cy="5103753"/>
            <a:chOff x="6095999" y="52996"/>
            <a:chExt cx="6093363" cy="6805005"/>
          </a:xfrm>
          <a:solidFill>
            <a:schemeClr val="accent5">
              <a:alpha val="10000"/>
            </a:schemeClr>
          </a:solidFill>
        </p:grpSpPr>
        <p:sp>
          <p:nvSpPr>
            <p:cNvPr id="15" name="Freeform: Shape 14">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68138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30"/>
        <p:cNvGrpSpPr/>
        <p:nvPr/>
      </p:nvGrpSpPr>
      <p:grpSpPr>
        <a:xfrm>
          <a:off x="0" y="0"/>
          <a:ext cx="0" cy="0"/>
          <a:chOff x="0" y="0"/>
          <a:chExt cx="0" cy="0"/>
        </a:xfrm>
      </p:grpSpPr>
      <p:sp useBgFill="1">
        <p:nvSpPr>
          <p:cNvPr id="248" name="Rectangle 23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Rectangle 237">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39">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41">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1" name="Google Shape;231;p20"/>
          <p:cNvPicPr preferRelativeResize="0"/>
          <p:nvPr/>
        </p:nvPicPr>
        <p:blipFill rotWithShape="1">
          <a:blip r:embed="rId3"/>
          <a:srcRect l="9888" r="21819"/>
          <a:stretch/>
        </p:blipFill>
        <p:spPr>
          <a:xfrm>
            <a:off x="1865957" y="342900"/>
            <a:ext cx="5412085" cy="44577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35"/>
        <p:cNvGrpSpPr/>
        <p:nvPr/>
      </p:nvGrpSpPr>
      <p:grpSpPr>
        <a:xfrm>
          <a:off x="0" y="0"/>
          <a:ext cx="0" cy="0"/>
          <a:chOff x="0" y="0"/>
          <a:chExt cx="0" cy="0"/>
        </a:xfrm>
      </p:grpSpPr>
      <p:sp useBgFill="1">
        <p:nvSpPr>
          <p:cNvPr id="249" name="Rectangle 24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4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4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6" name="Google Shape;236;p21"/>
          <p:cNvPicPr preferRelativeResize="0"/>
          <p:nvPr/>
        </p:nvPicPr>
        <p:blipFill rotWithShape="1">
          <a:blip r:embed="rId3"/>
          <a:stretch/>
        </p:blipFill>
        <p:spPr>
          <a:xfrm>
            <a:off x="2398872" y="342900"/>
            <a:ext cx="4346256" cy="44577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0"/>
        <p:cNvGrpSpPr/>
        <p:nvPr/>
      </p:nvGrpSpPr>
      <p:grpSpPr>
        <a:xfrm>
          <a:off x="0" y="0"/>
          <a:ext cx="0" cy="0"/>
          <a:chOff x="0" y="0"/>
          <a:chExt cx="0" cy="0"/>
        </a:xfrm>
      </p:grpSpPr>
      <p:sp useBgFill="1">
        <p:nvSpPr>
          <p:cNvPr id="246" name="Rectangle 24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247">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1" name="Google Shape;241;p22"/>
          <p:cNvPicPr preferRelativeResize="0"/>
          <p:nvPr/>
        </p:nvPicPr>
        <p:blipFill rotWithShape="1">
          <a:blip r:embed="rId3"/>
          <a:stretch/>
        </p:blipFill>
        <p:spPr>
          <a:xfrm>
            <a:off x="342900" y="774383"/>
            <a:ext cx="8458200" cy="359473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3309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348" y="413971"/>
            <a:ext cx="8249304" cy="34639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4EF127B-9A89-3FA0-9B22-44A62D9C5E6F}"/>
              </a:ext>
            </a:extLst>
          </p:cNvPr>
          <p:cNvSpPr>
            <a:spLocks noGrp="1"/>
          </p:cNvSpPr>
          <p:nvPr>
            <p:ph type="title"/>
          </p:nvPr>
        </p:nvSpPr>
        <p:spPr>
          <a:xfrm>
            <a:off x="1143000" y="970003"/>
            <a:ext cx="6858000" cy="2455944"/>
          </a:xfrm>
        </p:spPr>
        <p:txBody>
          <a:bodyPr vert="horz" lIns="91440" tIns="45720" rIns="91440" bIns="45720" rtlCol="0" anchor="ctr">
            <a:normAutofit/>
          </a:bodyPr>
          <a:lstStyle/>
          <a:p>
            <a:pPr algn="ctr" defTabSz="914400"/>
            <a:r>
              <a:rPr lang="en-US" sz="5400" kern="1200">
                <a:solidFill>
                  <a:schemeClr val="tx1"/>
                </a:solidFill>
                <a:latin typeface="+mj-lt"/>
                <a:ea typeface="+mj-ea"/>
                <a:cs typeface="+mj-cs"/>
              </a:rPr>
              <a:t>Questions? </a:t>
            </a:r>
            <a:br>
              <a:rPr lang="en-US" sz="5400" kern="1200">
                <a:solidFill>
                  <a:schemeClr val="tx1"/>
                </a:solidFill>
                <a:latin typeface="+mj-lt"/>
                <a:ea typeface="+mj-ea"/>
                <a:cs typeface="+mj-cs"/>
              </a:rPr>
            </a:br>
            <a:r>
              <a:rPr lang="en-US" sz="5400" kern="1200">
                <a:solidFill>
                  <a:schemeClr val="tx1"/>
                </a:solidFill>
                <a:latin typeface="+mj-lt"/>
                <a:ea typeface="+mj-ea"/>
                <a:cs typeface="+mj-cs"/>
              </a:rPr>
              <a:t>Extra Info from Peer Mentors?</a:t>
            </a:r>
          </a:p>
        </p:txBody>
      </p:sp>
      <p:sp>
        <p:nvSpPr>
          <p:cNvPr id="5" name="Text Placeholder 4">
            <a:extLst>
              <a:ext uri="{FF2B5EF4-FFF2-40B4-BE49-F238E27FC236}">
                <a16:creationId xmlns:a16="http://schemas.microsoft.com/office/drawing/2014/main" id="{5827192B-1B03-78DE-4BD4-8964A56AE9C8}"/>
              </a:ext>
            </a:extLst>
          </p:cNvPr>
          <p:cNvSpPr>
            <a:spLocks noGrp="1"/>
          </p:cNvSpPr>
          <p:nvPr>
            <p:ph type="body" idx="1"/>
          </p:nvPr>
        </p:nvSpPr>
        <p:spPr>
          <a:xfrm>
            <a:off x="1143000" y="4135539"/>
            <a:ext cx="6858000" cy="488932"/>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This is a lot of information!</a:t>
            </a:r>
          </a:p>
        </p:txBody>
      </p:sp>
      <p:cxnSp>
        <p:nvCxnSpPr>
          <p:cNvPr id="16" name="Straight Connector 15">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47348" y="4766031"/>
            <a:ext cx="8250174"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3598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5"/>
        <p:cNvGrpSpPr/>
        <p:nvPr/>
      </p:nvGrpSpPr>
      <p:grpSpPr>
        <a:xfrm>
          <a:off x="0" y="0"/>
          <a:ext cx="0" cy="0"/>
          <a:chOff x="0" y="0"/>
          <a:chExt cx="0" cy="0"/>
        </a:xfrm>
      </p:grpSpPr>
      <p:sp useBgFill="1">
        <p:nvSpPr>
          <p:cNvPr id="273" name="Rectangle 265">
            <a:extLst>
              <a:ext uri="{FF2B5EF4-FFF2-40B4-BE49-F238E27FC236}">
                <a16:creationId xmlns:a16="http://schemas.microsoft.com/office/drawing/2014/main" id="{736CAB1F-557E-4FA4-81CC-DC491EF83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51434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Rectangle 267">
            <a:extLst>
              <a:ext uri="{FF2B5EF4-FFF2-40B4-BE49-F238E27FC236}">
                <a16:creationId xmlns:a16="http://schemas.microsoft.com/office/drawing/2014/main" id="{AA065953-3D69-4CD4-80C3-DF10DEB4C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2"/>
            <a:ext cx="6078068" cy="5143178"/>
          </a:xfrm>
          <a:prstGeom prst="rect">
            <a:avLst/>
          </a:prstGeom>
          <a:gradFill>
            <a:gsLst>
              <a:gs pos="0">
                <a:schemeClr val="accent1">
                  <a:lumMod val="75000"/>
                </a:schemeClr>
              </a:gs>
              <a:gs pos="100000">
                <a:srgbClr val="00000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Rectangle 269">
            <a:extLst>
              <a:ext uri="{FF2B5EF4-FFF2-40B4-BE49-F238E27FC236}">
                <a16:creationId xmlns:a16="http://schemas.microsoft.com/office/drawing/2014/main" id="{2AB36DB5-F10D-4EDB-87E2-ECB9301FF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405688" y="470796"/>
            <a:ext cx="3266695" cy="6078069"/>
          </a:xfrm>
          <a:prstGeom prst="rect">
            <a:avLst/>
          </a:prstGeom>
          <a:gradFill>
            <a:gsLst>
              <a:gs pos="0">
                <a:schemeClr val="accent1">
                  <a:lumMod val="50000"/>
                </a:schemeClr>
              </a:gs>
              <a:gs pos="91000">
                <a:schemeClr val="tx2">
                  <a:lumMod val="50000"/>
                  <a:alpha val="13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2" name="Rectangle 271">
            <a:extLst>
              <a:ext uri="{FF2B5EF4-FFF2-40B4-BE49-F238E27FC236}">
                <a16:creationId xmlns:a16="http://schemas.microsoft.com/office/drawing/2014/main" id="{446F195D-95DC-419E-BBC1-E2B601A606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2900" y="0"/>
            <a:ext cx="5735168" cy="5143500"/>
          </a:xfrm>
          <a:prstGeom prst="rect">
            <a:avLst/>
          </a:prstGeom>
          <a:gradFill>
            <a:gsLst>
              <a:gs pos="41000">
                <a:schemeClr val="accent1">
                  <a:lumMod val="75000"/>
                  <a:alpha val="52000"/>
                </a:schemeClr>
              </a:gs>
              <a:gs pos="95000">
                <a:srgbClr val="000000">
                  <a:alpha val="68000"/>
                </a:srgb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Rectangle 273">
            <a:extLst>
              <a:ext uri="{FF2B5EF4-FFF2-40B4-BE49-F238E27FC236}">
                <a16:creationId xmlns:a16="http://schemas.microsoft.com/office/drawing/2014/main" id="{55550980-2AB6-4DE5-86DD-064ADF160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1875838"/>
            <a:ext cx="6068838" cy="3248577"/>
          </a:xfrm>
          <a:prstGeom prst="rect">
            <a:avLst/>
          </a:prstGeom>
          <a:gradFill>
            <a:gsLst>
              <a:gs pos="0">
                <a:srgbClr val="000000">
                  <a:alpha val="16000"/>
                </a:srgbClr>
              </a:gs>
              <a:gs pos="91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 name="Rectangle 275">
            <a:extLst>
              <a:ext uri="{FF2B5EF4-FFF2-40B4-BE49-F238E27FC236}">
                <a16:creationId xmlns:a16="http://schemas.microsoft.com/office/drawing/2014/main" id="{EDF4B167-8E82-4458-AE55-88B683EBF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696" y="-2"/>
            <a:ext cx="6068838" cy="5143499"/>
          </a:xfrm>
          <a:prstGeom prst="rect">
            <a:avLst/>
          </a:prstGeom>
          <a:gradFill>
            <a:gsLst>
              <a:gs pos="0">
                <a:schemeClr val="accent1">
                  <a:lumMod val="75000"/>
                  <a:alpha val="6000"/>
                </a:schemeClr>
              </a:gs>
              <a:gs pos="99000">
                <a:srgbClr val="000000">
                  <a:alpha val="57000"/>
                </a:srgb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a:extLst>
              <a:ext uri="{FF2B5EF4-FFF2-40B4-BE49-F238E27FC236}">
                <a16:creationId xmlns:a16="http://schemas.microsoft.com/office/drawing/2014/main" id="{55993D72-5628-4E5E-BB9F-96066414E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1576307" y="524975"/>
            <a:ext cx="3840944" cy="4093550"/>
          </a:xfrm>
          <a:prstGeom prst="ellipse">
            <a:avLst/>
          </a:prstGeom>
          <a:gradFill>
            <a:gsLst>
              <a:gs pos="3000">
                <a:schemeClr val="accent1">
                  <a:lumMod val="50000"/>
                  <a:alpha val="0"/>
                </a:schemeClr>
              </a:gs>
              <a:gs pos="100000">
                <a:schemeClr val="accent1">
                  <a:lumMod val="60000"/>
                  <a:lumOff val="40000"/>
                  <a:alpha val="17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Google Shape;246;p23"/>
          <p:cNvSpPr txBox="1">
            <a:spLocks noGrp="1"/>
          </p:cNvSpPr>
          <p:nvPr>
            <p:ph type="title"/>
          </p:nvPr>
        </p:nvSpPr>
        <p:spPr>
          <a:xfrm>
            <a:off x="876843" y="2190658"/>
            <a:ext cx="4389921" cy="2244432"/>
          </a:xfrm>
          <a:prstGeom prst="rect">
            <a:avLst/>
          </a:prstGeom>
        </p:spPr>
        <p:txBody>
          <a:bodyPr spcFirstLastPara="1" vert="horz" lIns="91440" tIns="45720" rIns="91440" bIns="45720" rtlCol="0" anchor="t" anchorCtr="0">
            <a:normAutofit/>
          </a:bodyPr>
          <a:lstStyle/>
          <a:p>
            <a:pPr marL="0" lvl="0" indent="0" algn="l" defTabSz="914400">
              <a:lnSpc>
                <a:spcPct val="90000"/>
              </a:lnSpc>
              <a:spcBef>
                <a:spcPct val="0"/>
              </a:spcBef>
              <a:spcAft>
                <a:spcPts val="0"/>
              </a:spcAft>
              <a:buSzPct val="111111"/>
            </a:pPr>
            <a:r>
              <a:rPr lang="en-US" sz="3600" b="1">
                <a:solidFill>
                  <a:srgbClr val="FFFFFF"/>
                </a:solidFill>
              </a:rPr>
              <a:t>DegreeWorks </a:t>
            </a:r>
          </a:p>
          <a:p>
            <a:pPr marL="0" lvl="0" indent="0" algn="l" defTabSz="914400">
              <a:lnSpc>
                <a:spcPct val="90000"/>
              </a:lnSpc>
              <a:spcBef>
                <a:spcPct val="0"/>
              </a:spcBef>
              <a:spcAft>
                <a:spcPts val="0"/>
              </a:spcAft>
              <a:buSzPct val="111111"/>
            </a:pPr>
            <a:r>
              <a:rPr lang="en-US" sz="3600" b="1">
                <a:solidFill>
                  <a:srgbClr val="FFFFFF"/>
                </a:solidFill>
              </a:rPr>
              <a:t>Degree Audit</a:t>
            </a:r>
          </a:p>
        </p:txBody>
      </p:sp>
      <p:pic>
        <p:nvPicPr>
          <p:cNvPr id="261" name="Picture 247" descr="High angle view of a rolled paper, brown notebook, and black notepad on a wooden table">
            <a:extLst>
              <a:ext uri="{FF2B5EF4-FFF2-40B4-BE49-F238E27FC236}">
                <a16:creationId xmlns:a16="http://schemas.microsoft.com/office/drawing/2014/main" id="{93C7E654-10CD-1587-C039-C28DEEBFE4E7}"/>
              </a:ext>
            </a:extLst>
          </p:cNvPr>
          <p:cNvPicPr>
            <a:picLocks noChangeAspect="1"/>
          </p:cNvPicPr>
          <p:nvPr/>
        </p:nvPicPr>
        <p:blipFill rotWithShape="1">
          <a:blip r:embed="rId3"/>
          <a:srcRect l="3956" r="56140"/>
          <a:stretch/>
        </p:blipFill>
        <p:spPr>
          <a:xfrm>
            <a:off x="6078069" y="10"/>
            <a:ext cx="3074893" cy="514349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251" name="Google Shape;251;p24"/>
          <p:cNvPicPr preferRelativeResize="0"/>
          <p:nvPr/>
        </p:nvPicPr>
        <p:blipFill rotWithShape="1">
          <a:blip r:embed="rId3">
            <a:alphaModFix/>
          </a:blip>
          <a:srcRect/>
          <a:stretch/>
        </p:blipFill>
        <p:spPr>
          <a:xfrm>
            <a:off x="1775114" y="321500"/>
            <a:ext cx="5342325" cy="3625425"/>
          </a:xfrm>
          <a:prstGeom prst="rect">
            <a:avLst/>
          </a:prstGeom>
          <a:noFill/>
          <a:ln>
            <a:noFill/>
          </a:ln>
        </p:spPr>
      </p:pic>
      <p:sp>
        <p:nvSpPr>
          <p:cNvPr id="252" name="Google Shape;252;p24"/>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56"/>
        <p:cNvGrpSpPr/>
        <p:nvPr/>
      </p:nvGrpSpPr>
      <p:grpSpPr>
        <a:xfrm>
          <a:off x="0" y="0"/>
          <a:ext cx="0" cy="0"/>
          <a:chOff x="0" y="0"/>
          <a:chExt cx="0" cy="0"/>
        </a:xfrm>
      </p:grpSpPr>
      <p:sp useBgFill="1">
        <p:nvSpPr>
          <p:cNvPr id="262" name="Rectangle 26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Rectangle 26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Rectangle 26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7" name="Google Shape;257;p25"/>
          <p:cNvPicPr preferRelativeResize="0"/>
          <p:nvPr/>
        </p:nvPicPr>
        <p:blipFill rotWithShape="1">
          <a:blip r:embed="rId3"/>
          <a:stretch/>
        </p:blipFill>
        <p:spPr>
          <a:xfrm>
            <a:off x="342900" y="404336"/>
            <a:ext cx="8458200" cy="433482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6"/>
          <p:cNvSpPr txBox="1">
            <a:spLocks noGrp="1"/>
          </p:cNvSpPr>
          <p:nvPr>
            <p:ph type="title" idx="4294967295"/>
          </p:nvPr>
        </p:nvSpPr>
        <p:spPr>
          <a:xfrm>
            <a:off x="0" y="1682750"/>
            <a:ext cx="4044950" cy="2720975"/>
          </a:xfrm>
          <a:prstGeom prst="rect">
            <a:avLst/>
          </a:prstGeom>
          <a:noFill/>
          <a:ln>
            <a:noFill/>
          </a:ln>
        </p:spPr>
        <p:txBody>
          <a:bodyPr spcFirstLastPara="1" wrap="square" lIns="91425" tIns="91425" rIns="91425" bIns="91425" anchor="b" anchorCtr="0">
            <a:noAutofit/>
          </a:bodyPr>
          <a:lstStyle/>
          <a:p>
            <a:pPr marL="457200" lvl="0" indent="-325120" algn="l" rtl="0">
              <a:lnSpc>
                <a:spcPct val="100000"/>
              </a:lnSpc>
              <a:spcBef>
                <a:spcPts val="0"/>
              </a:spcBef>
              <a:spcAft>
                <a:spcPts val="0"/>
              </a:spcAft>
              <a:buSzPts val="1520"/>
              <a:buChar char="●"/>
            </a:pPr>
            <a:r>
              <a:rPr lang="en" sz="1520"/>
              <a:t>General Education</a:t>
            </a:r>
            <a:endParaRPr sz="1520"/>
          </a:p>
          <a:p>
            <a:pPr marL="914400" lvl="0" indent="0" algn="l" rtl="0">
              <a:lnSpc>
                <a:spcPct val="100000"/>
              </a:lnSpc>
              <a:spcBef>
                <a:spcPts val="0"/>
              </a:spcBef>
              <a:spcAft>
                <a:spcPts val="0"/>
              </a:spcAft>
              <a:buSzPts val="3000"/>
              <a:buNone/>
            </a:pPr>
            <a:r>
              <a:rPr lang="en" sz="1520"/>
              <a:t>Individual and Society</a:t>
            </a:r>
            <a:endParaRPr sz="1520"/>
          </a:p>
          <a:p>
            <a:pPr marL="914400" lvl="0" indent="0" algn="l" rtl="0">
              <a:lnSpc>
                <a:spcPct val="100000"/>
              </a:lnSpc>
              <a:spcBef>
                <a:spcPts val="0"/>
              </a:spcBef>
              <a:spcAft>
                <a:spcPts val="0"/>
              </a:spcAft>
              <a:buSzPts val="3000"/>
              <a:buNone/>
            </a:pPr>
            <a:r>
              <a:rPr lang="en" sz="1520"/>
              <a:t>World Cultures and Global Issues</a:t>
            </a:r>
            <a:endParaRPr sz="1520"/>
          </a:p>
          <a:p>
            <a:pPr marL="914400" lvl="0" indent="0" algn="l" rtl="0">
              <a:lnSpc>
                <a:spcPct val="100000"/>
              </a:lnSpc>
              <a:spcBef>
                <a:spcPts val="0"/>
              </a:spcBef>
              <a:spcAft>
                <a:spcPts val="0"/>
              </a:spcAft>
              <a:buSzPts val="3000"/>
              <a:buNone/>
            </a:pPr>
            <a:r>
              <a:rPr lang="en" sz="1520"/>
              <a:t>Creative Expression</a:t>
            </a:r>
            <a:endParaRPr sz="1520"/>
          </a:p>
          <a:p>
            <a:pPr marL="914400" lvl="0" indent="0" algn="l" rtl="0">
              <a:lnSpc>
                <a:spcPct val="100000"/>
              </a:lnSpc>
              <a:spcBef>
                <a:spcPts val="0"/>
              </a:spcBef>
              <a:spcAft>
                <a:spcPts val="0"/>
              </a:spcAft>
              <a:buSzPts val="3000"/>
              <a:buNone/>
            </a:pPr>
            <a:r>
              <a:rPr lang="en" sz="1520"/>
              <a:t>Scientific World</a:t>
            </a:r>
            <a:endParaRPr sz="1520"/>
          </a:p>
          <a:p>
            <a:pPr marL="914400" lvl="0" indent="0" algn="l" rtl="0">
              <a:lnSpc>
                <a:spcPct val="100000"/>
              </a:lnSpc>
              <a:spcBef>
                <a:spcPts val="0"/>
              </a:spcBef>
              <a:spcAft>
                <a:spcPts val="0"/>
              </a:spcAft>
              <a:buSzPts val="3000"/>
              <a:buNone/>
            </a:pPr>
            <a:r>
              <a:rPr lang="en" sz="1520"/>
              <a:t>US Experience in its Diversity</a:t>
            </a:r>
            <a:endParaRPr sz="1520"/>
          </a:p>
          <a:p>
            <a:pPr marL="914400" lvl="0" indent="0" algn="l" rtl="0">
              <a:lnSpc>
                <a:spcPct val="100000"/>
              </a:lnSpc>
              <a:spcBef>
                <a:spcPts val="0"/>
              </a:spcBef>
              <a:spcAft>
                <a:spcPts val="0"/>
              </a:spcAft>
              <a:buSzPts val="3000"/>
              <a:buNone/>
            </a:pPr>
            <a:r>
              <a:rPr lang="en" sz="1520"/>
              <a:t>Life and Physical Sciences</a:t>
            </a:r>
            <a:endParaRPr sz="1520"/>
          </a:p>
          <a:p>
            <a:pPr marL="457200" lvl="0" indent="-325120" algn="l" rtl="0">
              <a:lnSpc>
                <a:spcPct val="100000"/>
              </a:lnSpc>
              <a:spcBef>
                <a:spcPts val="0"/>
              </a:spcBef>
              <a:spcAft>
                <a:spcPts val="0"/>
              </a:spcAft>
              <a:buSzPts val="1520"/>
              <a:buChar char="●"/>
            </a:pPr>
            <a:r>
              <a:rPr lang="en" sz="1520"/>
              <a:t>Writing Intensive</a:t>
            </a:r>
            <a:endParaRPr sz="1520"/>
          </a:p>
          <a:p>
            <a:pPr marL="457200" lvl="0" indent="-325120" algn="l" rtl="0">
              <a:lnSpc>
                <a:spcPct val="100000"/>
              </a:lnSpc>
              <a:spcBef>
                <a:spcPts val="0"/>
              </a:spcBef>
              <a:spcAft>
                <a:spcPts val="0"/>
              </a:spcAft>
              <a:buSzPts val="1520"/>
              <a:buChar char="●"/>
            </a:pPr>
            <a:r>
              <a:rPr lang="en" sz="1520"/>
              <a:t>Interdisciplinary</a:t>
            </a:r>
            <a:endParaRPr sz="1520"/>
          </a:p>
          <a:p>
            <a:pPr marL="0" lvl="0" indent="0" algn="l" rtl="0">
              <a:lnSpc>
                <a:spcPct val="100000"/>
              </a:lnSpc>
              <a:spcBef>
                <a:spcPts val="0"/>
              </a:spcBef>
              <a:spcAft>
                <a:spcPts val="0"/>
              </a:spcAft>
              <a:buSzPts val="3000"/>
              <a:buNone/>
            </a:pPr>
            <a:endParaRPr sz="2320"/>
          </a:p>
        </p:txBody>
      </p:sp>
      <p:sp>
        <p:nvSpPr>
          <p:cNvPr id="263" name="Google Shape;263;p26"/>
          <p:cNvSpPr txBox="1">
            <a:spLocks noGrp="1"/>
          </p:cNvSpPr>
          <p:nvPr>
            <p:ph type="subTitle" idx="4294967295"/>
          </p:nvPr>
        </p:nvSpPr>
        <p:spPr>
          <a:xfrm>
            <a:off x="0" y="338138"/>
            <a:ext cx="4044950" cy="1344612"/>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264" name="Google Shape;264;p26"/>
          <p:cNvSpPr txBox="1">
            <a:spLocks noGrp="1"/>
          </p:cNvSpPr>
          <p:nvPr>
            <p:ph type="body" idx="4294967295"/>
          </p:nvPr>
        </p:nvSpPr>
        <p:spPr>
          <a:xfrm>
            <a:off x="0" y="4311650"/>
            <a:ext cx="6459538" cy="723900"/>
          </a:xfrm>
          <a:prstGeom prst="rect">
            <a:avLst/>
          </a:prstGeom>
          <a:noFill/>
          <a:ln>
            <a:noFill/>
          </a:ln>
        </p:spPr>
        <p:txBody>
          <a:bodyPr spcFirstLastPara="1" wrap="square" lIns="91425" tIns="91425" rIns="91425" bIns="91425" anchor="ctr" anchorCtr="0">
            <a:normAutofit fontScale="85000" lnSpcReduction="10000"/>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265" name="Google Shape;265;p26"/>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11">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Freeform: Shape 13">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9285" cy="51435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5">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1665" cy="51435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4EF127B-9A89-3FA0-9B22-44A62D9C5E6F}"/>
              </a:ext>
            </a:extLst>
          </p:cNvPr>
          <p:cNvSpPr>
            <a:spLocks noGrp="1"/>
          </p:cNvSpPr>
          <p:nvPr>
            <p:ph type="title"/>
          </p:nvPr>
        </p:nvSpPr>
        <p:spPr>
          <a:xfrm>
            <a:off x="358485" y="841772"/>
            <a:ext cx="3017520" cy="2403100"/>
          </a:xfrm>
        </p:spPr>
        <p:txBody>
          <a:bodyPr vert="horz" lIns="91440" tIns="45720" rIns="91440" bIns="45720" rtlCol="0" anchor="b">
            <a:normAutofit/>
          </a:bodyPr>
          <a:lstStyle/>
          <a:p>
            <a:pPr defTabSz="914400"/>
            <a:r>
              <a:rPr lang="en-US" sz="3600" kern="1200">
                <a:solidFill>
                  <a:schemeClr val="tx1"/>
                </a:solidFill>
                <a:latin typeface="+mj-lt"/>
                <a:ea typeface="+mj-ea"/>
                <a:cs typeface="+mj-cs"/>
              </a:rPr>
              <a:t>Questions? </a:t>
            </a:r>
            <a:br>
              <a:rPr lang="en-US" sz="3600" kern="1200">
                <a:solidFill>
                  <a:schemeClr val="tx1"/>
                </a:solidFill>
                <a:latin typeface="+mj-lt"/>
                <a:ea typeface="+mj-ea"/>
                <a:cs typeface="+mj-cs"/>
              </a:rPr>
            </a:br>
            <a:r>
              <a:rPr lang="en-US" sz="3600" kern="1200">
                <a:solidFill>
                  <a:schemeClr val="tx1"/>
                </a:solidFill>
                <a:latin typeface="+mj-lt"/>
                <a:ea typeface="+mj-ea"/>
                <a:cs typeface="+mj-cs"/>
              </a:rPr>
              <a:t>Extra Info from Peer Mentors?</a:t>
            </a:r>
          </a:p>
        </p:txBody>
      </p:sp>
      <p:sp>
        <p:nvSpPr>
          <p:cNvPr id="5" name="Text Placeholder 4">
            <a:extLst>
              <a:ext uri="{FF2B5EF4-FFF2-40B4-BE49-F238E27FC236}">
                <a16:creationId xmlns:a16="http://schemas.microsoft.com/office/drawing/2014/main" id="{5827192B-1B03-78DE-4BD4-8964A56AE9C8}"/>
              </a:ext>
            </a:extLst>
          </p:cNvPr>
          <p:cNvSpPr>
            <a:spLocks noGrp="1"/>
          </p:cNvSpPr>
          <p:nvPr>
            <p:ph type="body" idx="1"/>
          </p:nvPr>
        </p:nvSpPr>
        <p:spPr>
          <a:xfrm>
            <a:off x="358485" y="3654691"/>
            <a:ext cx="2949980" cy="906106"/>
          </a:xfrm>
        </p:spPr>
        <p:txBody>
          <a:bodyPr vert="horz" lIns="91440" tIns="45720" rIns="91440" bIns="45720" rtlCol="0">
            <a:normAutofit/>
          </a:bodyPr>
          <a:lstStyle/>
          <a:p>
            <a:pPr defTabSz="914400">
              <a:spcBef>
                <a:spcPts val="1000"/>
              </a:spcBef>
            </a:pPr>
            <a:r>
              <a:rPr lang="en-US" sz="1500" kern="1200">
                <a:solidFill>
                  <a:schemeClr val="tx1"/>
                </a:solidFill>
                <a:latin typeface="+mn-lt"/>
                <a:ea typeface="+mn-ea"/>
                <a:cs typeface="+mn-cs"/>
              </a:rPr>
              <a:t>This is a lot of information!</a:t>
            </a:r>
          </a:p>
        </p:txBody>
      </p:sp>
      <p:sp>
        <p:nvSpPr>
          <p:cNvPr id="18" name="Rectangle 1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301752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Graphic 8" descr="User Network">
            <a:extLst>
              <a:ext uri="{FF2B5EF4-FFF2-40B4-BE49-F238E27FC236}">
                <a16:creationId xmlns:a16="http://schemas.microsoft.com/office/drawing/2014/main" id="{8AB4D195-3276-C30E-6D4F-EB2B591907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18313" y="469263"/>
            <a:ext cx="4091535" cy="4091535"/>
          </a:xfrm>
          <a:prstGeom prst="rect">
            <a:avLst/>
          </a:prstGeom>
        </p:spPr>
      </p:pic>
    </p:spTree>
    <p:extLst>
      <p:ext uri="{BB962C8B-B14F-4D97-AF65-F5344CB8AC3E}">
        <p14:creationId xmlns:p14="http://schemas.microsoft.com/office/powerpoint/2010/main" val="2894824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7"/>
          <p:cNvSpPr txBox="1"/>
          <p:nvPr/>
        </p:nvSpPr>
        <p:spPr>
          <a:xfrm>
            <a:off x="4322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pic>
        <p:nvPicPr>
          <p:cNvPr id="271" name="Google Shape;271;p27"/>
          <p:cNvPicPr preferRelativeResize="0"/>
          <p:nvPr/>
        </p:nvPicPr>
        <p:blipFill rotWithShape="1">
          <a:blip r:embed="rId3">
            <a:alphaModFix/>
          </a:blip>
          <a:srcRect/>
          <a:stretch/>
        </p:blipFill>
        <p:spPr>
          <a:xfrm>
            <a:off x="3230850" y="289575"/>
            <a:ext cx="5584775" cy="3771775"/>
          </a:xfrm>
          <a:prstGeom prst="rect">
            <a:avLst/>
          </a:prstGeom>
          <a:noFill/>
          <a:ln>
            <a:noFill/>
          </a:ln>
        </p:spPr>
      </p:pic>
      <p:sp>
        <p:nvSpPr>
          <p:cNvPr id="272" name="Google Shape;272;p27"/>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
          <p:cNvSpPr txBox="1"/>
          <p:nvPr/>
        </p:nvSpPr>
        <p:spPr>
          <a:xfrm>
            <a:off x="1850000" y="3424700"/>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Session 6</a:t>
            </a:r>
            <a:endParaRPr sz="22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Prof. Jessica Penner</a:t>
            </a:r>
            <a:endParaRPr sz="22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
          <p:cNvGrpSpPr/>
          <p:nvPr/>
        </p:nvGrpSpPr>
        <p:grpSpPr>
          <a:xfrm>
            <a:off x="86851" y="4448817"/>
            <a:ext cx="1273858" cy="607271"/>
            <a:chOff x="86851" y="4297675"/>
            <a:chExt cx="1881900" cy="758425"/>
          </a:xfrm>
        </p:grpSpPr>
        <p:pic>
          <p:nvPicPr>
            <p:cNvPr id="129" name="Google Shape;129;p2"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0" name="Google Shape;130;p2"/>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76"/>
        <p:cNvGrpSpPr/>
        <p:nvPr/>
      </p:nvGrpSpPr>
      <p:grpSpPr>
        <a:xfrm>
          <a:off x="0" y="0"/>
          <a:ext cx="0" cy="0"/>
          <a:chOff x="0" y="0"/>
          <a:chExt cx="0" cy="0"/>
        </a:xfrm>
      </p:grpSpPr>
      <p:sp useBgFill="1">
        <p:nvSpPr>
          <p:cNvPr id="282" name="Rectangle 28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Rectangle 283">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Rectangle 28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 name="Rectangle 28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7" name="Google Shape;277;p28"/>
          <p:cNvPicPr preferRelativeResize="0"/>
          <p:nvPr/>
        </p:nvPicPr>
        <p:blipFill rotWithShape="1">
          <a:blip r:embed="rId3"/>
          <a:stretch/>
        </p:blipFill>
        <p:spPr>
          <a:xfrm>
            <a:off x="903111" y="342900"/>
            <a:ext cx="7337778" cy="44577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p29"/>
          <p:cNvPicPr preferRelativeResize="0"/>
          <p:nvPr/>
        </p:nvPicPr>
        <p:blipFill rotWithShape="1">
          <a:blip r:embed="rId3">
            <a:alphaModFix/>
          </a:blip>
          <a:srcRect/>
          <a:stretch/>
        </p:blipFill>
        <p:spPr>
          <a:xfrm>
            <a:off x="192738" y="390125"/>
            <a:ext cx="8758526" cy="3651200"/>
          </a:xfrm>
          <a:prstGeom prst="rect">
            <a:avLst/>
          </a:prstGeom>
          <a:noFill/>
          <a:ln>
            <a:noFill/>
          </a:ln>
        </p:spPr>
      </p:pic>
      <p:sp>
        <p:nvSpPr>
          <p:cNvPr id="283" name="Google Shape;283;p29"/>
          <p:cNvSpPr txBox="1"/>
          <p:nvPr/>
        </p:nvSpPr>
        <p:spPr>
          <a:xfrm>
            <a:off x="1233714" y="4570800"/>
            <a:ext cx="7778111"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dirty="0">
                <a:solidFill>
                  <a:schemeClr val="hlink"/>
                </a:solidFill>
                <a:latin typeface="Roboto Slab"/>
                <a:ea typeface="Roboto Slab"/>
                <a:cs typeface="Roboto Slab"/>
                <a:sym typeface="Roboto Slab"/>
                <a:hlinkClick r:id="rId4"/>
              </a:rPr>
              <a:t>http://www.citytech.cuny.edu/advisement/planner.aspx</a:t>
            </a:r>
            <a:endParaRPr sz="1800" b="1" i="0" u="none" strike="noStrike" cap="none" dirty="0">
              <a:solidFill>
                <a:schemeClr val="accent5"/>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11">
            <a:extLst>
              <a:ext uri="{FF2B5EF4-FFF2-40B4-BE49-F238E27FC236}">
                <a16:creationId xmlns:a16="http://schemas.microsoft.com/office/drawing/2014/main" id="{F0A604E4-7307-451C-93BE-F1F7E1BF3B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4002"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3">
            <a:extLst>
              <a:ext uri="{FF2B5EF4-FFF2-40B4-BE49-F238E27FC236}">
                <a16:creationId xmlns:a16="http://schemas.microsoft.com/office/drawing/2014/main" id="{F7F3A0AA-35E5-4085-942B-7378390306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961758"/>
            <a:ext cx="9143997" cy="1193056"/>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402F5C38-C747-4173-ABBF-656E39E821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3961758"/>
            <a:ext cx="6086475" cy="1193056"/>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37EECFC-A684-4391-AE85-4CDAF5565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3961758"/>
            <a:ext cx="9143998" cy="1193056"/>
          </a:xfrm>
          <a:prstGeom prst="rect">
            <a:avLst/>
          </a:prstGeom>
          <a:gradFill>
            <a:gsLst>
              <a:gs pos="0">
                <a:srgbClr val="000000">
                  <a:alpha val="71765"/>
                </a:srgbClr>
              </a:gs>
              <a:gs pos="100000">
                <a:schemeClr val="accent1">
                  <a:alpha val="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4EF127B-9A89-3FA0-9B22-44A62D9C5E6F}"/>
              </a:ext>
            </a:extLst>
          </p:cNvPr>
          <p:cNvSpPr>
            <a:spLocks noGrp="1"/>
          </p:cNvSpPr>
          <p:nvPr>
            <p:ph type="title"/>
          </p:nvPr>
        </p:nvSpPr>
        <p:spPr>
          <a:xfrm>
            <a:off x="524785" y="4118228"/>
            <a:ext cx="5221554" cy="869400"/>
          </a:xfrm>
        </p:spPr>
        <p:txBody>
          <a:bodyPr vert="horz" lIns="91440" tIns="45720" rIns="91440" bIns="45720" rtlCol="0" anchor="ctr">
            <a:normAutofit/>
          </a:bodyPr>
          <a:lstStyle/>
          <a:p>
            <a:pPr defTabSz="914400"/>
            <a:r>
              <a:rPr lang="en-US" sz="2800" kern="1200">
                <a:solidFill>
                  <a:srgbClr val="FFFFFF"/>
                </a:solidFill>
                <a:latin typeface="+mj-lt"/>
                <a:ea typeface="+mj-ea"/>
                <a:cs typeface="+mj-cs"/>
              </a:rPr>
              <a:t>Questions? </a:t>
            </a:r>
            <a:br>
              <a:rPr lang="en-US" sz="2800" kern="1200">
                <a:solidFill>
                  <a:srgbClr val="FFFFFF"/>
                </a:solidFill>
                <a:latin typeface="+mj-lt"/>
                <a:ea typeface="+mj-ea"/>
                <a:cs typeface="+mj-cs"/>
              </a:rPr>
            </a:br>
            <a:r>
              <a:rPr lang="en-US" sz="2800" kern="1200">
                <a:solidFill>
                  <a:srgbClr val="FFFFFF"/>
                </a:solidFill>
                <a:latin typeface="+mj-lt"/>
                <a:ea typeface="+mj-ea"/>
                <a:cs typeface="+mj-cs"/>
              </a:rPr>
              <a:t>Extra Info from Peer Mentors?</a:t>
            </a:r>
          </a:p>
        </p:txBody>
      </p:sp>
      <p:sp>
        <p:nvSpPr>
          <p:cNvPr id="5" name="Text Placeholder 4">
            <a:extLst>
              <a:ext uri="{FF2B5EF4-FFF2-40B4-BE49-F238E27FC236}">
                <a16:creationId xmlns:a16="http://schemas.microsoft.com/office/drawing/2014/main" id="{5827192B-1B03-78DE-4BD4-8964A56AE9C8}"/>
              </a:ext>
            </a:extLst>
          </p:cNvPr>
          <p:cNvSpPr>
            <a:spLocks noGrp="1"/>
          </p:cNvSpPr>
          <p:nvPr>
            <p:ph type="body" idx="1"/>
          </p:nvPr>
        </p:nvSpPr>
        <p:spPr>
          <a:xfrm>
            <a:off x="6342391" y="4225323"/>
            <a:ext cx="2556416" cy="655209"/>
          </a:xfrm>
        </p:spPr>
        <p:txBody>
          <a:bodyPr vert="horz" lIns="91440" tIns="45720" rIns="91440" bIns="45720" rtlCol="0" anchor="ctr">
            <a:normAutofit/>
          </a:bodyPr>
          <a:lstStyle/>
          <a:p>
            <a:pPr defTabSz="914400">
              <a:spcBef>
                <a:spcPts val="1000"/>
              </a:spcBef>
            </a:pPr>
            <a:r>
              <a:rPr lang="en-US" sz="1500" kern="1200">
                <a:solidFill>
                  <a:srgbClr val="FFFFFF"/>
                </a:solidFill>
                <a:latin typeface="+mn-lt"/>
                <a:ea typeface="+mn-ea"/>
                <a:cs typeface="+mn-cs"/>
              </a:rPr>
              <a:t>This is a lot of information!</a:t>
            </a:r>
          </a:p>
        </p:txBody>
      </p:sp>
      <p:pic>
        <p:nvPicPr>
          <p:cNvPr id="9" name="Graphic 8" descr="Classroom">
            <a:extLst>
              <a:ext uri="{FF2B5EF4-FFF2-40B4-BE49-F238E27FC236}">
                <a16:creationId xmlns:a16="http://schemas.microsoft.com/office/drawing/2014/main" id="{7BEFCC64-ED91-BB9D-8478-445F578A83F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12064" y="293124"/>
            <a:ext cx="3389335" cy="3389335"/>
          </a:xfrm>
          <a:prstGeom prst="rect">
            <a:avLst/>
          </a:prstGeom>
        </p:spPr>
      </p:pic>
    </p:spTree>
    <p:extLst>
      <p:ext uri="{BB962C8B-B14F-4D97-AF65-F5344CB8AC3E}">
        <p14:creationId xmlns:p14="http://schemas.microsoft.com/office/powerpoint/2010/main" val="2609036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87"/>
        <p:cNvGrpSpPr/>
        <p:nvPr/>
      </p:nvGrpSpPr>
      <p:grpSpPr>
        <a:xfrm>
          <a:off x="0" y="0"/>
          <a:ext cx="0" cy="0"/>
          <a:chOff x="0" y="0"/>
          <a:chExt cx="0" cy="0"/>
        </a:xfrm>
      </p:grpSpPr>
      <p:pic>
        <p:nvPicPr>
          <p:cNvPr id="290" name="Picture 289" descr="Calculator and folders">
            <a:extLst>
              <a:ext uri="{FF2B5EF4-FFF2-40B4-BE49-F238E27FC236}">
                <a16:creationId xmlns:a16="http://schemas.microsoft.com/office/drawing/2014/main" id="{15AB3A90-9D6C-7B53-B103-8CC86A72E42E}"/>
              </a:ext>
            </a:extLst>
          </p:cNvPr>
          <p:cNvPicPr>
            <a:picLocks noChangeAspect="1"/>
          </p:cNvPicPr>
          <p:nvPr/>
        </p:nvPicPr>
        <p:blipFill rotWithShape="1">
          <a:blip r:embed="rId3"/>
          <a:srcRect t="15583" b="2300"/>
          <a:stretch/>
        </p:blipFill>
        <p:spPr>
          <a:xfrm>
            <a:off x="20" y="10"/>
            <a:ext cx="9143979" cy="5143490"/>
          </a:xfrm>
          <a:prstGeom prst="rect">
            <a:avLst/>
          </a:prstGeom>
        </p:spPr>
      </p:pic>
      <p:sp>
        <p:nvSpPr>
          <p:cNvPr id="294" name="Freeform: Shape 293">
            <a:extLst>
              <a:ext uri="{FF2B5EF4-FFF2-40B4-BE49-F238E27FC236}">
                <a16:creationId xmlns:a16="http://schemas.microsoft.com/office/drawing/2014/main" id="{892943C2-D6C0-8B6D-C70C-0283EFBF6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756552">
            <a:off x="4831109" y="959566"/>
            <a:ext cx="3261653" cy="3224368"/>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558783 w 4778827"/>
              <a:gd name="connsiteY0" fmla="*/ 408 h 5085392"/>
              <a:gd name="connsiteX1" fmla="*/ 3907953 w 4778827"/>
              <a:gd name="connsiteY1" fmla="*/ 443183 h 5085392"/>
              <a:gd name="connsiteX2" fmla="*/ 4760478 w 4778827"/>
              <a:gd name="connsiteY2" fmla="*/ 1709485 h 5085392"/>
              <a:gd name="connsiteX3" fmla="*/ 4475600 w 4778827"/>
              <a:gd name="connsiteY3" fmla="*/ 3612666 h 5085392"/>
              <a:gd name="connsiteX4" fmla="*/ 3925643 w 4778827"/>
              <a:gd name="connsiteY4" fmla="*/ 5027118 h 5085392"/>
              <a:gd name="connsiteX5" fmla="*/ 1099105 w 4778827"/>
              <a:gd name="connsiteY5" fmla="*/ 4460815 h 5085392"/>
              <a:gd name="connsiteX6" fmla="*/ 41023 w 4778827"/>
              <a:gd name="connsiteY6" fmla="*/ 3037483 h 5085392"/>
              <a:gd name="connsiteX7" fmla="*/ 507755 w 4778827"/>
              <a:gd name="connsiteY7" fmla="*/ 676688 h 5085392"/>
              <a:gd name="connsiteX8" fmla="*/ 2558783 w 4778827"/>
              <a:gd name="connsiteY8" fmla="*/ 408 h 5085392"/>
              <a:gd name="connsiteX0" fmla="*/ 2558783 w 4801077"/>
              <a:gd name="connsiteY0" fmla="*/ 408 h 5085392"/>
              <a:gd name="connsiteX1" fmla="*/ 3907953 w 4801077"/>
              <a:gd name="connsiteY1" fmla="*/ 443183 h 5085392"/>
              <a:gd name="connsiteX2" fmla="*/ 4760478 w 4801077"/>
              <a:gd name="connsiteY2" fmla="*/ 1709485 h 5085392"/>
              <a:gd name="connsiteX3" fmla="*/ 4651817 w 4801077"/>
              <a:gd name="connsiteY3" fmla="*/ 4122731 h 5085392"/>
              <a:gd name="connsiteX4" fmla="*/ 3925643 w 4801077"/>
              <a:gd name="connsiteY4" fmla="*/ 5027118 h 5085392"/>
              <a:gd name="connsiteX5" fmla="*/ 1099105 w 4801077"/>
              <a:gd name="connsiteY5" fmla="*/ 4460815 h 5085392"/>
              <a:gd name="connsiteX6" fmla="*/ 41023 w 4801077"/>
              <a:gd name="connsiteY6" fmla="*/ 3037483 h 5085392"/>
              <a:gd name="connsiteX7" fmla="*/ 507755 w 4801077"/>
              <a:gd name="connsiteY7" fmla="*/ 676688 h 5085392"/>
              <a:gd name="connsiteX8" fmla="*/ 2558783 w 4801077"/>
              <a:gd name="connsiteY8" fmla="*/ 408 h 5085392"/>
              <a:gd name="connsiteX0" fmla="*/ 2558783 w 4801811"/>
              <a:gd name="connsiteY0" fmla="*/ 408 h 5281687"/>
              <a:gd name="connsiteX1" fmla="*/ 3907953 w 4801811"/>
              <a:gd name="connsiteY1" fmla="*/ 443183 h 5281687"/>
              <a:gd name="connsiteX2" fmla="*/ 4760478 w 4801811"/>
              <a:gd name="connsiteY2" fmla="*/ 1709485 h 5281687"/>
              <a:gd name="connsiteX3" fmla="*/ 4651817 w 4801811"/>
              <a:gd name="connsiteY3" fmla="*/ 4122731 h 5281687"/>
              <a:gd name="connsiteX4" fmla="*/ 3905311 w 4801811"/>
              <a:gd name="connsiteY4" fmla="*/ 5235782 h 5281687"/>
              <a:gd name="connsiteX5" fmla="*/ 1099105 w 4801811"/>
              <a:gd name="connsiteY5" fmla="*/ 4460815 h 5281687"/>
              <a:gd name="connsiteX6" fmla="*/ 41023 w 4801811"/>
              <a:gd name="connsiteY6" fmla="*/ 3037483 h 5281687"/>
              <a:gd name="connsiteX7" fmla="*/ 507755 w 4801811"/>
              <a:gd name="connsiteY7" fmla="*/ 676688 h 5281687"/>
              <a:gd name="connsiteX8" fmla="*/ 2558783 w 4801811"/>
              <a:gd name="connsiteY8" fmla="*/ 408 h 5281687"/>
              <a:gd name="connsiteX0" fmla="*/ 2555058 w 4798086"/>
              <a:gd name="connsiteY0" fmla="*/ 408 h 5281687"/>
              <a:gd name="connsiteX1" fmla="*/ 3904228 w 4798086"/>
              <a:gd name="connsiteY1" fmla="*/ 443183 h 5281687"/>
              <a:gd name="connsiteX2" fmla="*/ 4756753 w 4798086"/>
              <a:gd name="connsiteY2" fmla="*/ 1709485 h 5281687"/>
              <a:gd name="connsiteX3" fmla="*/ 4648092 w 4798086"/>
              <a:gd name="connsiteY3" fmla="*/ 4122731 h 5281687"/>
              <a:gd name="connsiteX4" fmla="*/ 3901586 w 4798086"/>
              <a:gd name="connsiteY4" fmla="*/ 5235782 h 5281687"/>
              <a:gd name="connsiteX5" fmla="*/ 1095380 w 4798086"/>
              <a:gd name="connsiteY5" fmla="*/ 4460815 h 5281687"/>
              <a:gd name="connsiteX6" fmla="*/ 37298 w 4798086"/>
              <a:gd name="connsiteY6" fmla="*/ 3037483 h 5281687"/>
              <a:gd name="connsiteX7" fmla="*/ 537918 w 4798086"/>
              <a:gd name="connsiteY7" fmla="*/ 437112 h 5281687"/>
              <a:gd name="connsiteX8" fmla="*/ 2555058 w 4798086"/>
              <a:gd name="connsiteY8" fmla="*/ 408 h 5281687"/>
              <a:gd name="connsiteX0" fmla="*/ 2417484 w 4796063"/>
              <a:gd name="connsiteY0" fmla="*/ 237 h 5505635"/>
              <a:gd name="connsiteX1" fmla="*/ 3902205 w 4796063"/>
              <a:gd name="connsiteY1" fmla="*/ 667131 h 5505635"/>
              <a:gd name="connsiteX2" fmla="*/ 4754730 w 4796063"/>
              <a:gd name="connsiteY2" fmla="*/ 1933433 h 5505635"/>
              <a:gd name="connsiteX3" fmla="*/ 4646069 w 4796063"/>
              <a:gd name="connsiteY3" fmla="*/ 4346679 h 5505635"/>
              <a:gd name="connsiteX4" fmla="*/ 3899563 w 4796063"/>
              <a:gd name="connsiteY4" fmla="*/ 5459730 h 5505635"/>
              <a:gd name="connsiteX5" fmla="*/ 1093357 w 4796063"/>
              <a:gd name="connsiteY5" fmla="*/ 4684763 h 5505635"/>
              <a:gd name="connsiteX6" fmla="*/ 35275 w 4796063"/>
              <a:gd name="connsiteY6" fmla="*/ 3261431 h 5505635"/>
              <a:gd name="connsiteX7" fmla="*/ 535895 w 4796063"/>
              <a:gd name="connsiteY7" fmla="*/ 661060 h 5505635"/>
              <a:gd name="connsiteX8" fmla="*/ 2417484 w 4796063"/>
              <a:gd name="connsiteY8" fmla="*/ 237 h 5505635"/>
              <a:gd name="connsiteX0" fmla="*/ 2417484 w 4796063"/>
              <a:gd name="connsiteY0" fmla="*/ 237 h 5505635"/>
              <a:gd name="connsiteX1" fmla="*/ 3902205 w 4796063"/>
              <a:gd name="connsiteY1" fmla="*/ 667131 h 5505635"/>
              <a:gd name="connsiteX2" fmla="*/ 4754730 w 4796063"/>
              <a:gd name="connsiteY2" fmla="*/ 1933433 h 5505635"/>
              <a:gd name="connsiteX3" fmla="*/ 4646069 w 4796063"/>
              <a:gd name="connsiteY3" fmla="*/ 4346679 h 5505635"/>
              <a:gd name="connsiteX4" fmla="*/ 3899563 w 4796063"/>
              <a:gd name="connsiteY4" fmla="*/ 5459730 h 5505635"/>
              <a:gd name="connsiteX5" fmla="*/ 1093357 w 4796063"/>
              <a:gd name="connsiteY5" fmla="*/ 4684763 h 5505635"/>
              <a:gd name="connsiteX6" fmla="*/ 35275 w 4796063"/>
              <a:gd name="connsiteY6" fmla="*/ 3261431 h 5505635"/>
              <a:gd name="connsiteX7" fmla="*/ 535895 w 4796063"/>
              <a:gd name="connsiteY7" fmla="*/ 661060 h 5505635"/>
              <a:gd name="connsiteX8" fmla="*/ 2417484 w 4796063"/>
              <a:gd name="connsiteY8" fmla="*/ 237 h 5505635"/>
              <a:gd name="connsiteX0" fmla="*/ 2486248 w 4797051"/>
              <a:gd name="connsiteY0" fmla="*/ 309 h 5382055"/>
              <a:gd name="connsiteX1" fmla="*/ 3903193 w 4797051"/>
              <a:gd name="connsiteY1" fmla="*/ 543551 h 5382055"/>
              <a:gd name="connsiteX2" fmla="*/ 4755718 w 4797051"/>
              <a:gd name="connsiteY2" fmla="*/ 1809853 h 5382055"/>
              <a:gd name="connsiteX3" fmla="*/ 4647057 w 4797051"/>
              <a:gd name="connsiteY3" fmla="*/ 4223099 h 5382055"/>
              <a:gd name="connsiteX4" fmla="*/ 3900551 w 4797051"/>
              <a:gd name="connsiteY4" fmla="*/ 5336150 h 5382055"/>
              <a:gd name="connsiteX5" fmla="*/ 1094345 w 4797051"/>
              <a:gd name="connsiteY5" fmla="*/ 4561183 h 5382055"/>
              <a:gd name="connsiteX6" fmla="*/ 36263 w 4797051"/>
              <a:gd name="connsiteY6" fmla="*/ 3137851 h 5382055"/>
              <a:gd name="connsiteX7" fmla="*/ 536883 w 4797051"/>
              <a:gd name="connsiteY7" fmla="*/ 537480 h 5382055"/>
              <a:gd name="connsiteX8" fmla="*/ 2486248 w 4797051"/>
              <a:gd name="connsiteY8" fmla="*/ 309 h 5382055"/>
              <a:gd name="connsiteX0" fmla="*/ 2478737 w 4789540"/>
              <a:gd name="connsiteY0" fmla="*/ 309 h 5382055"/>
              <a:gd name="connsiteX1" fmla="*/ 3895682 w 4789540"/>
              <a:gd name="connsiteY1" fmla="*/ 543551 h 5382055"/>
              <a:gd name="connsiteX2" fmla="*/ 4748207 w 4789540"/>
              <a:gd name="connsiteY2" fmla="*/ 1809853 h 5382055"/>
              <a:gd name="connsiteX3" fmla="*/ 4639546 w 4789540"/>
              <a:gd name="connsiteY3" fmla="*/ 4223099 h 5382055"/>
              <a:gd name="connsiteX4" fmla="*/ 3893040 w 4789540"/>
              <a:gd name="connsiteY4" fmla="*/ 5336150 h 5382055"/>
              <a:gd name="connsiteX5" fmla="*/ 1086834 w 4789540"/>
              <a:gd name="connsiteY5" fmla="*/ 4561183 h 5382055"/>
              <a:gd name="connsiteX6" fmla="*/ 28752 w 4789540"/>
              <a:gd name="connsiteY6" fmla="*/ 3137851 h 5382055"/>
              <a:gd name="connsiteX7" fmla="*/ 529372 w 4789540"/>
              <a:gd name="connsiteY7" fmla="*/ 537480 h 5382055"/>
              <a:gd name="connsiteX8" fmla="*/ 2478737 w 4789540"/>
              <a:gd name="connsiteY8" fmla="*/ 309 h 5382055"/>
              <a:gd name="connsiteX0" fmla="*/ 2478737 w 4789540"/>
              <a:gd name="connsiteY0" fmla="*/ 161 h 5381907"/>
              <a:gd name="connsiteX1" fmla="*/ 4397222 w 4789540"/>
              <a:gd name="connsiteY1" fmla="*/ 922088 h 5381907"/>
              <a:gd name="connsiteX2" fmla="*/ 4748207 w 4789540"/>
              <a:gd name="connsiteY2" fmla="*/ 1809705 h 5381907"/>
              <a:gd name="connsiteX3" fmla="*/ 4639546 w 4789540"/>
              <a:gd name="connsiteY3" fmla="*/ 4222951 h 5381907"/>
              <a:gd name="connsiteX4" fmla="*/ 3893040 w 4789540"/>
              <a:gd name="connsiteY4" fmla="*/ 5336002 h 5381907"/>
              <a:gd name="connsiteX5" fmla="*/ 1086834 w 4789540"/>
              <a:gd name="connsiteY5" fmla="*/ 4561035 h 5381907"/>
              <a:gd name="connsiteX6" fmla="*/ 28752 w 4789540"/>
              <a:gd name="connsiteY6" fmla="*/ 3137703 h 5381907"/>
              <a:gd name="connsiteX7" fmla="*/ 529372 w 4789540"/>
              <a:gd name="connsiteY7" fmla="*/ 537332 h 5381907"/>
              <a:gd name="connsiteX8" fmla="*/ 2478737 w 4789540"/>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285 h 5382031"/>
              <a:gd name="connsiteX1" fmla="*/ 4397222 w 4951182"/>
              <a:gd name="connsiteY1" fmla="*/ 922212 h 5382031"/>
              <a:gd name="connsiteX2" fmla="*/ 4931201 w 4951182"/>
              <a:gd name="connsiteY2" fmla="*/ 2412633 h 5382031"/>
              <a:gd name="connsiteX3" fmla="*/ 4639546 w 4951182"/>
              <a:gd name="connsiteY3" fmla="*/ 4223075 h 5382031"/>
              <a:gd name="connsiteX4" fmla="*/ 3893040 w 4951182"/>
              <a:gd name="connsiteY4" fmla="*/ 5336126 h 5382031"/>
              <a:gd name="connsiteX5" fmla="*/ 1086834 w 4951182"/>
              <a:gd name="connsiteY5" fmla="*/ 4561159 h 5382031"/>
              <a:gd name="connsiteX6" fmla="*/ 28752 w 4951182"/>
              <a:gd name="connsiteY6" fmla="*/ 3137827 h 5382031"/>
              <a:gd name="connsiteX7" fmla="*/ 529372 w 4951182"/>
              <a:gd name="connsiteY7" fmla="*/ 537456 h 5382031"/>
              <a:gd name="connsiteX8" fmla="*/ 2478737 w 4951182"/>
              <a:gd name="connsiteY8" fmla="*/ 285 h 5382031"/>
              <a:gd name="connsiteX0" fmla="*/ 2478737 w 4951182"/>
              <a:gd name="connsiteY0" fmla="*/ 277 h 5382023"/>
              <a:gd name="connsiteX1" fmla="*/ 4288781 w 4951182"/>
              <a:gd name="connsiteY1" fmla="*/ 937661 h 5382023"/>
              <a:gd name="connsiteX2" fmla="*/ 4931201 w 4951182"/>
              <a:gd name="connsiteY2" fmla="*/ 2412625 h 5382023"/>
              <a:gd name="connsiteX3" fmla="*/ 4639546 w 4951182"/>
              <a:gd name="connsiteY3" fmla="*/ 4223067 h 5382023"/>
              <a:gd name="connsiteX4" fmla="*/ 3893040 w 4951182"/>
              <a:gd name="connsiteY4" fmla="*/ 5336118 h 5382023"/>
              <a:gd name="connsiteX5" fmla="*/ 1086834 w 4951182"/>
              <a:gd name="connsiteY5" fmla="*/ 4561151 h 5382023"/>
              <a:gd name="connsiteX6" fmla="*/ 28752 w 4951182"/>
              <a:gd name="connsiteY6" fmla="*/ 3137819 h 5382023"/>
              <a:gd name="connsiteX7" fmla="*/ 529372 w 4951182"/>
              <a:gd name="connsiteY7" fmla="*/ 537448 h 5382023"/>
              <a:gd name="connsiteX8" fmla="*/ 2478737 w 4951182"/>
              <a:gd name="connsiteY8" fmla="*/ 277 h 5382023"/>
              <a:gd name="connsiteX0" fmla="*/ 2478737 w 4950052"/>
              <a:gd name="connsiteY0" fmla="*/ 277 h 5250502"/>
              <a:gd name="connsiteX1" fmla="*/ 4288781 w 4950052"/>
              <a:gd name="connsiteY1" fmla="*/ 937661 h 5250502"/>
              <a:gd name="connsiteX2" fmla="*/ 4931201 w 4950052"/>
              <a:gd name="connsiteY2" fmla="*/ 2412625 h 5250502"/>
              <a:gd name="connsiteX3" fmla="*/ 4639546 w 4950052"/>
              <a:gd name="connsiteY3" fmla="*/ 4223067 h 5250502"/>
              <a:gd name="connsiteX4" fmla="*/ 4001481 w 4950052"/>
              <a:gd name="connsiteY4" fmla="*/ 5197009 h 5250502"/>
              <a:gd name="connsiteX5" fmla="*/ 1086834 w 4950052"/>
              <a:gd name="connsiteY5" fmla="*/ 4561151 h 5250502"/>
              <a:gd name="connsiteX6" fmla="*/ 28752 w 4950052"/>
              <a:gd name="connsiteY6" fmla="*/ 3137819 h 5250502"/>
              <a:gd name="connsiteX7" fmla="*/ 529372 w 4950052"/>
              <a:gd name="connsiteY7" fmla="*/ 537448 h 5250502"/>
              <a:gd name="connsiteX8" fmla="*/ 2478737 w 4950052"/>
              <a:gd name="connsiteY8" fmla="*/ 277 h 5250502"/>
              <a:gd name="connsiteX0" fmla="*/ 2478737 w 4942166"/>
              <a:gd name="connsiteY0" fmla="*/ 277 h 5250502"/>
              <a:gd name="connsiteX1" fmla="*/ 4288781 w 4942166"/>
              <a:gd name="connsiteY1" fmla="*/ 937661 h 5250502"/>
              <a:gd name="connsiteX2" fmla="*/ 4931201 w 4942166"/>
              <a:gd name="connsiteY2" fmla="*/ 2412625 h 5250502"/>
              <a:gd name="connsiteX3" fmla="*/ 4639546 w 4942166"/>
              <a:gd name="connsiteY3" fmla="*/ 4223067 h 5250502"/>
              <a:gd name="connsiteX4" fmla="*/ 4001481 w 4942166"/>
              <a:gd name="connsiteY4" fmla="*/ 5197009 h 5250502"/>
              <a:gd name="connsiteX5" fmla="*/ 1086834 w 4942166"/>
              <a:gd name="connsiteY5" fmla="*/ 4561151 h 5250502"/>
              <a:gd name="connsiteX6" fmla="*/ 28752 w 4942166"/>
              <a:gd name="connsiteY6" fmla="*/ 3137819 h 5250502"/>
              <a:gd name="connsiteX7" fmla="*/ 529372 w 4942166"/>
              <a:gd name="connsiteY7" fmla="*/ 537448 h 5250502"/>
              <a:gd name="connsiteX8" fmla="*/ 2478737 w 4942166"/>
              <a:gd name="connsiteY8" fmla="*/ 277 h 5250502"/>
              <a:gd name="connsiteX0" fmla="*/ 2478737 w 4931201"/>
              <a:gd name="connsiteY0" fmla="*/ 277 h 5250502"/>
              <a:gd name="connsiteX1" fmla="*/ 4288781 w 4931201"/>
              <a:gd name="connsiteY1" fmla="*/ 937661 h 5250502"/>
              <a:gd name="connsiteX2" fmla="*/ 4931201 w 4931201"/>
              <a:gd name="connsiteY2" fmla="*/ 2412625 h 5250502"/>
              <a:gd name="connsiteX3" fmla="*/ 4639546 w 4931201"/>
              <a:gd name="connsiteY3" fmla="*/ 4223067 h 5250502"/>
              <a:gd name="connsiteX4" fmla="*/ 4001481 w 4931201"/>
              <a:gd name="connsiteY4" fmla="*/ 5197009 h 5250502"/>
              <a:gd name="connsiteX5" fmla="*/ 1086834 w 4931201"/>
              <a:gd name="connsiteY5" fmla="*/ 4561151 h 5250502"/>
              <a:gd name="connsiteX6" fmla="*/ 28752 w 4931201"/>
              <a:gd name="connsiteY6" fmla="*/ 3137819 h 5250502"/>
              <a:gd name="connsiteX7" fmla="*/ 529372 w 4931201"/>
              <a:gd name="connsiteY7" fmla="*/ 537448 h 5250502"/>
              <a:gd name="connsiteX8" fmla="*/ 2478737 w 4931201"/>
              <a:gd name="connsiteY8" fmla="*/ 277 h 5250502"/>
              <a:gd name="connsiteX0" fmla="*/ 2478737 w 4859887"/>
              <a:gd name="connsiteY0" fmla="*/ 277 h 5250502"/>
              <a:gd name="connsiteX1" fmla="*/ 4288781 w 4859887"/>
              <a:gd name="connsiteY1" fmla="*/ 937661 h 5250502"/>
              <a:gd name="connsiteX2" fmla="*/ 4859887 w 4859887"/>
              <a:gd name="connsiteY2" fmla="*/ 2384279 h 5250502"/>
              <a:gd name="connsiteX3" fmla="*/ 4639546 w 4859887"/>
              <a:gd name="connsiteY3" fmla="*/ 4223067 h 5250502"/>
              <a:gd name="connsiteX4" fmla="*/ 4001481 w 4859887"/>
              <a:gd name="connsiteY4" fmla="*/ 5197009 h 5250502"/>
              <a:gd name="connsiteX5" fmla="*/ 1086834 w 4859887"/>
              <a:gd name="connsiteY5" fmla="*/ 4561151 h 5250502"/>
              <a:gd name="connsiteX6" fmla="*/ 28752 w 4859887"/>
              <a:gd name="connsiteY6" fmla="*/ 3137819 h 5250502"/>
              <a:gd name="connsiteX7" fmla="*/ 529372 w 4859887"/>
              <a:gd name="connsiteY7" fmla="*/ 537448 h 5250502"/>
              <a:gd name="connsiteX8" fmla="*/ 2478737 w 4859887"/>
              <a:gd name="connsiteY8" fmla="*/ 277 h 5250502"/>
              <a:gd name="connsiteX0" fmla="*/ 2478737 w 4859887"/>
              <a:gd name="connsiteY0" fmla="*/ 238 h 5250463"/>
              <a:gd name="connsiteX1" fmla="*/ 4171860 w 4859887"/>
              <a:gd name="connsiteY1" fmla="*/ 1012257 h 5250463"/>
              <a:gd name="connsiteX2" fmla="*/ 4859887 w 4859887"/>
              <a:gd name="connsiteY2" fmla="*/ 2384240 h 5250463"/>
              <a:gd name="connsiteX3" fmla="*/ 4639546 w 4859887"/>
              <a:gd name="connsiteY3" fmla="*/ 4223028 h 5250463"/>
              <a:gd name="connsiteX4" fmla="*/ 4001481 w 4859887"/>
              <a:gd name="connsiteY4" fmla="*/ 5196970 h 5250463"/>
              <a:gd name="connsiteX5" fmla="*/ 1086834 w 4859887"/>
              <a:gd name="connsiteY5" fmla="*/ 4561112 h 5250463"/>
              <a:gd name="connsiteX6" fmla="*/ 28752 w 4859887"/>
              <a:gd name="connsiteY6" fmla="*/ 3137780 h 5250463"/>
              <a:gd name="connsiteX7" fmla="*/ 529372 w 4859887"/>
              <a:gd name="connsiteY7" fmla="*/ 537409 h 5250463"/>
              <a:gd name="connsiteX8" fmla="*/ 2478737 w 4859887"/>
              <a:gd name="connsiteY8" fmla="*/ 238 h 5250463"/>
              <a:gd name="connsiteX0" fmla="*/ 2379364 w 4865880"/>
              <a:gd name="connsiteY0" fmla="*/ 266 h 5193853"/>
              <a:gd name="connsiteX1" fmla="*/ 4177853 w 4865880"/>
              <a:gd name="connsiteY1" fmla="*/ 955647 h 5193853"/>
              <a:gd name="connsiteX2" fmla="*/ 4865880 w 4865880"/>
              <a:gd name="connsiteY2" fmla="*/ 2327630 h 5193853"/>
              <a:gd name="connsiteX3" fmla="*/ 4645539 w 4865880"/>
              <a:gd name="connsiteY3" fmla="*/ 4166418 h 5193853"/>
              <a:gd name="connsiteX4" fmla="*/ 4007474 w 4865880"/>
              <a:gd name="connsiteY4" fmla="*/ 5140360 h 5193853"/>
              <a:gd name="connsiteX5" fmla="*/ 1092827 w 4865880"/>
              <a:gd name="connsiteY5" fmla="*/ 4504502 h 5193853"/>
              <a:gd name="connsiteX6" fmla="*/ 34745 w 4865880"/>
              <a:gd name="connsiteY6" fmla="*/ 3081170 h 5193853"/>
              <a:gd name="connsiteX7" fmla="*/ 535365 w 4865880"/>
              <a:gd name="connsiteY7" fmla="*/ 480799 h 5193853"/>
              <a:gd name="connsiteX8" fmla="*/ 2379364 w 4865880"/>
              <a:gd name="connsiteY8" fmla="*/ 266 h 5193853"/>
              <a:gd name="connsiteX0" fmla="*/ 2374524 w 4861040"/>
              <a:gd name="connsiteY0" fmla="*/ 266 h 5193853"/>
              <a:gd name="connsiteX1" fmla="*/ 4173013 w 4861040"/>
              <a:gd name="connsiteY1" fmla="*/ 955647 h 5193853"/>
              <a:gd name="connsiteX2" fmla="*/ 4861040 w 4861040"/>
              <a:gd name="connsiteY2" fmla="*/ 2327630 h 5193853"/>
              <a:gd name="connsiteX3" fmla="*/ 4640699 w 4861040"/>
              <a:gd name="connsiteY3" fmla="*/ 4166418 h 5193853"/>
              <a:gd name="connsiteX4" fmla="*/ 4002634 w 4861040"/>
              <a:gd name="connsiteY4" fmla="*/ 5140360 h 5193853"/>
              <a:gd name="connsiteX5" fmla="*/ 1087987 w 4861040"/>
              <a:gd name="connsiteY5" fmla="*/ 4504502 h 5193853"/>
              <a:gd name="connsiteX6" fmla="*/ 29905 w 4861040"/>
              <a:gd name="connsiteY6" fmla="*/ 3081170 h 5193853"/>
              <a:gd name="connsiteX7" fmla="*/ 530525 w 4861040"/>
              <a:gd name="connsiteY7" fmla="*/ 480799 h 5193853"/>
              <a:gd name="connsiteX8" fmla="*/ 2374524 w 4861040"/>
              <a:gd name="connsiteY8" fmla="*/ 266 h 5193853"/>
              <a:gd name="connsiteX0" fmla="*/ 2374524 w 4861040"/>
              <a:gd name="connsiteY0" fmla="*/ 266 h 5198945"/>
              <a:gd name="connsiteX1" fmla="*/ 4173013 w 4861040"/>
              <a:gd name="connsiteY1" fmla="*/ 955647 h 5198945"/>
              <a:gd name="connsiteX2" fmla="*/ 4861040 w 4861040"/>
              <a:gd name="connsiteY2" fmla="*/ 2327630 h 5198945"/>
              <a:gd name="connsiteX3" fmla="*/ 4640699 w 4861040"/>
              <a:gd name="connsiteY3" fmla="*/ 4166418 h 5198945"/>
              <a:gd name="connsiteX4" fmla="*/ 4002634 w 4861040"/>
              <a:gd name="connsiteY4" fmla="*/ 5140360 h 5198945"/>
              <a:gd name="connsiteX5" fmla="*/ 971544 w 4861040"/>
              <a:gd name="connsiteY5" fmla="*/ 4566776 h 5198945"/>
              <a:gd name="connsiteX6" fmla="*/ 29905 w 4861040"/>
              <a:gd name="connsiteY6" fmla="*/ 3081170 h 5198945"/>
              <a:gd name="connsiteX7" fmla="*/ 530525 w 4861040"/>
              <a:gd name="connsiteY7" fmla="*/ 480799 h 5198945"/>
              <a:gd name="connsiteX8" fmla="*/ 2374524 w 4861040"/>
              <a:gd name="connsiteY8" fmla="*/ 266 h 5198945"/>
              <a:gd name="connsiteX0" fmla="*/ 2374524 w 4861040"/>
              <a:gd name="connsiteY0" fmla="*/ 266 h 5413195"/>
              <a:gd name="connsiteX1" fmla="*/ 4173013 w 4861040"/>
              <a:gd name="connsiteY1" fmla="*/ 955647 h 5413195"/>
              <a:gd name="connsiteX2" fmla="*/ 4861040 w 4861040"/>
              <a:gd name="connsiteY2" fmla="*/ 2327630 h 5413195"/>
              <a:gd name="connsiteX3" fmla="*/ 4640699 w 4861040"/>
              <a:gd name="connsiteY3" fmla="*/ 4166418 h 5413195"/>
              <a:gd name="connsiteX4" fmla="*/ 3849039 w 4861040"/>
              <a:gd name="connsiteY4" fmla="*/ 5367963 h 5413195"/>
              <a:gd name="connsiteX5" fmla="*/ 971544 w 4861040"/>
              <a:gd name="connsiteY5" fmla="*/ 4566776 h 5413195"/>
              <a:gd name="connsiteX6" fmla="*/ 29905 w 4861040"/>
              <a:gd name="connsiteY6" fmla="*/ 3081170 h 5413195"/>
              <a:gd name="connsiteX7" fmla="*/ 530525 w 4861040"/>
              <a:gd name="connsiteY7" fmla="*/ 480799 h 5413195"/>
              <a:gd name="connsiteX8" fmla="*/ 2374524 w 4861040"/>
              <a:gd name="connsiteY8" fmla="*/ 266 h 5413195"/>
              <a:gd name="connsiteX0" fmla="*/ 2374524 w 4861040"/>
              <a:gd name="connsiteY0" fmla="*/ 266 h 5413195"/>
              <a:gd name="connsiteX1" fmla="*/ 4173013 w 4861040"/>
              <a:gd name="connsiteY1" fmla="*/ 955647 h 5413195"/>
              <a:gd name="connsiteX2" fmla="*/ 4861040 w 4861040"/>
              <a:gd name="connsiteY2" fmla="*/ 2327630 h 5413195"/>
              <a:gd name="connsiteX3" fmla="*/ 4522787 w 4861040"/>
              <a:gd name="connsiteY3" fmla="*/ 4172888 h 5413195"/>
              <a:gd name="connsiteX4" fmla="*/ 3849039 w 4861040"/>
              <a:gd name="connsiteY4" fmla="*/ 5367963 h 5413195"/>
              <a:gd name="connsiteX5" fmla="*/ 971544 w 4861040"/>
              <a:gd name="connsiteY5" fmla="*/ 4566776 h 5413195"/>
              <a:gd name="connsiteX6" fmla="*/ 29905 w 4861040"/>
              <a:gd name="connsiteY6" fmla="*/ 3081170 h 5413195"/>
              <a:gd name="connsiteX7" fmla="*/ 530525 w 4861040"/>
              <a:gd name="connsiteY7" fmla="*/ 480799 h 5413195"/>
              <a:gd name="connsiteX8" fmla="*/ 2374524 w 4861040"/>
              <a:gd name="connsiteY8" fmla="*/ 266 h 5413195"/>
              <a:gd name="connsiteX0" fmla="*/ 2374524 w 4861040"/>
              <a:gd name="connsiteY0" fmla="*/ 266 h 5392378"/>
              <a:gd name="connsiteX1" fmla="*/ 4173013 w 4861040"/>
              <a:gd name="connsiteY1" fmla="*/ 955647 h 5392378"/>
              <a:gd name="connsiteX2" fmla="*/ 4861040 w 4861040"/>
              <a:gd name="connsiteY2" fmla="*/ 2327630 h 5392378"/>
              <a:gd name="connsiteX3" fmla="*/ 4522787 w 4861040"/>
              <a:gd name="connsiteY3" fmla="*/ 4172888 h 5392378"/>
              <a:gd name="connsiteX4" fmla="*/ 3849039 w 4861040"/>
              <a:gd name="connsiteY4" fmla="*/ 5367963 h 5392378"/>
              <a:gd name="connsiteX5" fmla="*/ 971544 w 4861040"/>
              <a:gd name="connsiteY5" fmla="*/ 4566776 h 5392378"/>
              <a:gd name="connsiteX6" fmla="*/ 29905 w 4861040"/>
              <a:gd name="connsiteY6" fmla="*/ 3081170 h 5392378"/>
              <a:gd name="connsiteX7" fmla="*/ 530525 w 4861040"/>
              <a:gd name="connsiteY7" fmla="*/ 480799 h 5392378"/>
              <a:gd name="connsiteX8" fmla="*/ 2374524 w 4861040"/>
              <a:gd name="connsiteY8" fmla="*/ 266 h 5392378"/>
              <a:gd name="connsiteX0" fmla="*/ 2374524 w 4861040"/>
              <a:gd name="connsiteY0" fmla="*/ 266 h 5391869"/>
              <a:gd name="connsiteX1" fmla="*/ 4173013 w 4861040"/>
              <a:gd name="connsiteY1" fmla="*/ 955647 h 5391869"/>
              <a:gd name="connsiteX2" fmla="*/ 4861040 w 4861040"/>
              <a:gd name="connsiteY2" fmla="*/ 2327630 h 5391869"/>
              <a:gd name="connsiteX3" fmla="*/ 4522787 w 4861040"/>
              <a:gd name="connsiteY3" fmla="*/ 4172888 h 5391869"/>
              <a:gd name="connsiteX4" fmla="*/ 3849039 w 4861040"/>
              <a:gd name="connsiteY4" fmla="*/ 5367963 h 5391869"/>
              <a:gd name="connsiteX5" fmla="*/ 971544 w 4861040"/>
              <a:gd name="connsiteY5" fmla="*/ 4566776 h 5391869"/>
              <a:gd name="connsiteX6" fmla="*/ 29905 w 4861040"/>
              <a:gd name="connsiteY6" fmla="*/ 3081170 h 5391869"/>
              <a:gd name="connsiteX7" fmla="*/ 530525 w 4861040"/>
              <a:gd name="connsiteY7" fmla="*/ 480799 h 5391869"/>
              <a:gd name="connsiteX8" fmla="*/ 2374524 w 4861040"/>
              <a:gd name="connsiteY8" fmla="*/ 266 h 5391869"/>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21484"/>
              <a:gd name="connsiteX1" fmla="*/ 4173013 w 4861040"/>
              <a:gd name="connsiteY1" fmla="*/ 955647 h 5321484"/>
              <a:gd name="connsiteX2" fmla="*/ 4861040 w 4861040"/>
              <a:gd name="connsiteY2" fmla="*/ 2327630 h 5321484"/>
              <a:gd name="connsiteX3" fmla="*/ 4522787 w 4861040"/>
              <a:gd name="connsiteY3" fmla="*/ 4172888 h 5321484"/>
              <a:gd name="connsiteX4" fmla="*/ 3636931 w 4861040"/>
              <a:gd name="connsiteY4" fmla="*/ 5295944 h 5321484"/>
              <a:gd name="connsiteX5" fmla="*/ 960009 w 4861040"/>
              <a:gd name="connsiteY5" fmla="*/ 4537301 h 5321484"/>
              <a:gd name="connsiteX6" fmla="*/ 29905 w 4861040"/>
              <a:gd name="connsiteY6" fmla="*/ 3081170 h 5321484"/>
              <a:gd name="connsiteX7" fmla="*/ 530525 w 4861040"/>
              <a:gd name="connsiteY7" fmla="*/ 480799 h 5321484"/>
              <a:gd name="connsiteX8" fmla="*/ 2374524 w 4861040"/>
              <a:gd name="connsiteY8" fmla="*/ 266 h 5321484"/>
              <a:gd name="connsiteX0" fmla="*/ 2374524 w 4861040"/>
              <a:gd name="connsiteY0" fmla="*/ 266 h 5278339"/>
              <a:gd name="connsiteX1" fmla="*/ 4173013 w 4861040"/>
              <a:gd name="connsiteY1" fmla="*/ 955647 h 5278339"/>
              <a:gd name="connsiteX2" fmla="*/ 4861040 w 4861040"/>
              <a:gd name="connsiteY2" fmla="*/ 2327630 h 5278339"/>
              <a:gd name="connsiteX3" fmla="*/ 4522787 w 4861040"/>
              <a:gd name="connsiteY3" fmla="*/ 4172888 h 5278339"/>
              <a:gd name="connsiteX4" fmla="*/ 3528378 w 4861040"/>
              <a:gd name="connsiteY4" fmla="*/ 5251295 h 5278339"/>
              <a:gd name="connsiteX5" fmla="*/ 960009 w 4861040"/>
              <a:gd name="connsiteY5" fmla="*/ 4537301 h 5278339"/>
              <a:gd name="connsiteX6" fmla="*/ 29905 w 4861040"/>
              <a:gd name="connsiteY6" fmla="*/ 3081170 h 5278339"/>
              <a:gd name="connsiteX7" fmla="*/ 530525 w 4861040"/>
              <a:gd name="connsiteY7" fmla="*/ 480799 h 5278339"/>
              <a:gd name="connsiteX8" fmla="*/ 2374524 w 4861040"/>
              <a:gd name="connsiteY8" fmla="*/ 266 h 5278339"/>
              <a:gd name="connsiteX0" fmla="*/ 2374524 w 4861040"/>
              <a:gd name="connsiteY0" fmla="*/ 266 h 5278339"/>
              <a:gd name="connsiteX1" fmla="*/ 4173013 w 4861040"/>
              <a:gd name="connsiteY1" fmla="*/ 955647 h 5278339"/>
              <a:gd name="connsiteX2" fmla="*/ 4861040 w 4861040"/>
              <a:gd name="connsiteY2" fmla="*/ 2327630 h 5278339"/>
              <a:gd name="connsiteX3" fmla="*/ 4410826 w 4861040"/>
              <a:gd name="connsiteY3" fmla="*/ 4237100 h 5278339"/>
              <a:gd name="connsiteX4" fmla="*/ 3528378 w 4861040"/>
              <a:gd name="connsiteY4" fmla="*/ 5251295 h 5278339"/>
              <a:gd name="connsiteX5" fmla="*/ 960009 w 4861040"/>
              <a:gd name="connsiteY5" fmla="*/ 4537301 h 5278339"/>
              <a:gd name="connsiteX6" fmla="*/ 29905 w 4861040"/>
              <a:gd name="connsiteY6" fmla="*/ 3081170 h 5278339"/>
              <a:gd name="connsiteX7" fmla="*/ 530525 w 4861040"/>
              <a:gd name="connsiteY7" fmla="*/ 480799 h 5278339"/>
              <a:gd name="connsiteX8" fmla="*/ 2374524 w 4861040"/>
              <a:gd name="connsiteY8" fmla="*/ 266 h 5278339"/>
              <a:gd name="connsiteX0" fmla="*/ 2500038 w 4986554"/>
              <a:gd name="connsiteY0" fmla="*/ 266 h 5278184"/>
              <a:gd name="connsiteX1" fmla="*/ 4298527 w 4986554"/>
              <a:gd name="connsiteY1" fmla="*/ 955647 h 5278184"/>
              <a:gd name="connsiteX2" fmla="*/ 4986554 w 4986554"/>
              <a:gd name="connsiteY2" fmla="*/ 2327630 h 5278184"/>
              <a:gd name="connsiteX3" fmla="*/ 4536340 w 4986554"/>
              <a:gd name="connsiteY3" fmla="*/ 4237100 h 5278184"/>
              <a:gd name="connsiteX4" fmla="*/ 3653892 w 4986554"/>
              <a:gd name="connsiteY4" fmla="*/ 5251295 h 5278184"/>
              <a:gd name="connsiteX5" fmla="*/ 1085523 w 4986554"/>
              <a:gd name="connsiteY5" fmla="*/ 4537301 h 5278184"/>
              <a:gd name="connsiteX6" fmla="*/ 27024 w 4986554"/>
              <a:gd name="connsiteY6" fmla="*/ 3104378 h 5278184"/>
              <a:gd name="connsiteX7" fmla="*/ 656039 w 4986554"/>
              <a:gd name="connsiteY7" fmla="*/ 480799 h 5278184"/>
              <a:gd name="connsiteX8" fmla="*/ 2500038 w 4986554"/>
              <a:gd name="connsiteY8" fmla="*/ 266 h 5278184"/>
              <a:gd name="connsiteX0" fmla="*/ 2500038 w 4986554"/>
              <a:gd name="connsiteY0" fmla="*/ 266 h 5278184"/>
              <a:gd name="connsiteX1" fmla="*/ 4298527 w 4986554"/>
              <a:gd name="connsiteY1" fmla="*/ 955647 h 5278184"/>
              <a:gd name="connsiteX2" fmla="*/ 4986554 w 4986554"/>
              <a:gd name="connsiteY2" fmla="*/ 2327630 h 5278184"/>
              <a:gd name="connsiteX3" fmla="*/ 4536340 w 4986554"/>
              <a:gd name="connsiteY3" fmla="*/ 4237100 h 5278184"/>
              <a:gd name="connsiteX4" fmla="*/ 3653892 w 4986554"/>
              <a:gd name="connsiteY4" fmla="*/ 5251295 h 5278184"/>
              <a:gd name="connsiteX5" fmla="*/ 1085523 w 4986554"/>
              <a:gd name="connsiteY5" fmla="*/ 4537301 h 5278184"/>
              <a:gd name="connsiteX6" fmla="*/ 27024 w 4986554"/>
              <a:gd name="connsiteY6" fmla="*/ 3104378 h 5278184"/>
              <a:gd name="connsiteX7" fmla="*/ 656039 w 4986554"/>
              <a:gd name="connsiteY7" fmla="*/ 480799 h 5278184"/>
              <a:gd name="connsiteX8" fmla="*/ 2500038 w 4986554"/>
              <a:gd name="connsiteY8" fmla="*/ 266 h 5278184"/>
              <a:gd name="connsiteX0" fmla="*/ 2500038 w 4986554"/>
              <a:gd name="connsiteY0" fmla="*/ 266 h 5276010"/>
              <a:gd name="connsiteX1" fmla="*/ 4298527 w 4986554"/>
              <a:gd name="connsiteY1" fmla="*/ 955647 h 5276010"/>
              <a:gd name="connsiteX2" fmla="*/ 4986554 w 4986554"/>
              <a:gd name="connsiteY2" fmla="*/ 2327630 h 5276010"/>
              <a:gd name="connsiteX3" fmla="*/ 4536340 w 4986554"/>
              <a:gd name="connsiteY3" fmla="*/ 4237100 h 5276010"/>
              <a:gd name="connsiteX4" fmla="*/ 3653892 w 4986554"/>
              <a:gd name="connsiteY4" fmla="*/ 5251295 h 5276010"/>
              <a:gd name="connsiteX5" fmla="*/ 1085523 w 4986554"/>
              <a:gd name="connsiteY5" fmla="*/ 4537301 h 5276010"/>
              <a:gd name="connsiteX6" fmla="*/ 27024 w 4986554"/>
              <a:gd name="connsiteY6" fmla="*/ 3104378 h 5276010"/>
              <a:gd name="connsiteX7" fmla="*/ 656039 w 4986554"/>
              <a:gd name="connsiteY7" fmla="*/ 480799 h 5276010"/>
              <a:gd name="connsiteX8" fmla="*/ 2500038 w 4986554"/>
              <a:gd name="connsiteY8" fmla="*/ 266 h 5276010"/>
              <a:gd name="connsiteX0" fmla="*/ 2500038 w 4986554"/>
              <a:gd name="connsiteY0" fmla="*/ 266 h 5289230"/>
              <a:gd name="connsiteX1" fmla="*/ 4298527 w 4986554"/>
              <a:gd name="connsiteY1" fmla="*/ 955647 h 5289230"/>
              <a:gd name="connsiteX2" fmla="*/ 4986554 w 4986554"/>
              <a:gd name="connsiteY2" fmla="*/ 2327630 h 5289230"/>
              <a:gd name="connsiteX3" fmla="*/ 4536340 w 4986554"/>
              <a:gd name="connsiteY3" fmla="*/ 4237100 h 5289230"/>
              <a:gd name="connsiteX4" fmla="*/ 3653892 w 4986554"/>
              <a:gd name="connsiteY4" fmla="*/ 5251295 h 5289230"/>
              <a:gd name="connsiteX5" fmla="*/ 1248739 w 4986554"/>
              <a:gd name="connsiteY5" fmla="*/ 4781649 h 5289230"/>
              <a:gd name="connsiteX6" fmla="*/ 27024 w 4986554"/>
              <a:gd name="connsiteY6" fmla="*/ 3104378 h 5289230"/>
              <a:gd name="connsiteX7" fmla="*/ 656039 w 4986554"/>
              <a:gd name="connsiteY7" fmla="*/ 480799 h 5289230"/>
              <a:gd name="connsiteX8" fmla="*/ 2500038 w 4986554"/>
              <a:gd name="connsiteY8" fmla="*/ 266 h 5289230"/>
              <a:gd name="connsiteX0" fmla="*/ 2500038 w 4986554"/>
              <a:gd name="connsiteY0" fmla="*/ 266 h 5076378"/>
              <a:gd name="connsiteX1" fmla="*/ 4298527 w 4986554"/>
              <a:gd name="connsiteY1" fmla="*/ 955647 h 5076378"/>
              <a:gd name="connsiteX2" fmla="*/ 4986554 w 4986554"/>
              <a:gd name="connsiteY2" fmla="*/ 2327630 h 5076378"/>
              <a:gd name="connsiteX3" fmla="*/ 4536340 w 4986554"/>
              <a:gd name="connsiteY3" fmla="*/ 4237100 h 5076378"/>
              <a:gd name="connsiteX4" fmla="*/ 3407551 w 4986554"/>
              <a:gd name="connsiteY4" fmla="*/ 4994899 h 5076378"/>
              <a:gd name="connsiteX5" fmla="*/ 1248739 w 4986554"/>
              <a:gd name="connsiteY5" fmla="*/ 4781649 h 5076378"/>
              <a:gd name="connsiteX6" fmla="*/ 27024 w 4986554"/>
              <a:gd name="connsiteY6" fmla="*/ 3104378 h 5076378"/>
              <a:gd name="connsiteX7" fmla="*/ 656039 w 4986554"/>
              <a:gd name="connsiteY7" fmla="*/ 480799 h 5076378"/>
              <a:gd name="connsiteX8" fmla="*/ 2500038 w 4986554"/>
              <a:gd name="connsiteY8" fmla="*/ 266 h 5076378"/>
              <a:gd name="connsiteX0" fmla="*/ 2500038 w 4986554"/>
              <a:gd name="connsiteY0" fmla="*/ 266 h 5135416"/>
              <a:gd name="connsiteX1" fmla="*/ 4298527 w 4986554"/>
              <a:gd name="connsiteY1" fmla="*/ 955647 h 5135416"/>
              <a:gd name="connsiteX2" fmla="*/ 4986554 w 4986554"/>
              <a:gd name="connsiteY2" fmla="*/ 2327630 h 5135416"/>
              <a:gd name="connsiteX3" fmla="*/ 4536340 w 4986554"/>
              <a:gd name="connsiteY3" fmla="*/ 4237100 h 5135416"/>
              <a:gd name="connsiteX4" fmla="*/ 3328468 w 4986554"/>
              <a:gd name="connsiteY4" fmla="*/ 5069864 h 5135416"/>
              <a:gd name="connsiteX5" fmla="*/ 1248739 w 4986554"/>
              <a:gd name="connsiteY5" fmla="*/ 4781649 h 5135416"/>
              <a:gd name="connsiteX6" fmla="*/ 27024 w 4986554"/>
              <a:gd name="connsiteY6" fmla="*/ 3104378 h 5135416"/>
              <a:gd name="connsiteX7" fmla="*/ 656039 w 4986554"/>
              <a:gd name="connsiteY7" fmla="*/ 480799 h 5135416"/>
              <a:gd name="connsiteX8" fmla="*/ 2500038 w 4986554"/>
              <a:gd name="connsiteY8" fmla="*/ 266 h 5135416"/>
              <a:gd name="connsiteX0" fmla="*/ 2500038 w 4986554"/>
              <a:gd name="connsiteY0" fmla="*/ 266 h 5135416"/>
              <a:gd name="connsiteX1" fmla="*/ 4298527 w 4986554"/>
              <a:gd name="connsiteY1" fmla="*/ 955647 h 5135416"/>
              <a:gd name="connsiteX2" fmla="*/ 4986554 w 4986554"/>
              <a:gd name="connsiteY2" fmla="*/ 2327630 h 5135416"/>
              <a:gd name="connsiteX3" fmla="*/ 4427393 w 4986554"/>
              <a:gd name="connsiteY3" fmla="*/ 4199661 h 5135416"/>
              <a:gd name="connsiteX4" fmla="*/ 3328468 w 4986554"/>
              <a:gd name="connsiteY4" fmla="*/ 5069864 h 5135416"/>
              <a:gd name="connsiteX5" fmla="*/ 1248739 w 4986554"/>
              <a:gd name="connsiteY5" fmla="*/ 4781649 h 5135416"/>
              <a:gd name="connsiteX6" fmla="*/ 27024 w 4986554"/>
              <a:gd name="connsiteY6" fmla="*/ 3104378 h 5135416"/>
              <a:gd name="connsiteX7" fmla="*/ 656039 w 4986554"/>
              <a:gd name="connsiteY7" fmla="*/ 480799 h 5135416"/>
              <a:gd name="connsiteX8" fmla="*/ 2500038 w 4986554"/>
              <a:gd name="connsiteY8" fmla="*/ 266 h 5135416"/>
              <a:gd name="connsiteX0" fmla="*/ 2500038 w 4986554"/>
              <a:gd name="connsiteY0" fmla="*/ 431 h 5135581"/>
              <a:gd name="connsiteX1" fmla="*/ 4330866 w 4986554"/>
              <a:gd name="connsiteY1" fmla="*/ 771152 h 5135581"/>
              <a:gd name="connsiteX2" fmla="*/ 4986554 w 4986554"/>
              <a:gd name="connsiteY2" fmla="*/ 2327795 h 5135581"/>
              <a:gd name="connsiteX3" fmla="*/ 4427393 w 4986554"/>
              <a:gd name="connsiteY3" fmla="*/ 4199826 h 5135581"/>
              <a:gd name="connsiteX4" fmla="*/ 3328468 w 4986554"/>
              <a:gd name="connsiteY4" fmla="*/ 5070029 h 5135581"/>
              <a:gd name="connsiteX5" fmla="*/ 1248739 w 4986554"/>
              <a:gd name="connsiteY5" fmla="*/ 4781814 h 5135581"/>
              <a:gd name="connsiteX6" fmla="*/ 27024 w 4986554"/>
              <a:gd name="connsiteY6" fmla="*/ 3104543 h 5135581"/>
              <a:gd name="connsiteX7" fmla="*/ 656039 w 4986554"/>
              <a:gd name="connsiteY7" fmla="*/ 480964 h 5135581"/>
              <a:gd name="connsiteX8" fmla="*/ 2500038 w 4986554"/>
              <a:gd name="connsiteY8" fmla="*/ 431 h 5135581"/>
              <a:gd name="connsiteX0" fmla="*/ 2486734 w 4986438"/>
              <a:gd name="connsiteY0" fmla="*/ 292 h 5276163"/>
              <a:gd name="connsiteX1" fmla="*/ 4330750 w 4986438"/>
              <a:gd name="connsiteY1" fmla="*/ 911734 h 5276163"/>
              <a:gd name="connsiteX2" fmla="*/ 4986438 w 4986438"/>
              <a:gd name="connsiteY2" fmla="*/ 2468377 h 5276163"/>
              <a:gd name="connsiteX3" fmla="*/ 4427277 w 4986438"/>
              <a:gd name="connsiteY3" fmla="*/ 4340408 h 5276163"/>
              <a:gd name="connsiteX4" fmla="*/ 3328352 w 4986438"/>
              <a:gd name="connsiteY4" fmla="*/ 5210611 h 5276163"/>
              <a:gd name="connsiteX5" fmla="*/ 1248623 w 4986438"/>
              <a:gd name="connsiteY5" fmla="*/ 4922396 h 5276163"/>
              <a:gd name="connsiteX6" fmla="*/ 26908 w 4986438"/>
              <a:gd name="connsiteY6" fmla="*/ 3245125 h 5276163"/>
              <a:gd name="connsiteX7" fmla="*/ 655923 w 4986438"/>
              <a:gd name="connsiteY7" fmla="*/ 621546 h 5276163"/>
              <a:gd name="connsiteX8" fmla="*/ 2486734 w 4986438"/>
              <a:gd name="connsiteY8" fmla="*/ 292 h 5276163"/>
              <a:gd name="connsiteX0" fmla="*/ 2486734 w 4986438"/>
              <a:gd name="connsiteY0" fmla="*/ 292 h 5270565"/>
              <a:gd name="connsiteX1" fmla="*/ 4330750 w 4986438"/>
              <a:gd name="connsiteY1" fmla="*/ 911734 h 5270565"/>
              <a:gd name="connsiteX2" fmla="*/ 4986438 w 4986438"/>
              <a:gd name="connsiteY2" fmla="*/ 2468377 h 5270565"/>
              <a:gd name="connsiteX3" fmla="*/ 4427277 w 4986438"/>
              <a:gd name="connsiteY3" fmla="*/ 4340408 h 5270565"/>
              <a:gd name="connsiteX4" fmla="*/ 3234135 w 4986438"/>
              <a:gd name="connsiteY4" fmla="*/ 5203769 h 5270565"/>
              <a:gd name="connsiteX5" fmla="*/ 1248623 w 4986438"/>
              <a:gd name="connsiteY5" fmla="*/ 4922396 h 5270565"/>
              <a:gd name="connsiteX6" fmla="*/ 26908 w 4986438"/>
              <a:gd name="connsiteY6" fmla="*/ 3245125 h 5270565"/>
              <a:gd name="connsiteX7" fmla="*/ 655923 w 4986438"/>
              <a:gd name="connsiteY7" fmla="*/ 621546 h 5270565"/>
              <a:gd name="connsiteX8" fmla="*/ 2486734 w 4986438"/>
              <a:gd name="connsiteY8" fmla="*/ 292 h 5270565"/>
              <a:gd name="connsiteX0" fmla="*/ 2486734 w 4986438"/>
              <a:gd name="connsiteY0" fmla="*/ 292 h 5270565"/>
              <a:gd name="connsiteX1" fmla="*/ 4330750 w 4986438"/>
              <a:gd name="connsiteY1" fmla="*/ 911734 h 5270565"/>
              <a:gd name="connsiteX2" fmla="*/ 4986438 w 4986438"/>
              <a:gd name="connsiteY2" fmla="*/ 2468377 h 5270565"/>
              <a:gd name="connsiteX3" fmla="*/ 4476698 w 4986438"/>
              <a:gd name="connsiteY3" fmla="*/ 4178642 h 5270565"/>
              <a:gd name="connsiteX4" fmla="*/ 3234135 w 4986438"/>
              <a:gd name="connsiteY4" fmla="*/ 5203769 h 5270565"/>
              <a:gd name="connsiteX5" fmla="*/ 1248623 w 4986438"/>
              <a:gd name="connsiteY5" fmla="*/ 4922396 h 5270565"/>
              <a:gd name="connsiteX6" fmla="*/ 26908 w 4986438"/>
              <a:gd name="connsiteY6" fmla="*/ 3245125 h 5270565"/>
              <a:gd name="connsiteX7" fmla="*/ 655923 w 4986438"/>
              <a:gd name="connsiteY7" fmla="*/ 621546 h 5270565"/>
              <a:gd name="connsiteX8" fmla="*/ 2486734 w 4986438"/>
              <a:gd name="connsiteY8" fmla="*/ 292 h 5270565"/>
              <a:gd name="connsiteX0" fmla="*/ 2483773 w 4983477"/>
              <a:gd name="connsiteY0" fmla="*/ 292 h 5270565"/>
              <a:gd name="connsiteX1" fmla="*/ 4327789 w 4983477"/>
              <a:gd name="connsiteY1" fmla="*/ 911734 h 5270565"/>
              <a:gd name="connsiteX2" fmla="*/ 4983477 w 4983477"/>
              <a:gd name="connsiteY2" fmla="*/ 2468377 h 5270565"/>
              <a:gd name="connsiteX3" fmla="*/ 4473737 w 4983477"/>
              <a:gd name="connsiteY3" fmla="*/ 4178642 h 5270565"/>
              <a:gd name="connsiteX4" fmla="*/ 3231174 w 4983477"/>
              <a:gd name="connsiteY4" fmla="*/ 5203769 h 5270565"/>
              <a:gd name="connsiteX5" fmla="*/ 1245662 w 4983477"/>
              <a:gd name="connsiteY5" fmla="*/ 4922396 h 5270565"/>
              <a:gd name="connsiteX6" fmla="*/ 23947 w 4983477"/>
              <a:gd name="connsiteY6" fmla="*/ 3245125 h 5270565"/>
              <a:gd name="connsiteX7" fmla="*/ 652962 w 4983477"/>
              <a:gd name="connsiteY7" fmla="*/ 621546 h 5270565"/>
              <a:gd name="connsiteX8" fmla="*/ 2483773 w 4983477"/>
              <a:gd name="connsiteY8" fmla="*/ 292 h 5270565"/>
              <a:gd name="connsiteX0" fmla="*/ 2483773 w 4983477"/>
              <a:gd name="connsiteY0" fmla="*/ 292 h 5270565"/>
              <a:gd name="connsiteX1" fmla="*/ 4327789 w 4983477"/>
              <a:gd name="connsiteY1" fmla="*/ 911734 h 5270565"/>
              <a:gd name="connsiteX2" fmla="*/ 4983477 w 4983477"/>
              <a:gd name="connsiteY2" fmla="*/ 2468377 h 5270565"/>
              <a:gd name="connsiteX3" fmla="*/ 4473737 w 4983477"/>
              <a:gd name="connsiteY3" fmla="*/ 4178642 h 5270565"/>
              <a:gd name="connsiteX4" fmla="*/ 3231174 w 4983477"/>
              <a:gd name="connsiteY4" fmla="*/ 5203769 h 5270565"/>
              <a:gd name="connsiteX5" fmla="*/ 1245662 w 4983477"/>
              <a:gd name="connsiteY5" fmla="*/ 4922396 h 5270565"/>
              <a:gd name="connsiteX6" fmla="*/ 23947 w 4983477"/>
              <a:gd name="connsiteY6" fmla="*/ 3245125 h 5270565"/>
              <a:gd name="connsiteX7" fmla="*/ 652962 w 4983477"/>
              <a:gd name="connsiteY7" fmla="*/ 621546 h 5270565"/>
              <a:gd name="connsiteX8" fmla="*/ 2483773 w 4983477"/>
              <a:gd name="connsiteY8" fmla="*/ 292 h 5270565"/>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0788 w 4980492"/>
              <a:gd name="connsiteY0" fmla="*/ 317 h 5270590"/>
              <a:gd name="connsiteX1" fmla="*/ 4324804 w 4980492"/>
              <a:gd name="connsiteY1" fmla="*/ 911759 h 5270590"/>
              <a:gd name="connsiteX2" fmla="*/ 4980492 w 4980492"/>
              <a:gd name="connsiteY2" fmla="*/ 2468402 h 5270590"/>
              <a:gd name="connsiteX3" fmla="*/ 4470752 w 4980492"/>
              <a:gd name="connsiteY3" fmla="*/ 4178667 h 5270590"/>
              <a:gd name="connsiteX4" fmla="*/ 3228189 w 4980492"/>
              <a:gd name="connsiteY4" fmla="*/ 5203794 h 5270590"/>
              <a:gd name="connsiteX5" fmla="*/ 1242677 w 4980492"/>
              <a:gd name="connsiteY5" fmla="*/ 4922421 h 5270590"/>
              <a:gd name="connsiteX6" fmla="*/ 20962 w 4980492"/>
              <a:gd name="connsiteY6" fmla="*/ 3245150 h 5270590"/>
              <a:gd name="connsiteX7" fmla="*/ 725198 w 4980492"/>
              <a:gd name="connsiteY7" fmla="*/ 691136 h 5270590"/>
              <a:gd name="connsiteX8" fmla="*/ 2480788 w 4980492"/>
              <a:gd name="connsiteY8" fmla="*/ 317 h 5270590"/>
              <a:gd name="connsiteX0" fmla="*/ 2557445 w 5057149"/>
              <a:gd name="connsiteY0" fmla="*/ 317 h 5273590"/>
              <a:gd name="connsiteX1" fmla="*/ 4401461 w 5057149"/>
              <a:gd name="connsiteY1" fmla="*/ 911759 h 5273590"/>
              <a:gd name="connsiteX2" fmla="*/ 5057149 w 5057149"/>
              <a:gd name="connsiteY2" fmla="*/ 2468402 h 5273590"/>
              <a:gd name="connsiteX3" fmla="*/ 4547409 w 5057149"/>
              <a:gd name="connsiteY3" fmla="*/ 4178667 h 5273590"/>
              <a:gd name="connsiteX4" fmla="*/ 3304846 w 5057149"/>
              <a:gd name="connsiteY4" fmla="*/ 5203794 h 5273590"/>
              <a:gd name="connsiteX5" fmla="*/ 1319334 w 5057149"/>
              <a:gd name="connsiteY5" fmla="*/ 4922421 h 5273590"/>
              <a:gd name="connsiteX6" fmla="*/ 20788 w 5057149"/>
              <a:gd name="connsiteY6" fmla="*/ 3152453 h 5273590"/>
              <a:gd name="connsiteX7" fmla="*/ 801855 w 5057149"/>
              <a:gd name="connsiteY7" fmla="*/ 691136 h 5273590"/>
              <a:gd name="connsiteX8" fmla="*/ 2557445 w 5057149"/>
              <a:gd name="connsiteY8" fmla="*/ 317 h 5273590"/>
              <a:gd name="connsiteX0" fmla="*/ 2557445 w 5057149"/>
              <a:gd name="connsiteY0" fmla="*/ 317 h 5319464"/>
              <a:gd name="connsiteX1" fmla="*/ 4401461 w 5057149"/>
              <a:gd name="connsiteY1" fmla="*/ 911759 h 5319464"/>
              <a:gd name="connsiteX2" fmla="*/ 5057149 w 5057149"/>
              <a:gd name="connsiteY2" fmla="*/ 2468402 h 5319464"/>
              <a:gd name="connsiteX3" fmla="*/ 4547409 w 5057149"/>
              <a:gd name="connsiteY3" fmla="*/ 4178667 h 5319464"/>
              <a:gd name="connsiteX4" fmla="*/ 3304846 w 5057149"/>
              <a:gd name="connsiteY4" fmla="*/ 5203794 h 5319464"/>
              <a:gd name="connsiteX5" fmla="*/ 1308091 w 5057149"/>
              <a:gd name="connsiteY5" fmla="*/ 5063694 h 5319464"/>
              <a:gd name="connsiteX6" fmla="*/ 20788 w 5057149"/>
              <a:gd name="connsiteY6" fmla="*/ 3152453 h 5319464"/>
              <a:gd name="connsiteX7" fmla="*/ 801855 w 5057149"/>
              <a:gd name="connsiteY7" fmla="*/ 691136 h 5319464"/>
              <a:gd name="connsiteX8" fmla="*/ 2557445 w 5057149"/>
              <a:gd name="connsiteY8" fmla="*/ 317 h 5319464"/>
              <a:gd name="connsiteX0" fmla="*/ 2647423 w 5147127"/>
              <a:gd name="connsiteY0" fmla="*/ 317 h 5315767"/>
              <a:gd name="connsiteX1" fmla="*/ 4491439 w 5147127"/>
              <a:gd name="connsiteY1" fmla="*/ 911759 h 5315767"/>
              <a:gd name="connsiteX2" fmla="*/ 5147127 w 5147127"/>
              <a:gd name="connsiteY2" fmla="*/ 2468402 h 5315767"/>
              <a:gd name="connsiteX3" fmla="*/ 4637387 w 5147127"/>
              <a:gd name="connsiteY3" fmla="*/ 4178667 h 5315767"/>
              <a:gd name="connsiteX4" fmla="*/ 3394824 w 5147127"/>
              <a:gd name="connsiteY4" fmla="*/ 5203794 h 5315767"/>
              <a:gd name="connsiteX5" fmla="*/ 1398069 w 5147127"/>
              <a:gd name="connsiteY5" fmla="*/ 5063694 h 5315767"/>
              <a:gd name="connsiteX6" fmla="*/ 18433 w 5147127"/>
              <a:gd name="connsiteY6" fmla="*/ 3218733 h 5315767"/>
              <a:gd name="connsiteX7" fmla="*/ 891833 w 5147127"/>
              <a:gd name="connsiteY7" fmla="*/ 691136 h 5315767"/>
              <a:gd name="connsiteX8" fmla="*/ 2647423 w 5147127"/>
              <a:gd name="connsiteY8" fmla="*/ 317 h 5315767"/>
              <a:gd name="connsiteX0" fmla="*/ 2647423 w 5147127"/>
              <a:gd name="connsiteY0" fmla="*/ 368 h 5315818"/>
              <a:gd name="connsiteX1" fmla="*/ 4516706 w 5147127"/>
              <a:gd name="connsiteY1" fmla="*/ 850916 h 5315818"/>
              <a:gd name="connsiteX2" fmla="*/ 5147127 w 5147127"/>
              <a:gd name="connsiteY2" fmla="*/ 2468453 h 5315818"/>
              <a:gd name="connsiteX3" fmla="*/ 4637387 w 5147127"/>
              <a:gd name="connsiteY3" fmla="*/ 4178718 h 5315818"/>
              <a:gd name="connsiteX4" fmla="*/ 3394824 w 5147127"/>
              <a:gd name="connsiteY4" fmla="*/ 5203845 h 5315818"/>
              <a:gd name="connsiteX5" fmla="*/ 1398069 w 5147127"/>
              <a:gd name="connsiteY5" fmla="*/ 5063745 h 5315818"/>
              <a:gd name="connsiteX6" fmla="*/ 18433 w 5147127"/>
              <a:gd name="connsiteY6" fmla="*/ 3218784 h 5315818"/>
              <a:gd name="connsiteX7" fmla="*/ 891833 w 5147127"/>
              <a:gd name="connsiteY7" fmla="*/ 691187 h 5315818"/>
              <a:gd name="connsiteX8" fmla="*/ 2647423 w 5147127"/>
              <a:gd name="connsiteY8" fmla="*/ 368 h 5315818"/>
              <a:gd name="connsiteX0" fmla="*/ 2737017 w 5147522"/>
              <a:gd name="connsiteY0" fmla="*/ 284 h 5427044"/>
              <a:gd name="connsiteX1" fmla="*/ 4517101 w 5147522"/>
              <a:gd name="connsiteY1" fmla="*/ 962142 h 5427044"/>
              <a:gd name="connsiteX2" fmla="*/ 5147522 w 5147522"/>
              <a:gd name="connsiteY2" fmla="*/ 2579679 h 5427044"/>
              <a:gd name="connsiteX3" fmla="*/ 4637782 w 5147522"/>
              <a:gd name="connsiteY3" fmla="*/ 4289944 h 5427044"/>
              <a:gd name="connsiteX4" fmla="*/ 3395219 w 5147522"/>
              <a:gd name="connsiteY4" fmla="*/ 5315071 h 5427044"/>
              <a:gd name="connsiteX5" fmla="*/ 1398464 w 5147522"/>
              <a:gd name="connsiteY5" fmla="*/ 5174971 h 5427044"/>
              <a:gd name="connsiteX6" fmla="*/ 18828 w 5147522"/>
              <a:gd name="connsiteY6" fmla="*/ 3330010 h 5427044"/>
              <a:gd name="connsiteX7" fmla="*/ 892228 w 5147522"/>
              <a:gd name="connsiteY7" fmla="*/ 802413 h 5427044"/>
              <a:gd name="connsiteX8" fmla="*/ 2737017 w 5147522"/>
              <a:gd name="connsiteY8" fmla="*/ 284 h 5427044"/>
              <a:gd name="connsiteX0" fmla="*/ 2737017 w 5230100"/>
              <a:gd name="connsiteY0" fmla="*/ 284 h 5427044"/>
              <a:gd name="connsiteX1" fmla="*/ 4517101 w 5230100"/>
              <a:gd name="connsiteY1" fmla="*/ 962142 h 5427044"/>
              <a:gd name="connsiteX2" fmla="*/ 5230100 w 5230100"/>
              <a:gd name="connsiteY2" fmla="*/ 2554935 h 5427044"/>
              <a:gd name="connsiteX3" fmla="*/ 4637782 w 5230100"/>
              <a:gd name="connsiteY3" fmla="*/ 4289944 h 5427044"/>
              <a:gd name="connsiteX4" fmla="*/ 3395219 w 5230100"/>
              <a:gd name="connsiteY4" fmla="*/ 5315071 h 5427044"/>
              <a:gd name="connsiteX5" fmla="*/ 1398464 w 5230100"/>
              <a:gd name="connsiteY5" fmla="*/ 5174971 h 5427044"/>
              <a:gd name="connsiteX6" fmla="*/ 18828 w 5230100"/>
              <a:gd name="connsiteY6" fmla="*/ 3330010 h 5427044"/>
              <a:gd name="connsiteX7" fmla="*/ 892228 w 5230100"/>
              <a:gd name="connsiteY7" fmla="*/ 802413 h 5427044"/>
              <a:gd name="connsiteX8" fmla="*/ 2737017 w 5230100"/>
              <a:gd name="connsiteY8" fmla="*/ 284 h 542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30100" h="5427044">
                <a:moveTo>
                  <a:pt x="2737017" y="284"/>
                </a:moveTo>
                <a:cubicBezTo>
                  <a:pt x="3054234" y="-13285"/>
                  <a:pt x="3941595" y="460124"/>
                  <a:pt x="4517101" y="962142"/>
                </a:cubicBezTo>
                <a:cubicBezTo>
                  <a:pt x="4815579" y="1459013"/>
                  <a:pt x="5171584" y="1973622"/>
                  <a:pt x="5230100" y="2554935"/>
                </a:cubicBezTo>
                <a:cubicBezTo>
                  <a:pt x="5079987" y="3261606"/>
                  <a:pt x="4943595" y="3829921"/>
                  <a:pt x="4637782" y="4289944"/>
                </a:cubicBezTo>
                <a:cubicBezTo>
                  <a:pt x="4331969" y="4749967"/>
                  <a:pt x="3708045" y="5200102"/>
                  <a:pt x="3395219" y="5315071"/>
                </a:cubicBezTo>
                <a:cubicBezTo>
                  <a:pt x="2942375" y="5464449"/>
                  <a:pt x="1961196" y="5505815"/>
                  <a:pt x="1398464" y="5174971"/>
                </a:cubicBezTo>
                <a:cubicBezTo>
                  <a:pt x="835732" y="4844128"/>
                  <a:pt x="130665" y="3959245"/>
                  <a:pt x="18828" y="3330010"/>
                </a:cubicBezTo>
                <a:cubicBezTo>
                  <a:pt x="-108957" y="2652928"/>
                  <a:pt x="439197" y="1357367"/>
                  <a:pt x="892228" y="802413"/>
                </a:cubicBezTo>
                <a:cubicBezTo>
                  <a:pt x="1345260" y="247459"/>
                  <a:pt x="2321559" y="23304"/>
                  <a:pt x="2737017" y="284"/>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8" name="Google Shape;288;p30"/>
          <p:cNvSpPr txBox="1">
            <a:spLocks noGrp="1"/>
          </p:cNvSpPr>
          <p:nvPr>
            <p:ph type="title"/>
          </p:nvPr>
        </p:nvSpPr>
        <p:spPr>
          <a:xfrm>
            <a:off x="5198248" y="1492623"/>
            <a:ext cx="2570326" cy="1367007"/>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ct val="111111"/>
            </a:pPr>
            <a:r>
              <a:rPr lang="en-US" sz="2700" b="1">
                <a:solidFill>
                  <a:schemeClr val="tx2"/>
                </a:solidFill>
              </a:rPr>
              <a:t>My Academic Career Planner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1"/>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sp>
        <p:nvSpPr>
          <p:cNvPr id="295" name="Google Shape;295;p31"/>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pic>
        <p:nvPicPr>
          <p:cNvPr id="294" name="Google Shape;294;p31"/>
          <p:cNvPicPr preferRelativeResize="0"/>
          <p:nvPr/>
        </p:nvPicPr>
        <p:blipFill rotWithShape="1">
          <a:blip r:embed="rId4">
            <a:alphaModFix/>
          </a:blip>
          <a:srcRect/>
          <a:stretch/>
        </p:blipFill>
        <p:spPr>
          <a:xfrm>
            <a:off x="4648202" y="866300"/>
            <a:ext cx="4461276" cy="33201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2"/>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sp>
        <p:nvSpPr>
          <p:cNvPr id="302" name="Google Shape;302;p32"/>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92500" lnSpcReduction="10000"/>
          </a:bodyPr>
          <a:lstStyle/>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First fill out your current course enrollment.</a:t>
            </a:r>
            <a:endParaRPr dirty="0">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dirty="0">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Consider which Gen Ed courses you will consider to fulfill the required categories.</a:t>
            </a:r>
            <a:endParaRPr dirty="0">
              <a:solidFill>
                <a:schemeClr val="accent6"/>
              </a:solidFill>
              <a:latin typeface="Roboto Slab"/>
              <a:ea typeface="Roboto Slab"/>
              <a:cs typeface="Roboto Slab"/>
              <a:sym typeface="Roboto Slab"/>
            </a:endParaRPr>
          </a:p>
        </p:txBody>
      </p:sp>
      <p:pic>
        <p:nvPicPr>
          <p:cNvPr id="301" name="Google Shape;301;p32"/>
          <p:cNvPicPr preferRelativeResize="0"/>
          <p:nvPr/>
        </p:nvPicPr>
        <p:blipFill rotWithShape="1">
          <a:blip r:embed="rId3">
            <a:alphaModFix/>
          </a:blip>
          <a:srcRect/>
          <a:stretch/>
        </p:blipFill>
        <p:spPr>
          <a:xfrm>
            <a:off x="4648202" y="866300"/>
            <a:ext cx="4461276" cy="33201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06"/>
        <p:cNvGrpSpPr/>
        <p:nvPr/>
      </p:nvGrpSpPr>
      <p:grpSpPr>
        <a:xfrm>
          <a:off x="0" y="0"/>
          <a:ext cx="0" cy="0"/>
          <a:chOff x="0" y="0"/>
          <a:chExt cx="0" cy="0"/>
        </a:xfrm>
      </p:grpSpPr>
      <p:sp useBgFill="1">
        <p:nvSpPr>
          <p:cNvPr id="312" name="Rectangle 31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313">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31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31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 name="Google Shape;307;p33"/>
          <p:cNvPicPr preferRelativeResize="0"/>
          <p:nvPr/>
        </p:nvPicPr>
        <p:blipFill rotWithShape="1">
          <a:blip r:embed="rId3"/>
          <a:stretch/>
        </p:blipFill>
        <p:spPr>
          <a:xfrm>
            <a:off x="661736" y="342900"/>
            <a:ext cx="7820527" cy="44577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Freeform: Shape 11">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51435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9" name="Freeform: Shape 13">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51435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4EF127B-9A89-3FA0-9B22-44A62D9C5E6F}"/>
              </a:ext>
            </a:extLst>
          </p:cNvPr>
          <p:cNvSpPr>
            <a:spLocks noGrp="1"/>
          </p:cNvSpPr>
          <p:nvPr>
            <p:ph type="title"/>
          </p:nvPr>
        </p:nvSpPr>
        <p:spPr>
          <a:xfrm>
            <a:off x="1143002" y="1499711"/>
            <a:ext cx="6858000" cy="2073021"/>
          </a:xfrm>
        </p:spPr>
        <p:txBody>
          <a:bodyPr vert="horz" lIns="91440" tIns="45720" rIns="91440" bIns="45720" rtlCol="0" anchor="ctr">
            <a:normAutofit/>
          </a:bodyPr>
          <a:lstStyle/>
          <a:p>
            <a:pPr algn="ctr" defTabSz="914400"/>
            <a:r>
              <a:rPr lang="en-US" sz="4600" kern="1200">
                <a:solidFill>
                  <a:schemeClr val="tx1"/>
                </a:solidFill>
                <a:latin typeface="+mj-lt"/>
                <a:ea typeface="+mj-ea"/>
                <a:cs typeface="+mj-cs"/>
              </a:rPr>
              <a:t>Questions? </a:t>
            </a:r>
            <a:br>
              <a:rPr lang="en-US" sz="4600" kern="1200">
                <a:solidFill>
                  <a:schemeClr val="tx1"/>
                </a:solidFill>
                <a:latin typeface="+mj-lt"/>
                <a:ea typeface="+mj-ea"/>
                <a:cs typeface="+mj-cs"/>
              </a:rPr>
            </a:br>
            <a:r>
              <a:rPr lang="en-US" sz="4600" kern="1200">
                <a:solidFill>
                  <a:schemeClr val="tx1"/>
                </a:solidFill>
                <a:latin typeface="+mj-lt"/>
                <a:ea typeface="+mj-ea"/>
                <a:cs typeface="+mj-cs"/>
              </a:rPr>
              <a:t>Extra Info from Peer Mentors?</a:t>
            </a:r>
          </a:p>
        </p:txBody>
      </p:sp>
      <p:sp>
        <p:nvSpPr>
          <p:cNvPr id="5" name="Text Placeholder 4">
            <a:extLst>
              <a:ext uri="{FF2B5EF4-FFF2-40B4-BE49-F238E27FC236}">
                <a16:creationId xmlns:a16="http://schemas.microsoft.com/office/drawing/2014/main" id="{5827192B-1B03-78DE-4BD4-8964A56AE9C8}"/>
              </a:ext>
            </a:extLst>
          </p:cNvPr>
          <p:cNvSpPr>
            <a:spLocks noGrp="1"/>
          </p:cNvSpPr>
          <p:nvPr>
            <p:ph type="body" idx="1"/>
          </p:nvPr>
        </p:nvSpPr>
        <p:spPr>
          <a:xfrm>
            <a:off x="1475184" y="4233862"/>
            <a:ext cx="6193632" cy="473869"/>
          </a:xfrm>
        </p:spPr>
        <p:txBody>
          <a:bodyPr vert="horz" lIns="91440" tIns="45720" rIns="91440" bIns="45720" rtlCol="0" anchor="ctr">
            <a:normAutofit/>
          </a:bodyPr>
          <a:lstStyle/>
          <a:p>
            <a:pPr algn="ctr" defTabSz="914400">
              <a:spcBef>
                <a:spcPts val="1000"/>
              </a:spcBef>
            </a:pPr>
            <a:r>
              <a:rPr lang="en-US" sz="2100" kern="1200">
                <a:solidFill>
                  <a:schemeClr val="tx1"/>
                </a:solidFill>
                <a:latin typeface="+mn-lt"/>
                <a:ea typeface="+mn-ea"/>
                <a:cs typeface="+mn-cs"/>
              </a:rPr>
              <a:t>This is a lot of information!</a:t>
            </a:r>
          </a:p>
        </p:txBody>
      </p:sp>
      <p:sp>
        <p:nvSpPr>
          <p:cNvPr id="11" name="Rectangle 15">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4143589"/>
            <a:ext cx="3566160" cy="2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73630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11"/>
        <p:cNvGrpSpPr/>
        <p:nvPr/>
      </p:nvGrpSpPr>
      <p:grpSpPr>
        <a:xfrm>
          <a:off x="0" y="0"/>
          <a:ext cx="0" cy="0"/>
          <a:chOff x="0" y="0"/>
          <a:chExt cx="0" cy="0"/>
        </a:xfrm>
      </p:grpSpPr>
      <p:sp useBgFill="1">
        <p:nvSpPr>
          <p:cNvPr id="318" name="Rectangle 317">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51434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319">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63154" y="1063154"/>
            <a:ext cx="5156864" cy="3030558"/>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2" name="Rectangle 321">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9674" y="1994553"/>
            <a:ext cx="3266696" cy="3030557"/>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4" name="Picture 313">
            <a:extLst>
              <a:ext uri="{FF2B5EF4-FFF2-40B4-BE49-F238E27FC236}">
                <a16:creationId xmlns:a16="http://schemas.microsoft.com/office/drawing/2014/main" id="{7B00FE14-BEC5-AB0B-4834-00E0C4516E12}"/>
              </a:ext>
            </a:extLst>
          </p:cNvPr>
          <p:cNvPicPr>
            <a:picLocks noChangeAspect="1"/>
          </p:cNvPicPr>
          <p:nvPr/>
        </p:nvPicPr>
        <p:blipFill rotWithShape="1">
          <a:blip r:embed="rId3"/>
          <a:srcRect l="16088" r="13002" b="1"/>
          <a:stretch/>
        </p:blipFill>
        <p:spPr>
          <a:xfrm>
            <a:off x="3028949" y="10"/>
            <a:ext cx="6120019" cy="5156854"/>
          </a:xfrm>
          <a:prstGeom prst="rect">
            <a:avLst/>
          </a:prstGeom>
        </p:spPr>
      </p:pic>
      <p:sp>
        <p:nvSpPr>
          <p:cNvPr id="324" name="Freeform: Shape 323">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560516" y="900984"/>
            <a:ext cx="3606227" cy="3066500"/>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2" name="Google Shape;312;p34"/>
          <p:cNvSpPr txBox="1">
            <a:spLocks noGrp="1"/>
          </p:cNvSpPr>
          <p:nvPr>
            <p:ph type="title"/>
          </p:nvPr>
        </p:nvSpPr>
        <p:spPr>
          <a:xfrm>
            <a:off x="400854" y="2212790"/>
            <a:ext cx="2289220" cy="2648552"/>
          </a:xfrm>
          <a:prstGeom prst="rect">
            <a:avLst/>
          </a:prstGeom>
        </p:spPr>
        <p:txBody>
          <a:bodyPr spcFirstLastPara="1" vert="horz" lIns="91440" tIns="45720" rIns="91440" bIns="45720" rtlCol="0" anchor="t" anchorCtr="0">
            <a:normAutofit/>
          </a:bodyPr>
          <a:lstStyle/>
          <a:p>
            <a:pPr marL="0" lvl="0" indent="0" algn="r" defTabSz="914400">
              <a:lnSpc>
                <a:spcPct val="90000"/>
              </a:lnSpc>
              <a:spcBef>
                <a:spcPct val="0"/>
              </a:spcBef>
              <a:spcAft>
                <a:spcPts val="0"/>
              </a:spcAft>
              <a:buSzPct val="111111"/>
            </a:pPr>
            <a:r>
              <a:rPr lang="en-US" sz="3000" b="1">
                <a:solidFill>
                  <a:srgbClr val="FFFFFF"/>
                </a:solidFill>
              </a:rPr>
              <a:t>Academic Advisors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16"/>
        <p:cNvGrpSpPr/>
        <p:nvPr/>
      </p:nvGrpSpPr>
      <p:grpSpPr>
        <a:xfrm>
          <a:off x="0" y="0"/>
          <a:ext cx="0" cy="0"/>
          <a:chOff x="0" y="0"/>
          <a:chExt cx="0" cy="0"/>
        </a:xfrm>
      </p:grpSpPr>
      <p:sp useBgFill="1">
        <p:nvSpPr>
          <p:cNvPr id="324" name="Rectangle 323">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0" name="Picture 319">
            <a:extLst>
              <a:ext uri="{FF2B5EF4-FFF2-40B4-BE49-F238E27FC236}">
                <a16:creationId xmlns:a16="http://schemas.microsoft.com/office/drawing/2014/main" id="{DB01DCBF-A3A4-8311-7EDC-FC80EE667F4C}"/>
              </a:ext>
            </a:extLst>
          </p:cNvPr>
          <p:cNvPicPr>
            <a:picLocks noChangeAspect="1"/>
          </p:cNvPicPr>
          <p:nvPr/>
        </p:nvPicPr>
        <p:blipFill rotWithShape="1">
          <a:blip r:embed="rId3"/>
          <a:srcRect l="707" r="4472" b="1"/>
          <a:stretch/>
        </p:blipFill>
        <p:spPr>
          <a:xfrm>
            <a:off x="1891768" y="10"/>
            <a:ext cx="7252232" cy="5143490"/>
          </a:xfrm>
          <a:prstGeom prst="rect">
            <a:avLst/>
          </a:prstGeom>
        </p:spPr>
      </p:pic>
      <p:sp>
        <p:nvSpPr>
          <p:cNvPr id="326" name="Rectangle 325">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00233" cy="51435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7" name="Google Shape;317;p35"/>
          <p:cNvSpPr txBox="1">
            <a:spLocks noGrp="1"/>
          </p:cNvSpPr>
          <p:nvPr>
            <p:ph type="title"/>
          </p:nvPr>
        </p:nvSpPr>
        <p:spPr>
          <a:xfrm>
            <a:off x="714171" y="557585"/>
            <a:ext cx="2980038" cy="2769021"/>
          </a:xfrm>
          <a:prstGeom prst="rect">
            <a:avLst/>
          </a:prstGeom>
          <a:noFill/>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ts val="3800"/>
            </a:pPr>
            <a:r>
              <a:rPr lang="en-US" sz="3900" b="1">
                <a:solidFill>
                  <a:schemeClr val="tx1"/>
                </a:solidFill>
              </a:rPr>
              <a:t>Who is your Academic Advisor?</a:t>
            </a:r>
          </a:p>
        </p:txBody>
      </p:sp>
      <p:sp>
        <p:nvSpPr>
          <p:cNvPr id="318" name="Google Shape;318;p35"/>
          <p:cNvSpPr txBox="1">
            <a:spLocks noGrp="1"/>
          </p:cNvSpPr>
          <p:nvPr>
            <p:ph type="body" idx="1"/>
          </p:nvPr>
        </p:nvSpPr>
        <p:spPr>
          <a:xfrm>
            <a:off x="714171" y="3471925"/>
            <a:ext cx="2980040" cy="1113989"/>
          </a:xfrm>
          <a:prstGeom prst="rect">
            <a:avLst/>
          </a:prstGeom>
          <a:noFill/>
        </p:spPr>
        <p:txBody>
          <a:bodyPr spcFirstLastPara="1" vert="horz" lIns="91440" tIns="45720" rIns="91440" bIns="45720" rtlCol="0" anchorCtr="0">
            <a:normAutofit/>
          </a:bodyPr>
          <a:lstStyle/>
          <a:p>
            <a:pPr marL="0" lvl="0" indent="0" algn="l" defTabSz="914400">
              <a:lnSpc>
                <a:spcPct val="90000"/>
              </a:lnSpc>
              <a:spcBef>
                <a:spcPts val="1000"/>
              </a:spcBef>
              <a:spcAft>
                <a:spcPts val="0"/>
              </a:spcAft>
              <a:buSzPts val="1800"/>
              <a:buNone/>
            </a:pPr>
            <a:r>
              <a:rPr lang="en-US" sz="2000" u="sng">
                <a:sym typeface="Roboto Slab"/>
                <a:hlinkClick r:id="rId4">
                  <a:extLst>
                    <a:ext uri="{A12FA001-AC4F-418D-AE19-62706E023703}">
                      <ahyp:hlinkClr xmlns:ahyp="http://schemas.microsoft.com/office/drawing/2018/hyperlinkcolor" val="tx"/>
                    </a:ext>
                  </a:extLst>
                </a:hlinkClick>
              </a:rPr>
              <a:t>https://www.citytech.cuny.edu/advisement/virtual-advisors.aspx </a:t>
            </a:r>
            <a:endParaRPr lang="en-US" sz="2000">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4"/>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Google Shape;135;p3"/>
          <p:cNvSpPr txBox="1">
            <a:spLocks noGrp="1"/>
          </p:cNvSpPr>
          <p:nvPr>
            <p:ph type="title"/>
          </p:nvPr>
        </p:nvSpPr>
        <p:spPr>
          <a:xfrm>
            <a:off x="852297" y="376515"/>
            <a:ext cx="3992787" cy="1232227"/>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ts val="3800"/>
            </a:pPr>
            <a:r>
              <a:rPr lang="en-US" sz="3000" b="1" kern="1200">
                <a:solidFill>
                  <a:schemeClr val="tx1"/>
                </a:solidFill>
                <a:latin typeface="+mj-lt"/>
                <a:ea typeface="+mj-ea"/>
                <a:cs typeface="+mj-cs"/>
              </a:rPr>
              <a:t>Today’s Topics</a:t>
            </a:r>
          </a:p>
        </p:txBody>
      </p:sp>
      <p:sp>
        <p:nvSpPr>
          <p:cNvPr id="136" name="Google Shape;136;p3"/>
          <p:cNvSpPr txBox="1">
            <a:spLocks noGrp="1"/>
          </p:cNvSpPr>
          <p:nvPr>
            <p:ph type="body" idx="2"/>
          </p:nvPr>
        </p:nvSpPr>
        <p:spPr>
          <a:xfrm>
            <a:off x="858692" y="1804420"/>
            <a:ext cx="3986392" cy="2651312"/>
          </a:xfrm>
          <a:prstGeom prst="rect">
            <a:avLst/>
          </a:prstGeom>
        </p:spPr>
        <p:txBody>
          <a:bodyPr spcFirstLastPara="1" vert="horz" lIns="91440" tIns="45720" rIns="91440" bIns="45720" rtlCol="0" anchor="t"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endParaRPr lang="en-US" sz="1300">
              <a:sym typeface="Roboto Slab"/>
            </a:endParaRP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Vocabulary Preview</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Student Success Center</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University Structure</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Advisement vs. Registration</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Advising Preparation</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DegreeWorks Degree Audit</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My Academic Career Planner</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Advisors</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Vocabulary Review</a:t>
            </a:r>
          </a:p>
        </p:txBody>
      </p:sp>
      <p:sp>
        <p:nvSpPr>
          <p:cNvPr id="145" name="Rectangle 144">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3"/>
            <a:ext cx="3069391" cy="5143499"/>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
            <a:ext cx="3069391" cy="4800276"/>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6"/>
            <a:ext cx="3051501" cy="4800291"/>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1" name="Rectangle 150">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7"/>
            <a:ext cx="2708601" cy="51434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0" name="Graphic 139" descr="Edit">
            <a:extLst>
              <a:ext uri="{FF2B5EF4-FFF2-40B4-BE49-F238E27FC236}">
                <a16:creationId xmlns:a16="http://schemas.microsoft.com/office/drawing/2014/main" id="{CC6AED8B-0F30-D297-8FED-244C9A6F6E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06975" y="1019761"/>
            <a:ext cx="3127897" cy="3127897"/>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22"/>
        <p:cNvGrpSpPr/>
        <p:nvPr/>
      </p:nvGrpSpPr>
      <p:grpSpPr>
        <a:xfrm>
          <a:off x="0" y="0"/>
          <a:ext cx="0" cy="0"/>
          <a:chOff x="0" y="0"/>
          <a:chExt cx="0" cy="0"/>
        </a:xfrm>
      </p:grpSpPr>
      <p:sp>
        <p:nvSpPr>
          <p:cNvPr id="334" name="Rectangle 32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Rectangle 32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360045"/>
            <a:ext cx="8428482" cy="442341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3" name="Google Shape;323;p36"/>
          <p:cNvPicPr preferRelativeResize="0"/>
          <p:nvPr/>
        </p:nvPicPr>
        <p:blipFill rotWithShape="1">
          <a:blip r:embed="rId3"/>
          <a:stretch/>
        </p:blipFill>
        <p:spPr>
          <a:xfrm>
            <a:off x="1608667" y="482600"/>
            <a:ext cx="5926665" cy="4178299"/>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37"/>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329" name="Google Shape;329;p37"/>
          <p:cNvSpPr txBox="1">
            <a:spLocks noGrp="1"/>
          </p:cNvSpPr>
          <p:nvPr>
            <p:ph type="subTitle" idx="1"/>
          </p:nvPr>
        </p:nvSpPr>
        <p:spPr>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330" name="Google Shape;330;p37"/>
          <p:cNvSpPr txBox="1">
            <a:spLocks noGrp="1"/>
          </p:cNvSpPr>
          <p:nvPr>
            <p:ph type="body" idx="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E62931-8EB4-42BB-BAAB-D8757BE66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4EF127B-9A89-3FA0-9B22-44A62D9C5E6F}"/>
              </a:ext>
            </a:extLst>
          </p:cNvPr>
          <p:cNvSpPr>
            <a:spLocks noGrp="1"/>
          </p:cNvSpPr>
          <p:nvPr>
            <p:ph type="title"/>
          </p:nvPr>
        </p:nvSpPr>
        <p:spPr>
          <a:xfrm>
            <a:off x="4775595" y="546498"/>
            <a:ext cx="3738610" cy="2367810"/>
          </a:xfrm>
          <a:noFill/>
        </p:spPr>
        <p:txBody>
          <a:bodyPr vert="horz" lIns="91440" tIns="45720" rIns="91440" bIns="45720" rtlCol="0" anchor="b">
            <a:normAutofit/>
          </a:bodyPr>
          <a:lstStyle/>
          <a:p>
            <a:pPr defTabSz="914400"/>
            <a:r>
              <a:rPr lang="en-US" sz="3900"/>
              <a:t>Questions? </a:t>
            </a:r>
            <a:br>
              <a:rPr lang="en-US" sz="3900"/>
            </a:br>
            <a:r>
              <a:rPr lang="en-US" sz="3900"/>
              <a:t>Extra Info from Peer Mentors?</a:t>
            </a:r>
          </a:p>
        </p:txBody>
      </p:sp>
      <p:sp>
        <p:nvSpPr>
          <p:cNvPr id="5" name="Text Placeholder 4">
            <a:extLst>
              <a:ext uri="{FF2B5EF4-FFF2-40B4-BE49-F238E27FC236}">
                <a16:creationId xmlns:a16="http://schemas.microsoft.com/office/drawing/2014/main" id="{5827192B-1B03-78DE-4BD4-8964A56AE9C8}"/>
              </a:ext>
            </a:extLst>
          </p:cNvPr>
          <p:cNvSpPr>
            <a:spLocks noGrp="1"/>
          </p:cNvSpPr>
          <p:nvPr>
            <p:ph type="body" idx="1"/>
          </p:nvPr>
        </p:nvSpPr>
        <p:spPr>
          <a:xfrm>
            <a:off x="4775595" y="3054033"/>
            <a:ext cx="3738610" cy="1542967"/>
          </a:xfrm>
          <a:noFill/>
        </p:spPr>
        <p:txBody>
          <a:bodyPr vert="horz" lIns="91440" tIns="45720" rIns="91440" bIns="45720" rtlCol="0">
            <a:normAutofit/>
          </a:bodyPr>
          <a:lstStyle/>
          <a:p>
            <a:pPr defTabSz="914400">
              <a:spcBef>
                <a:spcPts val="1000"/>
              </a:spcBef>
            </a:pPr>
            <a:r>
              <a:rPr lang="en-US" sz="2400">
                <a:solidFill>
                  <a:schemeClr val="tx1"/>
                </a:solidFill>
              </a:rPr>
              <a:t>This is a lot of information!</a:t>
            </a:r>
          </a:p>
        </p:txBody>
      </p:sp>
      <p:pic>
        <p:nvPicPr>
          <p:cNvPr id="7" name="Picture 6" descr="Different coloured question marks">
            <a:extLst>
              <a:ext uri="{FF2B5EF4-FFF2-40B4-BE49-F238E27FC236}">
                <a16:creationId xmlns:a16="http://schemas.microsoft.com/office/drawing/2014/main" id="{25AE1DB3-91DB-8467-1E60-8B8130423E62}"/>
              </a:ext>
            </a:extLst>
          </p:cNvPr>
          <p:cNvPicPr>
            <a:picLocks noChangeAspect="1"/>
          </p:cNvPicPr>
          <p:nvPr/>
        </p:nvPicPr>
        <p:blipFill rotWithShape="1">
          <a:blip r:embed="rId2"/>
          <a:srcRect l="23678" r="27064"/>
          <a:stretch/>
        </p:blipFill>
        <p:spPr>
          <a:xfrm>
            <a:off x="20" y="10"/>
            <a:ext cx="4504114" cy="5143490"/>
          </a:xfrm>
          <a:prstGeom prst="rect">
            <a:avLst/>
          </a:prstGeom>
        </p:spPr>
      </p:pic>
    </p:spTree>
    <p:extLst>
      <p:ext uri="{BB962C8B-B14F-4D97-AF65-F5344CB8AC3E}">
        <p14:creationId xmlns:p14="http://schemas.microsoft.com/office/powerpoint/2010/main" val="321776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34"/>
        <p:cNvGrpSpPr/>
        <p:nvPr/>
      </p:nvGrpSpPr>
      <p:grpSpPr>
        <a:xfrm>
          <a:off x="0" y="0"/>
          <a:ext cx="0" cy="0"/>
          <a:chOff x="0" y="0"/>
          <a:chExt cx="0" cy="0"/>
        </a:xfrm>
      </p:grpSpPr>
      <p:sp useBgFill="1">
        <p:nvSpPr>
          <p:cNvPr id="341" name="Rectangle 34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7" name="Picture 336" descr="Person writing on a notepad">
            <a:extLst>
              <a:ext uri="{FF2B5EF4-FFF2-40B4-BE49-F238E27FC236}">
                <a16:creationId xmlns:a16="http://schemas.microsoft.com/office/drawing/2014/main" id="{43BEC98D-4B65-179F-3A33-1CDAFBBBA6E1}"/>
              </a:ext>
            </a:extLst>
          </p:cNvPr>
          <p:cNvPicPr>
            <a:picLocks noChangeAspect="1"/>
          </p:cNvPicPr>
          <p:nvPr/>
        </p:nvPicPr>
        <p:blipFill rotWithShape="1">
          <a:blip r:embed="rId3"/>
          <a:srcRect t="6436" r="9092" b="2812"/>
          <a:stretch/>
        </p:blipFill>
        <p:spPr>
          <a:xfrm>
            <a:off x="2642616" y="10"/>
            <a:ext cx="6501384" cy="5143490"/>
          </a:xfrm>
          <a:prstGeom prst="rect">
            <a:avLst/>
          </a:prstGeom>
        </p:spPr>
      </p:pic>
      <p:sp>
        <p:nvSpPr>
          <p:cNvPr id="343" name="Rectangle 34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5" name="Google Shape;335;p38"/>
          <p:cNvSpPr txBox="1">
            <a:spLocks noGrp="1"/>
          </p:cNvSpPr>
          <p:nvPr>
            <p:ph type="title"/>
          </p:nvPr>
        </p:nvSpPr>
        <p:spPr>
          <a:xfrm>
            <a:off x="358485" y="841772"/>
            <a:ext cx="3017520" cy="2403100"/>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600" b="1">
                <a:solidFill>
                  <a:schemeClr val="bg1"/>
                </a:solidFill>
              </a:rPr>
              <a:t>Vocabulary Review</a:t>
            </a:r>
          </a:p>
        </p:txBody>
      </p:sp>
      <p:sp>
        <p:nvSpPr>
          <p:cNvPr id="345" name="Rectangle 34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47" name="Rectangle 34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9"/>
          <p:cNvSpPr txBox="1">
            <a:spLocks noGrp="1"/>
          </p:cNvSpPr>
          <p:nvPr>
            <p:ph type="title"/>
          </p:nvPr>
        </p:nvSpPr>
        <p:spPr>
          <a:xfrm>
            <a:off x="387888" y="604302"/>
            <a:ext cx="8368200" cy="185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2400" b="1">
                <a:solidFill>
                  <a:schemeClr val="accent6"/>
                </a:solidFill>
              </a:rPr>
              <a:t>Let’s look again at our vocabulary list.</a:t>
            </a:r>
            <a:br>
              <a:rPr lang="en" sz="2400" b="1">
                <a:solidFill>
                  <a:schemeClr val="accent6"/>
                </a:solidFill>
              </a:rPr>
            </a:br>
            <a:br>
              <a:rPr lang="en" sz="2400" b="1">
                <a:solidFill>
                  <a:schemeClr val="accent6"/>
                </a:solidFill>
              </a:rPr>
            </a:br>
            <a:r>
              <a:rPr lang="en" sz="2400" b="1">
                <a:solidFill>
                  <a:schemeClr val="accent6"/>
                </a:solidFill>
              </a:rPr>
              <a:t>What words did you hear in class?</a:t>
            </a:r>
            <a:br>
              <a:rPr lang="en" sz="2400" b="1">
                <a:solidFill>
                  <a:schemeClr val="accent6"/>
                </a:solidFill>
              </a:rPr>
            </a:br>
            <a:r>
              <a:rPr lang="en" sz="2400" b="1">
                <a:solidFill>
                  <a:schemeClr val="accent6"/>
                </a:solidFill>
              </a:rPr>
              <a:t>Which words do you still need to learn? What strategies will you use to learn them?</a:t>
            </a:r>
            <a:br>
              <a:rPr lang="en" sz="2400" b="1">
                <a:solidFill>
                  <a:schemeClr val="accent6"/>
                </a:solidFill>
              </a:rPr>
            </a:br>
            <a:endParaRPr sz="2400" b="1">
              <a:solidFill>
                <a:schemeClr val="accent6"/>
              </a:solidFill>
            </a:endParaRPr>
          </a:p>
        </p:txBody>
      </p:sp>
      <p:sp>
        <p:nvSpPr>
          <p:cNvPr id="341" name="Google Shape;341;p39"/>
          <p:cNvSpPr txBox="1">
            <a:spLocks noGrp="1"/>
          </p:cNvSpPr>
          <p:nvPr>
            <p:ph type="body" idx="1"/>
          </p:nvPr>
        </p:nvSpPr>
        <p:spPr>
          <a:xfrm>
            <a:off x="68723" y="2282528"/>
            <a:ext cx="2750448" cy="2749907"/>
          </a:xfrm>
          <a:prstGeom prst="rect">
            <a:avLst/>
          </a:prstGeom>
          <a:noFill/>
          <a:ln>
            <a:noFill/>
          </a:ln>
        </p:spPr>
        <p:txBody>
          <a:bodyPr spcFirstLastPara="1" wrap="square" lIns="91425" tIns="91425" rIns="91425" bIns="91425" anchor="t" anchorCtr="0">
            <a:normAutofit/>
          </a:bodyPr>
          <a:lstStyle/>
          <a:p>
            <a:pPr marL="457200" lvl="0" indent="-317500" algn="l" rtl="0">
              <a:lnSpc>
                <a:spcPct val="115000"/>
              </a:lnSpc>
              <a:spcBef>
                <a:spcPts val="0"/>
              </a:spcBef>
              <a:spcAft>
                <a:spcPts val="0"/>
              </a:spcAft>
              <a:buSzPts val="1400"/>
              <a:buChar char="●"/>
            </a:pPr>
            <a:r>
              <a:rPr lang="en" sz="1700"/>
              <a:t>Academic Alert</a:t>
            </a:r>
            <a:endParaRPr/>
          </a:p>
          <a:p>
            <a:pPr marL="457200" lvl="0" indent="-317500" algn="l" rtl="0">
              <a:lnSpc>
                <a:spcPct val="115000"/>
              </a:lnSpc>
              <a:spcBef>
                <a:spcPts val="0"/>
              </a:spcBef>
              <a:spcAft>
                <a:spcPts val="0"/>
              </a:spcAft>
              <a:buSzPts val="1400"/>
              <a:buChar char="●"/>
            </a:pPr>
            <a:r>
              <a:rPr lang="en" sz="1700"/>
              <a:t>Academic Calendar</a:t>
            </a:r>
            <a:endParaRPr/>
          </a:p>
          <a:p>
            <a:pPr marL="457200" lvl="0" indent="-317500" algn="l" rtl="0">
              <a:lnSpc>
                <a:spcPct val="115000"/>
              </a:lnSpc>
              <a:spcBef>
                <a:spcPts val="0"/>
              </a:spcBef>
              <a:spcAft>
                <a:spcPts val="0"/>
              </a:spcAft>
              <a:buSzPts val="1400"/>
              <a:buChar char="●"/>
            </a:pPr>
            <a:r>
              <a:rPr lang="en" sz="1700"/>
              <a:t>Admissions Criteria</a:t>
            </a:r>
            <a:endParaRPr/>
          </a:p>
          <a:p>
            <a:pPr marL="457200" lvl="0" indent="-317500" algn="l" rtl="0">
              <a:lnSpc>
                <a:spcPct val="115000"/>
              </a:lnSpc>
              <a:spcBef>
                <a:spcPts val="0"/>
              </a:spcBef>
              <a:spcAft>
                <a:spcPts val="0"/>
              </a:spcAft>
              <a:buSzPts val="1400"/>
              <a:buChar char="●"/>
            </a:pPr>
            <a:r>
              <a:rPr lang="en" sz="1700"/>
              <a:t>Advisement</a:t>
            </a:r>
            <a:endParaRPr/>
          </a:p>
          <a:p>
            <a:pPr marL="457200" lvl="0" indent="-317500" algn="l" rtl="0">
              <a:lnSpc>
                <a:spcPct val="115000"/>
              </a:lnSpc>
              <a:spcBef>
                <a:spcPts val="0"/>
              </a:spcBef>
              <a:spcAft>
                <a:spcPts val="0"/>
              </a:spcAft>
              <a:buSzPts val="1400"/>
              <a:buChar char="●"/>
            </a:pPr>
            <a:r>
              <a:rPr lang="en" sz="1700"/>
              <a:t>Advisor</a:t>
            </a:r>
            <a:endParaRPr/>
          </a:p>
          <a:p>
            <a:pPr marL="457200" lvl="0" indent="-317500" algn="l" rtl="0">
              <a:lnSpc>
                <a:spcPct val="115000"/>
              </a:lnSpc>
              <a:spcBef>
                <a:spcPts val="0"/>
              </a:spcBef>
              <a:spcAft>
                <a:spcPts val="0"/>
              </a:spcAft>
              <a:buSzPts val="1400"/>
              <a:buChar char="●"/>
            </a:pPr>
            <a:r>
              <a:rPr lang="en" sz="1700"/>
              <a:t>Associate Degree</a:t>
            </a:r>
            <a:endParaRPr/>
          </a:p>
          <a:p>
            <a:pPr marL="457200" lvl="0" indent="-317500" algn="l" rtl="0">
              <a:lnSpc>
                <a:spcPct val="115000"/>
              </a:lnSpc>
              <a:spcBef>
                <a:spcPts val="0"/>
              </a:spcBef>
              <a:spcAft>
                <a:spcPts val="0"/>
              </a:spcAft>
              <a:buSzPts val="1400"/>
              <a:buChar char="●"/>
            </a:pPr>
            <a:r>
              <a:rPr lang="en" sz="1700"/>
              <a:t>Baccalaureate Degree</a:t>
            </a:r>
            <a:endParaRPr/>
          </a:p>
          <a:p>
            <a:pPr marL="457200" lvl="0" indent="-317500" algn="l" rtl="0">
              <a:lnSpc>
                <a:spcPct val="115000"/>
              </a:lnSpc>
              <a:spcBef>
                <a:spcPts val="0"/>
              </a:spcBef>
              <a:spcAft>
                <a:spcPts val="0"/>
              </a:spcAft>
              <a:buSzPts val="1400"/>
              <a:buChar char="●"/>
            </a:pPr>
            <a:r>
              <a:rPr lang="en" sz="1700"/>
              <a:t>Contributory Credits</a:t>
            </a:r>
            <a:endParaRPr/>
          </a:p>
          <a:p>
            <a:pPr marL="457200" lvl="0" indent="-228600" algn="l" rtl="0">
              <a:lnSpc>
                <a:spcPct val="115000"/>
              </a:lnSpc>
              <a:spcBef>
                <a:spcPts val="0"/>
              </a:spcBef>
              <a:spcAft>
                <a:spcPts val="0"/>
              </a:spcAft>
              <a:buSzPts val="1400"/>
              <a:buNone/>
            </a:pPr>
            <a:endParaRPr/>
          </a:p>
        </p:txBody>
      </p:sp>
      <p:sp>
        <p:nvSpPr>
          <p:cNvPr id="342" name="Google Shape;342;p39"/>
          <p:cNvSpPr txBox="1">
            <a:spLocks noGrp="1"/>
          </p:cNvSpPr>
          <p:nvPr>
            <p:ph type="body" idx="2"/>
          </p:nvPr>
        </p:nvSpPr>
        <p:spPr>
          <a:xfrm>
            <a:off x="5825874" y="2282528"/>
            <a:ext cx="3697687" cy="2860972"/>
          </a:xfrm>
          <a:prstGeom prst="rect">
            <a:avLst/>
          </a:prstGeom>
          <a:noFill/>
          <a:ln>
            <a:noFill/>
          </a:ln>
        </p:spPr>
        <p:txBody>
          <a:bodyPr spcFirstLastPara="1" wrap="square" lIns="91425" tIns="91425" rIns="91425" bIns="91425" anchor="t" anchorCtr="0">
            <a:normAutofit fontScale="47500" lnSpcReduction="20000"/>
          </a:bodyPr>
          <a:lstStyle/>
          <a:p>
            <a:pPr marL="457200" lvl="0" indent="-317500" algn="l" rtl="0">
              <a:lnSpc>
                <a:spcPct val="134000"/>
              </a:lnSpc>
              <a:spcBef>
                <a:spcPts val="0"/>
              </a:spcBef>
              <a:spcAft>
                <a:spcPts val="0"/>
              </a:spcAft>
              <a:buSzPct val="81871"/>
              <a:buChar char="●"/>
            </a:pPr>
            <a:r>
              <a:rPr lang="en" sz="3600"/>
              <a:t>Non-Contributory Course(s)</a:t>
            </a:r>
            <a:endParaRPr/>
          </a:p>
          <a:p>
            <a:pPr marL="457200" lvl="0" indent="-317500" algn="l" rtl="0">
              <a:lnSpc>
                <a:spcPct val="134000"/>
              </a:lnSpc>
              <a:spcBef>
                <a:spcPts val="0"/>
              </a:spcBef>
              <a:spcAft>
                <a:spcPts val="0"/>
              </a:spcAft>
              <a:buSzPct val="81871"/>
              <a:buChar char="●"/>
            </a:pPr>
            <a:r>
              <a:rPr lang="en" sz="3600"/>
              <a:t>Part-Time</a:t>
            </a:r>
            <a:endParaRPr/>
          </a:p>
          <a:p>
            <a:pPr marL="457200" lvl="0" indent="-317500" algn="l" rtl="0">
              <a:lnSpc>
                <a:spcPct val="134000"/>
              </a:lnSpc>
              <a:spcBef>
                <a:spcPts val="0"/>
              </a:spcBef>
              <a:spcAft>
                <a:spcPts val="0"/>
              </a:spcAft>
              <a:buSzPct val="81871"/>
              <a:buChar char="●"/>
            </a:pPr>
            <a:r>
              <a:rPr lang="en" sz="3600"/>
              <a:t>Prerequisites</a:t>
            </a:r>
            <a:endParaRPr/>
          </a:p>
          <a:p>
            <a:pPr marL="457200" lvl="0" indent="-317500" algn="l" rtl="0">
              <a:lnSpc>
                <a:spcPct val="134000"/>
              </a:lnSpc>
              <a:spcBef>
                <a:spcPts val="0"/>
              </a:spcBef>
              <a:spcAft>
                <a:spcPts val="0"/>
              </a:spcAft>
              <a:buSzPct val="81871"/>
              <a:buChar char="●"/>
            </a:pPr>
            <a:r>
              <a:rPr lang="en" sz="3600"/>
              <a:t>Registration</a:t>
            </a:r>
            <a:endParaRPr/>
          </a:p>
          <a:p>
            <a:pPr marL="457200" lvl="0" indent="-317500" algn="l" rtl="0">
              <a:lnSpc>
                <a:spcPct val="134000"/>
              </a:lnSpc>
              <a:spcBef>
                <a:spcPts val="0"/>
              </a:spcBef>
              <a:spcAft>
                <a:spcPts val="0"/>
              </a:spcAft>
              <a:buSzPct val="81871"/>
              <a:buChar char="●"/>
            </a:pPr>
            <a:r>
              <a:rPr lang="en" sz="3600"/>
              <a:t>School</a:t>
            </a:r>
            <a:endParaRPr/>
          </a:p>
          <a:p>
            <a:pPr marL="457200" lvl="0" indent="-317500" algn="l" rtl="0">
              <a:lnSpc>
                <a:spcPct val="134000"/>
              </a:lnSpc>
              <a:spcBef>
                <a:spcPts val="0"/>
              </a:spcBef>
              <a:spcAft>
                <a:spcPts val="0"/>
              </a:spcAft>
              <a:buSzPct val="81871"/>
              <a:buChar char="●"/>
            </a:pPr>
            <a:r>
              <a:rPr lang="en" sz="3600"/>
              <a:t>Shopping Cart</a:t>
            </a:r>
            <a:endParaRPr/>
          </a:p>
          <a:p>
            <a:pPr marL="457200" lvl="0" indent="-317500" algn="l" rtl="0">
              <a:lnSpc>
                <a:spcPct val="134000"/>
              </a:lnSpc>
              <a:spcBef>
                <a:spcPts val="0"/>
              </a:spcBef>
              <a:spcAft>
                <a:spcPts val="0"/>
              </a:spcAft>
              <a:buSzPct val="81871"/>
              <a:buChar char="●"/>
            </a:pPr>
            <a:r>
              <a:rPr lang="en" sz="3600"/>
              <a:t>Units</a:t>
            </a:r>
            <a:endParaRPr/>
          </a:p>
          <a:p>
            <a:pPr marL="457200" lvl="0" indent="-317500" algn="l" rtl="0">
              <a:lnSpc>
                <a:spcPct val="134000"/>
              </a:lnSpc>
              <a:spcBef>
                <a:spcPts val="0"/>
              </a:spcBef>
              <a:spcAft>
                <a:spcPts val="0"/>
              </a:spcAft>
              <a:buSzPct val="81871"/>
              <a:buChar char="●"/>
            </a:pPr>
            <a:r>
              <a:rPr lang="en" sz="3600"/>
              <a:t>Writing Intensive</a:t>
            </a:r>
            <a:endParaRPr/>
          </a:p>
          <a:p>
            <a:pPr marL="457200" lvl="0" indent="-317500" algn="l" rtl="0">
              <a:lnSpc>
                <a:spcPct val="134000"/>
              </a:lnSpc>
              <a:spcBef>
                <a:spcPts val="0"/>
              </a:spcBef>
              <a:spcAft>
                <a:spcPts val="0"/>
              </a:spcAft>
              <a:buSzPct val="81871"/>
              <a:buChar char="●"/>
            </a:pPr>
            <a:r>
              <a:rPr lang="en" sz="3600"/>
              <a:t>12-Credit Policy</a:t>
            </a:r>
            <a:endParaRPr/>
          </a:p>
          <a:p>
            <a:pPr marL="457200" lvl="0" indent="-228600" algn="l" rtl="0">
              <a:lnSpc>
                <a:spcPct val="115000"/>
              </a:lnSpc>
              <a:spcBef>
                <a:spcPts val="0"/>
              </a:spcBef>
              <a:spcAft>
                <a:spcPts val="0"/>
              </a:spcAft>
              <a:buSzPct val="210526"/>
              <a:buNone/>
            </a:pPr>
            <a:endParaRPr/>
          </a:p>
        </p:txBody>
      </p:sp>
      <p:sp>
        <p:nvSpPr>
          <p:cNvPr id="343" name="Google Shape;343;p39"/>
          <p:cNvSpPr txBox="1"/>
          <p:nvPr/>
        </p:nvSpPr>
        <p:spPr>
          <a:xfrm>
            <a:off x="2947299" y="2282528"/>
            <a:ext cx="2750448" cy="2811481"/>
          </a:xfrm>
          <a:prstGeom prst="rect">
            <a:avLst/>
          </a:prstGeom>
          <a:noFill/>
          <a:ln>
            <a:noFill/>
          </a:ln>
        </p:spPr>
        <p:txBody>
          <a:bodyPr spcFirstLastPara="1" wrap="square" lIns="91425" tIns="91425" rIns="91425" bIns="91425" anchor="t" anchorCtr="0">
            <a:normAutofit/>
          </a:bodyPr>
          <a:lstStyle/>
          <a:p>
            <a:pPr marL="457200" marR="0" lvl="0" indent="-317500" algn="l" rtl="0">
              <a:lnSpc>
                <a:spcPct val="115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Corequisites</a:t>
            </a:r>
            <a:endParaRPr/>
          </a:p>
          <a:p>
            <a:pPr marL="457200" marR="0" lvl="0" indent="-317500" algn="l" rtl="0">
              <a:lnSpc>
                <a:spcPct val="115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Credits</a:t>
            </a:r>
            <a:endParaRPr/>
          </a:p>
          <a:p>
            <a:pPr marL="457200" marR="0" lvl="0" indent="-317500" algn="l" rtl="0">
              <a:lnSpc>
                <a:spcPct val="115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Credit Hours</a:t>
            </a:r>
            <a:endParaRPr/>
          </a:p>
          <a:p>
            <a:pPr marL="457200" marR="0" lvl="0" indent="-317500" algn="l" rtl="0">
              <a:lnSpc>
                <a:spcPct val="115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Full Time Student</a:t>
            </a:r>
            <a:endParaRPr/>
          </a:p>
          <a:p>
            <a:pPr marL="457200" marR="0" lvl="0" indent="-317500" algn="l" rtl="0">
              <a:lnSpc>
                <a:spcPct val="100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General Education/Gen Ed/Common Core</a:t>
            </a:r>
            <a:endParaRPr/>
          </a:p>
          <a:p>
            <a:pPr marL="457200" marR="0" lvl="0" indent="-317500" algn="l" rtl="0">
              <a:lnSpc>
                <a:spcPct val="115000"/>
              </a:lnSpc>
              <a:spcBef>
                <a:spcPts val="20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Major</a:t>
            </a:r>
            <a:endParaRPr/>
          </a:p>
          <a:p>
            <a:pPr marL="457200" marR="0" lvl="0" indent="-317500" algn="l" rtl="0">
              <a:lnSpc>
                <a:spcPct val="115000"/>
              </a:lnSpc>
              <a:spcBef>
                <a:spcPts val="0"/>
              </a:spcBef>
              <a:spcAft>
                <a:spcPts val="0"/>
              </a:spcAft>
              <a:buClr>
                <a:schemeClr val="dk1"/>
              </a:buClr>
              <a:buSzPts val="1400"/>
              <a:buFont typeface="Roboto"/>
              <a:buChar char="●"/>
            </a:pPr>
            <a:r>
              <a:rPr lang="en" sz="1700" b="0" i="0" u="none" strike="noStrike" cap="none">
                <a:solidFill>
                  <a:schemeClr val="dk1"/>
                </a:solidFill>
                <a:latin typeface="Roboto"/>
                <a:ea typeface="Roboto"/>
                <a:cs typeface="Roboto"/>
                <a:sym typeface="Roboto"/>
              </a:rPr>
              <a:t>Matriculated Student</a:t>
            </a:r>
            <a:endParaRPr/>
          </a:p>
          <a:p>
            <a:pPr marL="139700" marR="0" lvl="0" indent="0" algn="l" rtl="0">
              <a:lnSpc>
                <a:spcPct val="115000"/>
              </a:lnSpc>
              <a:spcBef>
                <a:spcPts val="0"/>
              </a:spcBef>
              <a:spcAft>
                <a:spcPts val="0"/>
              </a:spcAft>
              <a:buClr>
                <a:schemeClr val="dk1"/>
              </a:buClr>
              <a:buSzPts val="1400"/>
              <a:buFont typeface="Roboto"/>
              <a:buNone/>
            </a:pPr>
            <a:endParaRPr sz="1600" b="0" i="0" u="none" strike="noStrike" cap="none">
              <a:solidFill>
                <a:schemeClr val="dk1"/>
              </a:solidFill>
              <a:latin typeface="Roboto"/>
              <a:ea typeface="Roboto"/>
              <a:cs typeface="Roboto"/>
              <a:sym typeface="Roboto"/>
            </a:endParaRPr>
          </a:p>
          <a:p>
            <a:pPr marL="457200" marR="0" lvl="0" indent="-228600" algn="l" rtl="0">
              <a:lnSpc>
                <a:spcPct val="115000"/>
              </a:lnSpc>
              <a:spcBef>
                <a:spcPts val="0"/>
              </a:spcBef>
              <a:spcAft>
                <a:spcPts val="0"/>
              </a:spcAft>
              <a:buClr>
                <a:schemeClr val="dk1"/>
              </a:buClr>
              <a:buSzPts val="1400"/>
              <a:buFont typeface="Roboto"/>
              <a:buNone/>
            </a:pPr>
            <a:endParaRPr sz="1400" b="0" i="0" u="none" strike="noStrike" cap="none">
              <a:solidFill>
                <a:schemeClr val="dk1"/>
              </a:solidFill>
              <a:latin typeface="Roboto"/>
              <a:ea typeface="Roboto"/>
              <a:cs typeface="Roboto"/>
              <a:sym typeface="Roboto"/>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4"/>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sym typeface="Arial"/>
            </a:endParaRPr>
          </a:p>
        </p:txBody>
      </p:sp>
      <p:sp>
        <p:nvSpPr>
          <p:cNvPr id="135" name="Google Shape;135;p3"/>
          <p:cNvSpPr txBox="1">
            <a:spLocks noGrp="1"/>
          </p:cNvSpPr>
          <p:nvPr>
            <p:ph type="title"/>
          </p:nvPr>
        </p:nvSpPr>
        <p:spPr>
          <a:xfrm>
            <a:off x="852297" y="376515"/>
            <a:ext cx="3992787" cy="1232227"/>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ts val="3800"/>
            </a:pPr>
            <a:r>
              <a:rPr lang="en-US" sz="3000" b="1" kern="1200" dirty="0">
                <a:solidFill>
                  <a:schemeClr val="tx1"/>
                </a:solidFill>
                <a:latin typeface="+mj-lt"/>
                <a:ea typeface="+mj-ea"/>
                <a:cs typeface="+mj-cs"/>
              </a:rPr>
              <a:t>Recap</a:t>
            </a:r>
          </a:p>
        </p:txBody>
      </p:sp>
      <p:sp>
        <p:nvSpPr>
          <p:cNvPr id="136" name="Google Shape;136;p3"/>
          <p:cNvSpPr txBox="1">
            <a:spLocks noGrp="1"/>
          </p:cNvSpPr>
          <p:nvPr>
            <p:ph type="body" idx="2"/>
          </p:nvPr>
        </p:nvSpPr>
        <p:spPr>
          <a:xfrm>
            <a:off x="858692" y="1804420"/>
            <a:ext cx="3986392" cy="2651312"/>
          </a:xfrm>
          <a:prstGeom prst="rect">
            <a:avLst/>
          </a:prstGeom>
        </p:spPr>
        <p:txBody>
          <a:bodyPr spcFirstLastPara="1" vert="horz" lIns="91440" tIns="45720" rIns="91440" bIns="45720" rtlCol="0" anchor="t"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endParaRPr lang="en-US" sz="1300">
              <a:sym typeface="Roboto Slab"/>
            </a:endParaRP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Vocabulary Preview</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Student Success Center</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University Structure</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Advisement vs. Registration</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Advising Preparation</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DegreeWorks Degree Audit</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My Academic Career Planner</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Academic Advisors</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300">
                <a:sym typeface="Roboto Slab"/>
              </a:rPr>
              <a:t>Vocabulary Review</a:t>
            </a:r>
          </a:p>
        </p:txBody>
      </p:sp>
      <p:sp>
        <p:nvSpPr>
          <p:cNvPr id="145" name="Rectangle 144">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3"/>
            <a:ext cx="3069391" cy="5143499"/>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sym typeface="Arial"/>
            </a:endParaRPr>
          </a:p>
        </p:txBody>
      </p:sp>
      <p:sp>
        <p:nvSpPr>
          <p:cNvPr id="147" name="Rectangle 14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
            <a:ext cx="3069391" cy="4800276"/>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9" name="Rectangle 148">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6"/>
            <a:ext cx="3051501" cy="4800291"/>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1" name="Rectangle 150">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7"/>
            <a:ext cx="2708601" cy="51434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sym typeface="Arial"/>
            </a:endParaRPr>
          </a:p>
        </p:txBody>
      </p:sp>
      <p:pic>
        <p:nvPicPr>
          <p:cNvPr id="140" name="Graphic 139" descr="Edit">
            <a:extLst>
              <a:ext uri="{FF2B5EF4-FFF2-40B4-BE49-F238E27FC236}">
                <a16:creationId xmlns:a16="http://schemas.microsoft.com/office/drawing/2014/main" id="{CC6AED8B-0F30-D297-8FED-244C9A6F6E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06975" y="1019761"/>
            <a:ext cx="3127897" cy="3127897"/>
          </a:xfrm>
          <a:prstGeom prst="rect">
            <a:avLst/>
          </a:prstGeom>
        </p:spPr>
      </p:pic>
    </p:spTree>
    <p:extLst>
      <p:ext uri="{BB962C8B-B14F-4D97-AF65-F5344CB8AC3E}">
        <p14:creationId xmlns:p14="http://schemas.microsoft.com/office/powerpoint/2010/main" val="33812382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3"/>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7…</a:t>
            </a:r>
            <a:endParaRPr b="1">
              <a:solidFill>
                <a:schemeClr val="accent5"/>
              </a:solidFill>
            </a:endParaRPr>
          </a:p>
        </p:txBody>
      </p:sp>
      <p:sp>
        <p:nvSpPr>
          <p:cNvPr id="355" name="Google Shape;355;p43"/>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a:bodyPr>
          <a:lstStyle/>
          <a:p>
            <a:pPr marL="457200" lvl="0" indent="-317500" algn="l" rtl="0">
              <a:lnSpc>
                <a:spcPct val="115000"/>
              </a:lnSpc>
              <a:spcBef>
                <a:spcPts val="0"/>
              </a:spcBef>
              <a:spcAft>
                <a:spcPts val="0"/>
              </a:spcAft>
              <a:buSzPts val="1400"/>
              <a:buFont typeface="Roboto Slab"/>
              <a:buChar char="●"/>
            </a:pPr>
            <a:r>
              <a:rPr lang="en" sz="1700" b="1" dirty="0">
                <a:latin typeface="Roboto Slab"/>
                <a:ea typeface="Roboto Slab"/>
                <a:cs typeface="Roboto Slab"/>
                <a:sym typeface="Roboto Slab"/>
              </a:rPr>
              <a:t>Complete Reflection on OpenLab by replying to Reflection #6 Post.</a:t>
            </a:r>
            <a:endParaRPr sz="1700" b="1"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dirty="0">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600" b="1" dirty="0">
                <a:solidFill>
                  <a:schemeClr val="accent6"/>
                </a:solidFill>
                <a:latin typeface="Roboto Slab"/>
                <a:ea typeface="Roboto Slab"/>
                <a:cs typeface="Roboto Slab"/>
                <a:sym typeface="Roboto Slab"/>
              </a:rPr>
              <a:t>Reflection #6</a:t>
            </a:r>
            <a:endParaRPr sz="1600" b="1" dirty="0">
              <a:solidFill>
                <a:schemeClr val="accent6"/>
              </a:solidFill>
              <a:latin typeface="Roboto Slab"/>
              <a:ea typeface="Roboto Slab"/>
              <a:cs typeface="Roboto Slab"/>
              <a:sym typeface="Roboto Slab"/>
            </a:endParaRPr>
          </a:p>
          <a:p>
            <a:pPr marL="1828800" marR="868079" lvl="0" indent="0" algn="l" rtl="0">
              <a:lnSpc>
                <a:spcPct val="115000"/>
              </a:lnSpc>
              <a:spcBef>
                <a:spcPts val="0"/>
              </a:spcBef>
              <a:spcAft>
                <a:spcPts val="0"/>
              </a:spcAft>
              <a:buSzPts val="1800"/>
              <a:buNone/>
            </a:pPr>
            <a:r>
              <a:rPr lang="en" dirty="0">
                <a:solidFill>
                  <a:schemeClr val="accent6"/>
                </a:solidFill>
                <a:latin typeface="Roboto Slab"/>
                <a:ea typeface="Roboto Slab"/>
                <a:cs typeface="Roboto Slab"/>
                <a:sym typeface="Roboto Slab"/>
              </a:rPr>
              <a:t>Now that you are a few weeks into the semester, what questions do you still have about becoming a college student? Ask </a:t>
            </a:r>
            <a:r>
              <a:rPr lang="en" b="1" dirty="0">
                <a:solidFill>
                  <a:schemeClr val="accent6"/>
                </a:solidFill>
                <a:latin typeface="Roboto Slab"/>
                <a:ea typeface="Roboto Slab"/>
                <a:cs typeface="Roboto Slab"/>
                <a:sym typeface="Roboto Slab"/>
              </a:rPr>
              <a:t>four</a:t>
            </a:r>
            <a:r>
              <a:rPr lang="en" dirty="0">
                <a:solidFill>
                  <a:schemeClr val="accent6"/>
                </a:solidFill>
                <a:latin typeface="Roboto Slab"/>
                <a:ea typeface="Roboto Slab"/>
                <a:cs typeface="Roboto Slab"/>
                <a:sym typeface="Roboto Slab"/>
              </a:rPr>
              <a:t> questions you would like to have answers to by the end of CT101.</a:t>
            </a:r>
            <a:endParaRPr dirty="0">
              <a:solidFill>
                <a:schemeClr val="accent6"/>
              </a:solidFill>
              <a:latin typeface="Roboto Slab"/>
              <a:ea typeface="Roboto Slab"/>
              <a:cs typeface="Roboto Slab"/>
              <a:sym typeface="Roboto Slab"/>
            </a:endParaRPr>
          </a:p>
          <a:p>
            <a:pPr marL="0" marR="868079" lvl="0" indent="0" algn="l" rtl="0">
              <a:lnSpc>
                <a:spcPct val="115000"/>
              </a:lnSpc>
              <a:spcBef>
                <a:spcPts val="0"/>
              </a:spcBef>
              <a:spcAft>
                <a:spcPts val="0"/>
              </a:spcAft>
              <a:buSzPts val="1800"/>
              <a:buNone/>
            </a:pPr>
            <a:endParaRPr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ts val="1800"/>
              <a:buNone/>
            </a:pPr>
            <a:endParaRPr sz="1400" i="1" dirty="0">
              <a:solidFill>
                <a:schemeClr val="accent6"/>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dirty="0">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4"/>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361" name="Google Shape;361;p44"/>
          <p:cNvSpPr txBox="1"/>
          <p:nvPr/>
        </p:nvSpPr>
        <p:spPr>
          <a:xfrm>
            <a:off x="1767750" y="3414447"/>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Session 6</a:t>
            </a:r>
            <a:endParaRPr sz="220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Prof. </a:t>
            </a:r>
            <a:r>
              <a:rPr lang="en" sz="2200" dirty="0">
                <a:solidFill>
                  <a:schemeClr val="accent6"/>
                </a:solidFill>
                <a:latin typeface="Roboto Slab"/>
                <a:ea typeface="Roboto Slab"/>
                <a:cs typeface="Roboto Slab"/>
                <a:sym typeface="Roboto Slab"/>
              </a:rPr>
              <a:t>Jessica Penner</a:t>
            </a:r>
            <a:endParaRPr sz="2200" b="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62" name="Google Shape;362;p44"/>
          <p:cNvGrpSpPr/>
          <p:nvPr/>
        </p:nvGrpSpPr>
        <p:grpSpPr>
          <a:xfrm>
            <a:off x="86851" y="4448817"/>
            <a:ext cx="1273858" cy="607271"/>
            <a:chOff x="86851" y="4297675"/>
            <a:chExt cx="1881900" cy="758425"/>
          </a:xfrm>
        </p:grpSpPr>
        <p:pic>
          <p:nvPicPr>
            <p:cNvPr id="363" name="Google Shape;363;p44"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64" name="Google Shape;364;p4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0"/>
        <p:cNvGrpSpPr/>
        <p:nvPr/>
      </p:nvGrpSpPr>
      <p:grpSpPr>
        <a:xfrm>
          <a:off x="0" y="0"/>
          <a:ext cx="0" cy="0"/>
          <a:chOff x="0" y="0"/>
          <a:chExt cx="0" cy="0"/>
        </a:xfrm>
      </p:grpSpPr>
      <p:sp useBgFill="1">
        <p:nvSpPr>
          <p:cNvPr id="147" name="Rectangle 146">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 name="Picture 142" descr="Person writing on a notepad">
            <a:extLst>
              <a:ext uri="{FF2B5EF4-FFF2-40B4-BE49-F238E27FC236}">
                <a16:creationId xmlns:a16="http://schemas.microsoft.com/office/drawing/2014/main" id="{81AF6CF7-DE93-98F9-F90B-128DE624D1B3}"/>
              </a:ext>
            </a:extLst>
          </p:cNvPr>
          <p:cNvPicPr>
            <a:picLocks noChangeAspect="1"/>
          </p:cNvPicPr>
          <p:nvPr/>
        </p:nvPicPr>
        <p:blipFill rotWithShape="1">
          <a:blip r:embed="rId3"/>
          <a:srcRect t="6436" r="9092" b="2812"/>
          <a:stretch/>
        </p:blipFill>
        <p:spPr>
          <a:xfrm>
            <a:off x="2642616" y="10"/>
            <a:ext cx="6501384" cy="5143490"/>
          </a:xfrm>
          <a:prstGeom prst="rect">
            <a:avLst/>
          </a:prstGeom>
        </p:spPr>
      </p:pic>
      <p:sp>
        <p:nvSpPr>
          <p:cNvPr id="149" name="Rectangle 148">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1" name="Google Shape;141;p4"/>
          <p:cNvSpPr txBox="1">
            <a:spLocks noGrp="1"/>
          </p:cNvSpPr>
          <p:nvPr>
            <p:ph type="title"/>
          </p:nvPr>
        </p:nvSpPr>
        <p:spPr>
          <a:xfrm>
            <a:off x="358485" y="841772"/>
            <a:ext cx="3017520" cy="2403100"/>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600" b="1">
                <a:solidFill>
                  <a:schemeClr val="bg1"/>
                </a:solidFill>
              </a:rPr>
              <a:t>Vocabulary Preview</a:t>
            </a:r>
          </a:p>
        </p:txBody>
      </p:sp>
      <p:sp>
        <p:nvSpPr>
          <p:cNvPr id="151" name="Rectangle 15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7" name="Rectangle 15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5"/>
          <p:cNvSpPr txBox="1">
            <a:spLocks noGrp="1"/>
          </p:cNvSpPr>
          <p:nvPr>
            <p:ph type="title"/>
          </p:nvPr>
        </p:nvSpPr>
        <p:spPr>
          <a:xfrm>
            <a:off x="387900" y="267419"/>
            <a:ext cx="8368200" cy="1858755"/>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2400" b="1" dirty="0">
                <a:solidFill>
                  <a:schemeClr val="accent6"/>
                </a:solidFill>
              </a:rPr>
              <a:t>Here are some words you may hear today in class.</a:t>
            </a:r>
            <a:br>
              <a:rPr lang="en" sz="2400" b="1" dirty="0">
                <a:solidFill>
                  <a:schemeClr val="accent6"/>
                </a:solidFill>
              </a:rPr>
            </a:br>
            <a:r>
              <a:rPr lang="en" sz="2400" b="1" dirty="0">
                <a:solidFill>
                  <a:schemeClr val="accent6"/>
                </a:solidFill>
              </a:rPr>
              <a:t>What are the words you don’t know or are unsure about?</a:t>
            </a:r>
            <a:br>
              <a:rPr lang="en" sz="2400" b="1" dirty="0">
                <a:solidFill>
                  <a:schemeClr val="accent6"/>
                </a:solidFill>
              </a:rPr>
            </a:br>
            <a:br>
              <a:rPr lang="en" sz="2400" b="1" dirty="0">
                <a:solidFill>
                  <a:schemeClr val="accent6"/>
                </a:solidFill>
              </a:rPr>
            </a:br>
            <a:r>
              <a:rPr lang="en" sz="2400" b="1" dirty="0">
                <a:solidFill>
                  <a:schemeClr val="accent6"/>
                </a:solidFill>
              </a:rPr>
              <a:t>If you want to learn these words, what are some study strategies you can use to help you in this class and later on your own? </a:t>
            </a:r>
            <a:endParaRPr dirty="0"/>
          </a:p>
        </p:txBody>
      </p:sp>
      <p:sp>
        <p:nvSpPr>
          <p:cNvPr id="147" name="Google Shape;147;p5"/>
          <p:cNvSpPr txBox="1">
            <a:spLocks noGrp="1"/>
          </p:cNvSpPr>
          <p:nvPr>
            <p:ph type="body" idx="1"/>
          </p:nvPr>
        </p:nvSpPr>
        <p:spPr>
          <a:xfrm>
            <a:off x="211000" y="2299475"/>
            <a:ext cx="2964900" cy="2608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800">
                <a:latin typeface="Arial"/>
                <a:ea typeface="Arial"/>
                <a:cs typeface="Arial"/>
                <a:sym typeface="Arial"/>
              </a:rPr>
              <a:t>Academic Calendar</a:t>
            </a:r>
            <a:endParaRPr sz="1800">
              <a:latin typeface="Arial"/>
              <a:ea typeface="Arial"/>
              <a:cs typeface="Arial"/>
              <a:sym typeface="Arial"/>
            </a:endParaRPr>
          </a:p>
          <a:p>
            <a:pPr marL="457200" marR="0" lvl="0" indent="-342900" algn="l" rtl="0">
              <a:lnSpc>
                <a:spcPct val="115000"/>
              </a:lnSpc>
              <a:spcBef>
                <a:spcPts val="0"/>
              </a:spcBef>
              <a:spcAft>
                <a:spcPts val="0"/>
              </a:spcAft>
              <a:buSzPts val="1800"/>
              <a:buChar char="●"/>
            </a:pPr>
            <a:r>
              <a:rPr lang="en" sz="1800">
                <a:latin typeface="Arial"/>
                <a:ea typeface="Arial"/>
                <a:cs typeface="Arial"/>
                <a:sym typeface="Arial"/>
              </a:rPr>
              <a:t>Admissions Criteria</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800">
                <a:latin typeface="Arial"/>
                <a:ea typeface="Arial"/>
                <a:cs typeface="Arial"/>
                <a:sym typeface="Arial"/>
              </a:rPr>
              <a:t>Advisement</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800">
                <a:latin typeface="Arial"/>
                <a:ea typeface="Arial"/>
                <a:cs typeface="Arial"/>
                <a:sym typeface="Arial"/>
              </a:rPr>
              <a:t>Advisor</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800">
                <a:latin typeface="Arial"/>
                <a:ea typeface="Arial"/>
                <a:cs typeface="Arial"/>
                <a:sym typeface="Arial"/>
              </a:rPr>
              <a:t>Associate Degree</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800">
                <a:latin typeface="Arial"/>
                <a:ea typeface="Arial"/>
                <a:cs typeface="Arial"/>
                <a:sym typeface="Arial"/>
              </a:rPr>
              <a:t>Baccalaureate Degree</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800">
                <a:latin typeface="Arial"/>
                <a:ea typeface="Arial"/>
                <a:cs typeface="Arial"/>
                <a:sym typeface="Arial"/>
              </a:rPr>
              <a:t>Corequisites</a:t>
            </a:r>
            <a:endParaRPr sz="1800">
              <a:latin typeface="Arial"/>
              <a:ea typeface="Arial"/>
              <a:cs typeface="Arial"/>
              <a:sym typeface="Arial"/>
            </a:endParaRPr>
          </a:p>
          <a:p>
            <a:pPr marL="457200" lvl="0" indent="-342900" algn="l" rtl="0">
              <a:spcBef>
                <a:spcPts val="0"/>
              </a:spcBef>
              <a:spcAft>
                <a:spcPts val="0"/>
              </a:spcAft>
              <a:buSzPts val="1800"/>
              <a:buFont typeface="Arial"/>
              <a:buChar char="●"/>
            </a:pPr>
            <a:r>
              <a:rPr lang="en" sz="1800">
                <a:latin typeface="Arial"/>
                <a:ea typeface="Arial"/>
                <a:cs typeface="Arial"/>
                <a:sym typeface="Arial"/>
              </a:rPr>
              <a:t>Credits</a:t>
            </a:r>
            <a:endParaRPr/>
          </a:p>
        </p:txBody>
      </p:sp>
      <p:sp>
        <p:nvSpPr>
          <p:cNvPr id="148" name="Google Shape;148;p5"/>
          <p:cNvSpPr txBox="1">
            <a:spLocks noGrp="1"/>
          </p:cNvSpPr>
          <p:nvPr>
            <p:ph type="body" idx="2"/>
          </p:nvPr>
        </p:nvSpPr>
        <p:spPr>
          <a:xfrm>
            <a:off x="5968100" y="2282400"/>
            <a:ext cx="2964900" cy="26088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800"/>
              <a:t>Pathways </a:t>
            </a:r>
            <a:endParaRPr sz="1800"/>
          </a:p>
          <a:p>
            <a:pPr marL="457200" lvl="0" indent="-342900" algn="l" rtl="0">
              <a:lnSpc>
                <a:spcPct val="115000"/>
              </a:lnSpc>
              <a:spcBef>
                <a:spcPts val="0"/>
              </a:spcBef>
              <a:spcAft>
                <a:spcPts val="0"/>
              </a:spcAft>
              <a:buSzPts val="1800"/>
              <a:buChar char="●"/>
            </a:pPr>
            <a:r>
              <a:rPr lang="en" sz="1800"/>
              <a:t>Prerequisites</a:t>
            </a:r>
            <a:endParaRPr sz="1800"/>
          </a:p>
          <a:p>
            <a:pPr marL="457200" lvl="0" indent="-342900" algn="l" rtl="0">
              <a:lnSpc>
                <a:spcPct val="115000"/>
              </a:lnSpc>
              <a:spcBef>
                <a:spcPts val="0"/>
              </a:spcBef>
              <a:spcAft>
                <a:spcPts val="0"/>
              </a:spcAft>
              <a:buSzPts val="1800"/>
              <a:buChar char="●"/>
            </a:pPr>
            <a:r>
              <a:rPr lang="en" sz="1800"/>
              <a:t>Registration</a:t>
            </a:r>
            <a:endParaRPr sz="1800"/>
          </a:p>
          <a:p>
            <a:pPr marL="457200" lvl="0" indent="-342900" algn="l" rtl="0">
              <a:lnSpc>
                <a:spcPct val="115000"/>
              </a:lnSpc>
              <a:spcBef>
                <a:spcPts val="0"/>
              </a:spcBef>
              <a:spcAft>
                <a:spcPts val="0"/>
              </a:spcAft>
              <a:buSzPts val="1800"/>
              <a:buChar char="●"/>
            </a:pPr>
            <a:r>
              <a:rPr lang="en" sz="1800"/>
              <a:t>School</a:t>
            </a:r>
            <a:endParaRPr sz="1800"/>
          </a:p>
          <a:p>
            <a:pPr marL="457200" lvl="0" indent="-342900" algn="l" rtl="0">
              <a:lnSpc>
                <a:spcPct val="115000"/>
              </a:lnSpc>
              <a:spcBef>
                <a:spcPts val="0"/>
              </a:spcBef>
              <a:spcAft>
                <a:spcPts val="0"/>
              </a:spcAft>
              <a:buSzPts val="1800"/>
              <a:buChar char="●"/>
            </a:pPr>
            <a:r>
              <a:rPr lang="en" sz="1800"/>
              <a:t>Sequential</a:t>
            </a:r>
            <a:endParaRPr sz="1800"/>
          </a:p>
          <a:p>
            <a:pPr marL="457200" lvl="0" indent="-342900" algn="l" rtl="0">
              <a:lnSpc>
                <a:spcPct val="115000"/>
              </a:lnSpc>
              <a:spcBef>
                <a:spcPts val="0"/>
              </a:spcBef>
              <a:spcAft>
                <a:spcPts val="0"/>
              </a:spcAft>
              <a:buSzPts val="1800"/>
              <a:buChar char="●"/>
            </a:pPr>
            <a:r>
              <a:rPr lang="en" sz="1800"/>
              <a:t>To-Do List (CUNYFirst)</a:t>
            </a:r>
            <a:endParaRPr sz="1800"/>
          </a:p>
          <a:p>
            <a:pPr marL="457200" lvl="0" indent="-342900" algn="l" rtl="0">
              <a:lnSpc>
                <a:spcPct val="115000"/>
              </a:lnSpc>
              <a:spcBef>
                <a:spcPts val="0"/>
              </a:spcBef>
              <a:spcAft>
                <a:spcPts val="0"/>
              </a:spcAft>
              <a:buSzPts val="1800"/>
              <a:buChar char="●"/>
            </a:pPr>
            <a:r>
              <a:rPr lang="en" sz="1800"/>
              <a:t>Writing Intensive</a:t>
            </a:r>
            <a:endParaRPr sz="1800"/>
          </a:p>
          <a:p>
            <a:pPr marL="457200" lvl="0" indent="-228600" algn="l" rtl="0">
              <a:lnSpc>
                <a:spcPct val="115000"/>
              </a:lnSpc>
              <a:spcBef>
                <a:spcPts val="0"/>
              </a:spcBef>
              <a:spcAft>
                <a:spcPts val="0"/>
              </a:spcAft>
              <a:buSzPts val="1400"/>
              <a:buNone/>
            </a:pPr>
            <a:endParaRPr/>
          </a:p>
        </p:txBody>
      </p:sp>
      <p:sp>
        <p:nvSpPr>
          <p:cNvPr id="149" name="Google Shape;149;p5"/>
          <p:cNvSpPr txBox="1"/>
          <p:nvPr/>
        </p:nvSpPr>
        <p:spPr>
          <a:xfrm>
            <a:off x="3186300" y="2282400"/>
            <a:ext cx="2771400" cy="28611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rPr>
              <a:t>Credit Hours</a:t>
            </a:r>
            <a:endParaRPr sz="1800">
              <a:solidFill>
                <a:schemeClr val="dk1"/>
              </a:solidFill>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rPr>
              <a:t>Full Time </a:t>
            </a:r>
            <a:endParaRPr sz="1800">
              <a:solidFill>
                <a:schemeClr val="dk1"/>
              </a:solidFill>
            </a:endParaRPr>
          </a:p>
          <a:p>
            <a:pPr marL="457200" lvl="0" indent="-342900" algn="l" rtl="0">
              <a:lnSpc>
                <a:spcPct val="100000"/>
              </a:lnSpc>
              <a:spcBef>
                <a:spcPts val="0"/>
              </a:spcBef>
              <a:spcAft>
                <a:spcPts val="0"/>
              </a:spcAft>
              <a:buClr>
                <a:schemeClr val="dk1"/>
              </a:buClr>
              <a:buSzPts val="1800"/>
              <a:buFont typeface="Roboto"/>
              <a:buChar char="●"/>
            </a:pPr>
            <a:r>
              <a:rPr lang="en" sz="1800">
                <a:solidFill>
                  <a:schemeClr val="dk1"/>
                </a:solidFill>
              </a:rPr>
              <a:t>General Education/Gen Ed/Common Core</a:t>
            </a:r>
            <a:endParaRPr sz="1800">
              <a:solidFill>
                <a:schemeClr val="dk1"/>
              </a:solidFill>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rPr>
              <a:t>Lab</a:t>
            </a:r>
            <a:endParaRPr sz="1800">
              <a:solidFill>
                <a:schemeClr val="dk1"/>
              </a:solidFill>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rPr>
              <a:t>Major</a:t>
            </a:r>
            <a:endParaRPr sz="1800">
              <a:solidFill>
                <a:schemeClr val="dk1"/>
              </a:solidFill>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rPr>
              <a:t>Part Time</a:t>
            </a:r>
            <a:endParaRPr sz="1800" b="0" i="0" u="none" strike="noStrike" cap="none">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8"/>
        <p:cNvGrpSpPr/>
        <p:nvPr/>
      </p:nvGrpSpPr>
      <p:grpSpPr>
        <a:xfrm>
          <a:off x="0" y="0"/>
          <a:ext cx="0" cy="0"/>
          <a:chOff x="0" y="0"/>
          <a:chExt cx="0" cy="0"/>
        </a:xfrm>
      </p:grpSpPr>
      <p:sp useBgFill="1">
        <p:nvSpPr>
          <p:cNvPr id="165" name="Rectangle 16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1" name="Picture 160" descr="Box design on a wall">
            <a:extLst>
              <a:ext uri="{FF2B5EF4-FFF2-40B4-BE49-F238E27FC236}">
                <a16:creationId xmlns:a16="http://schemas.microsoft.com/office/drawing/2014/main" id="{138F9BB5-FB96-39B5-B120-6DFB9C2815C2}"/>
              </a:ext>
            </a:extLst>
          </p:cNvPr>
          <p:cNvPicPr>
            <a:picLocks noChangeAspect="1"/>
          </p:cNvPicPr>
          <p:nvPr/>
        </p:nvPicPr>
        <p:blipFill rotWithShape="1">
          <a:blip r:embed="rId3"/>
          <a:srcRect l="2980" r="11700" b="369"/>
          <a:stretch/>
        </p:blipFill>
        <p:spPr>
          <a:xfrm>
            <a:off x="2642616" y="10"/>
            <a:ext cx="6501384" cy="5143490"/>
          </a:xfrm>
          <a:prstGeom prst="rect">
            <a:avLst/>
          </a:prstGeom>
        </p:spPr>
      </p:pic>
      <p:sp>
        <p:nvSpPr>
          <p:cNvPr id="167" name="Rectangle 16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Google Shape;159;p7"/>
          <p:cNvSpPr txBox="1">
            <a:spLocks noGrp="1"/>
          </p:cNvSpPr>
          <p:nvPr>
            <p:ph type="title"/>
          </p:nvPr>
        </p:nvSpPr>
        <p:spPr>
          <a:xfrm>
            <a:off x="358485" y="841772"/>
            <a:ext cx="3017520" cy="2403100"/>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600" b="1">
                <a:solidFill>
                  <a:schemeClr val="bg1"/>
                </a:solidFill>
              </a:rPr>
              <a:t>University Structure</a:t>
            </a:r>
          </a:p>
        </p:txBody>
      </p:sp>
      <p:sp>
        <p:nvSpPr>
          <p:cNvPr id="169" name="Rectangle 16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1" name="Rectangle 17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3"/>
        <p:cNvGrpSpPr/>
        <p:nvPr/>
      </p:nvGrpSpPr>
      <p:grpSpPr>
        <a:xfrm>
          <a:off x="0" y="0"/>
          <a:ext cx="0" cy="0"/>
          <a:chOff x="0" y="0"/>
          <a:chExt cx="0" cy="0"/>
        </a:xfrm>
      </p:grpSpPr>
      <p:sp>
        <p:nvSpPr>
          <p:cNvPr id="169" name="Rectangle 16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557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360045"/>
            <a:ext cx="8428482" cy="442341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4" name="Google Shape;164;p8"/>
          <p:cNvPicPr preferRelativeResize="0"/>
          <p:nvPr/>
        </p:nvPicPr>
        <p:blipFill rotWithShape="1">
          <a:blip r:embed="rId3"/>
          <a:stretch/>
        </p:blipFill>
        <p:spPr>
          <a:xfrm>
            <a:off x="482600" y="987107"/>
            <a:ext cx="8178799" cy="316928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8"/>
        <p:cNvGrpSpPr/>
        <p:nvPr/>
      </p:nvGrpSpPr>
      <p:grpSpPr>
        <a:xfrm>
          <a:off x="0" y="0"/>
          <a:ext cx="0" cy="0"/>
          <a:chOff x="0" y="0"/>
          <a:chExt cx="0" cy="0"/>
        </a:xfrm>
      </p:grpSpPr>
      <p:sp useBgFill="1">
        <p:nvSpPr>
          <p:cNvPr id="175" name="Rectangle 17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1" name="Picture 170">
            <a:extLst>
              <a:ext uri="{FF2B5EF4-FFF2-40B4-BE49-F238E27FC236}">
                <a16:creationId xmlns:a16="http://schemas.microsoft.com/office/drawing/2014/main" id="{61DF2EE0-8C44-9D70-B43B-F85F656A314B}"/>
              </a:ext>
            </a:extLst>
          </p:cNvPr>
          <p:cNvPicPr>
            <a:picLocks noChangeAspect="1"/>
          </p:cNvPicPr>
          <p:nvPr/>
        </p:nvPicPr>
        <p:blipFill rotWithShape="1">
          <a:blip r:embed="rId3"/>
          <a:srcRect r="14680" b="5595"/>
          <a:stretch/>
        </p:blipFill>
        <p:spPr>
          <a:xfrm>
            <a:off x="2642616" y="10"/>
            <a:ext cx="6501384" cy="5143490"/>
          </a:xfrm>
          <a:prstGeom prst="rect">
            <a:avLst/>
          </a:prstGeom>
        </p:spPr>
      </p:pic>
      <p:sp>
        <p:nvSpPr>
          <p:cNvPr id="177" name="Rectangle 17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Google Shape;169;p9"/>
          <p:cNvSpPr txBox="1">
            <a:spLocks noGrp="1"/>
          </p:cNvSpPr>
          <p:nvPr>
            <p:ph type="title"/>
          </p:nvPr>
        </p:nvSpPr>
        <p:spPr>
          <a:xfrm>
            <a:off x="358485" y="841772"/>
            <a:ext cx="3017520" cy="2403100"/>
          </a:xfrm>
          <a:prstGeom prst="rect">
            <a:avLst/>
          </a:prstGeom>
        </p:spPr>
        <p:txBody>
          <a:bodyPr spcFirstLastPara="1" vert="horz" lIns="91440" tIns="45720" rIns="91440" bIns="45720" rtlCol="0" anchor="b" anchorCtr="0">
            <a:normAutofit/>
          </a:bodyPr>
          <a:lstStyle/>
          <a:p>
            <a:pPr marL="0" lvl="0" indent="0" defTabSz="914400">
              <a:spcAft>
                <a:spcPts val="0"/>
              </a:spcAft>
              <a:buSzPct val="126829"/>
            </a:pPr>
            <a:r>
              <a:rPr lang="en-US" b="1">
                <a:solidFill>
                  <a:schemeClr val="bg1"/>
                </a:solidFill>
              </a:rPr>
              <a:t>Academic advisement and registration. </a:t>
            </a:r>
            <a:br>
              <a:rPr lang="en-US" b="1">
                <a:solidFill>
                  <a:schemeClr val="bg1"/>
                </a:solidFill>
              </a:rPr>
            </a:br>
            <a:r>
              <a:rPr lang="en-US" b="1">
                <a:solidFill>
                  <a:schemeClr val="bg1"/>
                </a:solidFill>
              </a:rPr>
              <a:t>Is there really a difference? </a:t>
            </a:r>
          </a:p>
        </p:txBody>
      </p:sp>
      <p:sp>
        <p:nvSpPr>
          <p:cNvPr id="179" name="Rectangle 17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1" name="Rectangle 18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169"/>
                                        </p:tgtEl>
                                        <p:attrNameLst>
                                          <p:attrName>style.visibility</p:attrName>
                                        </p:attrNameLst>
                                      </p:cBhvr>
                                      <p:to>
                                        <p:strVal val="visible"/>
                                      </p:to>
                                    </p:set>
                                    <p:animEffect transition="in" filter="fade">
                                      <p:cBhvr>
                                        <p:cTn id="7" dur="4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TotalTime>
  <Words>1443</Words>
  <Application>Microsoft Office PowerPoint</Application>
  <PresentationFormat>On-screen Show (16:9)</PresentationFormat>
  <Paragraphs>209</Paragraphs>
  <Slides>47</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Calibri</vt:lpstr>
      <vt:lpstr>Roboto Slab</vt:lpstr>
      <vt:lpstr>Calibri Light</vt:lpstr>
      <vt:lpstr>Roboto</vt:lpstr>
      <vt:lpstr>Arial</vt:lpstr>
      <vt:lpstr>Office Theme</vt:lpstr>
      <vt:lpstr>City Tech 101</vt:lpstr>
      <vt:lpstr>Discussion</vt:lpstr>
      <vt:lpstr>#aMAJORdecision</vt:lpstr>
      <vt:lpstr>Today’s Topics</vt:lpstr>
      <vt:lpstr>Vocabulary Preview</vt:lpstr>
      <vt:lpstr>Here are some words you may hear today in class. What are the words you don’t know or are unsure about?  If you want to learn these words, what are some study strategies you can use to help you in this class and later on your own? </vt:lpstr>
      <vt:lpstr>University Structure</vt:lpstr>
      <vt:lpstr>PowerPoint Presentation</vt:lpstr>
      <vt:lpstr>Academic advisement and registration.  Is there really a difference? </vt:lpstr>
      <vt:lpstr>Academic advisement  prepares you for registration  Your advisor can answer questions like these:</vt:lpstr>
      <vt:lpstr>Registration is the physical act of signing up for classes</vt:lpstr>
      <vt:lpstr>Find Information About  Your Department and Major </vt:lpstr>
      <vt:lpstr>Academic Advising Preparation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Extra Info from Peer Mentors?</vt:lpstr>
      <vt:lpstr>DegreeWorks  Degree Audit</vt:lpstr>
      <vt:lpstr>PowerPoint Presentation</vt:lpstr>
      <vt:lpstr>PowerPoint Presentation</vt:lpstr>
      <vt:lpstr>General Education Individual and Society World Cultures and Global Issues Creative Expression Scientific World US Experience in its Diversity Life and Physical Sciences Writing Intensive Interdisciplinary </vt:lpstr>
      <vt:lpstr>Questions?  Extra Info from Peer Mentors?</vt:lpstr>
      <vt:lpstr>PowerPoint Presentation</vt:lpstr>
      <vt:lpstr>PowerPoint Presentation</vt:lpstr>
      <vt:lpstr>PowerPoint Presentation</vt:lpstr>
      <vt:lpstr>Questions?  Extra Info from Peer Mentors?</vt:lpstr>
      <vt:lpstr>My Academic Career Planner</vt:lpstr>
      <vt:lpstr>My Academic Career Planner</vt:lpstr>
      <vt:lpstr> My Academic Career Planner Review</vt:lpstr>
      <vt:lpstr>PowerPoint Presentation</vt:lpstr>
      <vt:lpstr>Questions?  Extra Info from Peer Mentors?</vt:lpstr>
      <vt:lpstr>Academic Advisors</vt:lpstr>
      <vt:lpstr>Who is your Academic Advisor?</vt:lpstr>
      <vt:lpstr>PowerPoint Presentation</vt:lpstr>
      <vt:lpstr>You found your Academic Advisor</vt:lpstr>
      <vt:lpstr>Questions?  Extra Info from Peer Mentors?</vt:lpstr>
      <vt:lpstr>Vocabulary Review</vt:lpstr>
      <vt:lpstr>Let’s look again at our vocabulary list.  What words did you hear in class? Which words do you still need to learn? What strategies will you use to learn them? </vt:lpstr>
      <vt:lpstr>Recap</vt:lpstr>
      <vt:lpstr>Before Session 7…</vt:lpstr>
      <vt:lpstr>#aMAJORdecision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DeCoux</dc:creator>
  <cp:lastModifiedBy>Tom Smith</cp:lastModifiedBy>
  <cp:revision>1</cp:revision>
  <dcterms:modified xsi:type="dcterms:W3CDTF">2023-09-29T17:58:58Z</dcterms:modified>
</cp:coreProperties>
</file>