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8.jpg" ContentType="image/gif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DB33A-02D7-49B9-A9DA-554EE29F9E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0172DC-CEA8-4E56-88F9-F08640092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527F9-75C2-4442-ACD1-A9D85524C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19A8D-694B-4714-966F-F80F510DB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A2961-918A-4273-A692-21FD93492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7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89891-1D1A-42A7-9A9A-80EADB1EF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86828-B775-4C33-BC0D-A7D34BEC67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321C7-6727-4C32-BCC0-410D40F3E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67E23-54E1-492A-B4D2-DC6153A02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CD1B9-8FF0-4B74-A859-FB0582706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77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D05810-BC9B-4E63-B395-6D9E7F1A63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C01E26-84E7-466B-9CC2-C806A23F25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AAB7B-74E5-45DA-8BE1-5CF870F87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85307-3B3D-4D7F-B7FE-385FF188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052A9-4DD2-4C7B-B8EA-E894A6D8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D5BC0-97F7-4DE7-9906-6FB649CFC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80211-DE0A-441D-8165-2F83E2BBB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AC32A-7421-4BA4-89F3-14EBF1673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1899A-6653-41D2-84F4-1C4E5AF14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E45B0-EA01-4D44-BB33-DB3610E05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28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029AB-A597-4B1C-A3A4-AF231E62D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83CD8A-47A0-4093-97A9-A26A2A83A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5A377-6C70-43BF-B10F-12453F21D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82E42-E3A8-4799-B64B-FABADA1FE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8838C-2925-4C06-95B7-7809A48FA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76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1064B-C0BA-44ED-8E78-2F578E579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05977-6EF7-491E-ACDB-790C0790AE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44591-1AFB-4851-BF83-1E17EA41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6CED2-1E0B-4EB4-A499-0F9799582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5C2B9B-5974-4192-8A1F-31D276AC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0CEBFA-7B45-4C3C-9D18-05F27890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3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9EA5E-D968-4B01-950C-9059D9DB2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DA618-ECCE-410D-9D6E-0C88FA45D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AB9C92-1690-433C-A0DC-0569354677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104CF5-892E-4C68-9FB9-7EFA18C2B0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AAC380-D141-4DEA-AD0E-6DB05A1F0E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281051-3055-41A5-84D0-B6E1065CE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5A7855-BC02-46DB-8279-14BF0CFA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E7497F-0A25-41DC-B983-45DD58644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28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FEC9E-C1C0-432A-8BAA-69023C41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D7C6C8-DE7E-49FC-86D3-97D683D3A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101C2-6419-4731-B52B-727C9F465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282ADF-85D8-4D50-999C-A936577DA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8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78AB02-C73C-49FC-8E14-2A16FDE0C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B7D8E0-9D12-4D4C-8572-AC61C53DC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38FD2-6D5D-4868-8423-D302AB475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82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5DC01-9643-4DD6-8D32-BF3EC3DD9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08197-C258-4317-A5E2-3B5B907A9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8DBE10-7530-4410-BEA9-FA50A4775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8556E-E6DC-487D-81B0-766A24129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E402E6-12B7-4F99-A0AB-C7683C36C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88A59-845B-4B32-89BE-A12838BFD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95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D7712-652B-42DF-BB08-965B3E84E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D57B96-2ABF-4C1C-8044-48E38DF674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79AD0-7159-4772-A2C7-ED4F48232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2F005-D6AF-4CFD-B1D8-60C59D439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7EDFD4-83F1-4FF0-84D4-205451E0D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51FE7-892A-4A91-B61A-BA9687866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0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231280-7BF5-45AA-B7E6-5305562EF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AC209-4117-4518-A92C-72B4D6333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2C7C-600A-4B89-AD3C-5DC2397EF3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1D91E-F3D4-420C-A029-6912D7E1A0DF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F0561-0095-4BAF-8DAD-7E640A892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31BEC-5C54-4DD5-B942-DD5A1EA1A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A3ECF-EAA2-453F-977B-53402B28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36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DFB414-50AC-4A2A-A274-D9465A333B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477" y="0"/>
            <a:ext cx="7863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07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BDA4E9-9DDD-425C-84CA-A320D29C0F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313" y="550586"/>
            <a:ext cx="6546574" cy="608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329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48CA44-8F4F-4F6D-9B2D-0FF43FECFF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48" y="285725"/>
            <a:ext cx="9423481" cy="5929545"/>
          </a:xfrm>
        </p:spPr>
      </p:pic>
    </p:spTree>
    <p:extLst>
      <p:ext uri="{BB962C8B-B14F-4D97-AF65-F5344CB8AC3E}">
        <p14:creationId xmlns:p14="http://schemas.microsoft.com/office/powerpoint/2010/main" val="2739540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41B581-27CE-4FC4-9BBD-E1F04AE4A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0125"/>
            <a:ext cx="12192000" cy="54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3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AC88E2-7C91-4B4B-B52D-6D127D384B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36" y="572695"/>
            <a:ext cx="5242529" cy="57126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074309-0EA5-4688-A0C5-2AF9038F70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843" y="572695"/>
            <a:ext cx="5712610" cy="571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554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4CEEB7E-EEE8-4FA0-9D98-EAC3CC6C84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51" y="252711"/>
            <a:ext cx="5201376" cy="59825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F40FC1-9627-4A6B-838F-583466879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37732"/>
            <a:ext cx="5591955" cy="598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557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32C665-BD82-4336-ABF9-3EC09591E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98" y="131323"/>
            <a:ext cx="5330785" cy="648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34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8E9F89-E7D4-45BB-BEEA-032718EFBE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77" y="582405"/>
            <a:ext cx="9359762" cy="569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916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1364AA-52CF-4F80-9C35-A79F66F118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078" y="1086678"/>
            <a:ext cx="7242313" cy="54317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852388-C4DB-4094-94DF-9BB2898080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28" y="632571"/>
            <a:ext cx="4330519" cy="559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06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66F604-4571-4E82-BB07-3397ACC28A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28" y="249832"/>
            <a:ext cx="7273985" cy="66081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3DC13E-A518-4EF3-83F8-196F62F09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93368" y="1561582"/>
            <a:ext cx="5602253" cy="373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610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D24852-401A-44DA-A8A1-58E97064C8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27" y="118452"/>
            <a:ext cx="5218733" cy="6428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AF95F9-8576-46A5-9916-A69F5AD71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660" y="1076024"/>
            <a:ext cx="6541605" cy="470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27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348919B-2249-427D-8CB4-2C02C03A9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96" y="1149626"/>
            <a:ext cx="6250105" cy="455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80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mhd darkal</dc:creator>
  <cp:lastModifiedBy>mhd darkal</cp:lastModifiedBy>
  <cp:revision>4</cp:revision>
  <dcterms:created xsi:type="dcterms:W3CDTF">2017-11-22T07:18:58Z</dcterms:created>
  <dcterms:modified xsi:type="dcterms:W3CDTF">2017-11-22T07:54:22Z</dcterms:modified>
</cp:coreProperties>
</file>