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Lst>
  <p:notesMasterIdLst>
    <p:notesMasterId r:id="rId11"/>
  </p:notesMasterIdLst>
  <p:sldIdLst>
    <p:sldId id="259" r:id="rId3"/>
    <p:sldId id="354" r:id="rId4"/>
    <p:sldId id="358" r:id="rId5"/>
    <p:sldId id="303" r:id="rId6"/>
    <p:sldId id="304" r:id="rId7"/>
    <p:sldId id="346" r:id="rId8"/>
    <p:sldId id="356" r:id="rId9"/>
    <p:sldId id="27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C299FC-37C7-485B-9357-C70D56ECA87B}" v="674" dt="2022-09-21T13:21:04.54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E4C299FC-37C7-485B-9357-C70D56ECA87B}"/>
    <pc:docChg chg="undo custSel addSld delSld modSld delMainMaster">
      <pc:chgData name="Tom Smith" userId="eac52e5223bf4258" providerId="LiveId" clId="{E4C299FC-37C7-485B-9357-C70D56ECA87B}" dt="2022-09-21T13:38:30.845" v="1317" actId="20577"/>
      <pc:docMkLst>
        <pc:docMk/>
      </pc:docMkLst>
      <pc:sldChg chg="del">
        <pc:chgData name="Tom Smith" userId="eac52e5223bf4258" providerId="LiveId" clId="{E4C299FC-37C7-485B-9357-C70D56ECA87B}" dt="2022-09-21T12:43:09.407" v="254" actId="47"/>
        <pc:sldMkLst>
          <pc:docMk/>
          <pc:sldMk cId="1896490660" sldId="256"/>
        </pc:sldMkLst>
      </pc:sldChg>
      <pc:sldChg chg="del">
        <pc:chgData name="Tom Smith" userId="eac52e5223bf4258" providerId="LiveId" clId="{E4C299FC-37C7-485B-9357-C70D56ECA87B}" dt="2022-09-21T12:46:22.501" v="282" actId="47"/>
        <pc:sldMkLst>
          <pc:docMk/>
          <pc:sldMk cId="1677188965" sldId="257"/>
        </pc:sldMkLst>
      </pc:sldChg>
      <pc:sldChg chg="del">
        <pc:chgData name="Tom Smith" userId="eac52e5223bf4258" providerId="LiveId" clId="{E4C299FC-37C7-485B-9357-C70D56ECA87B}" dt="2022-09-21T12:46:23.360" v="283" actId="47"/>
        <pc:sldMkLst>
          <pc:docMk/>
          <pc:sldMk cId="3117915030" sldId="258"/>
        </pc:sldMkLst>
      </pc:sldChg>
      <pc:sldChg chg="modSp mod">
        <pc:chgData name="Tom Smith" userId="eac52e5223bf4258" providerId="LiveId" clId="{E4C299FC-37C7-485B-9357-C70D56ECA87B}" dt="2022-09-21T12:53:53.067" v="599" actId="20577"/>
        <pc:sldMkLst>
          <pc:docMk/>
          <pc:sldMk cId="3355501316" sldId="259"/>
        </pc:sldMkLst>
        <pc:spChg chg="mod">
          <ac:chgData name="Tom Smith" userId="eac52e5223bf4258" providerId="LiveId" clId="{E4C299FC-37C7-485B-9357-C70D56ECA87B}" dt="2022-09-21T12:53:53.067" v="599" actId="20577"/>
          <ac:spMkLst>
            <pc:docMk/>
            <pc:sldMk cId="3355501316" sldId="259"/>
            <ac:spMk id="3" creationId="{00000000-0000-0000-0000-000000000000}"/>
          </ac:spMkLst>
        </pc:spChg>
      </pc:sldChg>
      <pc:sldChg chg="del">
        <pc:chgData name="Tom Smith" userId="eac52e5223bf4258" providerId="LiveId" clId="{E4C299FC-37C7-485B-9357-C70D56ECA87B}" dt="2022-09-21T12:46:25.680" v="285" actId="47"/>
        <pc:sldMkLst>
          <pc:docMk/>
          <pc:sldMk cId="1270233742" sldId="260"/>
        </pc:sldMkLst>
      </pc:sldChg>
      <pc:sldChg chg="modSp mod">
        <pc:chgData name="Tom Smith" userId="eac52e5223bf4258" providerId="LiveId" clId="{E4C299FC-37C7-485B-9357-C70D56ECA87B}" dt="2022-09-21T13:38:30.845" v="1317" actId="20577"/>
        <pc:sldMkLst>
          <pc:docMk/>
          <pc:sldMk cId="1552480648" sldId="272"/>
        </pc:sldMkLst>
        <pc:spChg chg="mod">
          <ac:chgData name="Tom Smith" userId="eac52e5223bf4258" providerId="LiveId" clId="{E4C299FC-37C7-485B-9357-C70D56ECA87B}" dt="2022-09-21T13:38:30.845" v="1317" actId="20577"/>
          <ac:spMkLst>
            <pc:docMk/>
            <pc:sldMk cId="1552480648" sldId="272"/>
            <ac:spMk id="3" creationId="{00000000-0000-0000-0000-000000000000}"/>
          </ac:spMkLst>
        </pc:spChg>
        <pc:picChg chg="mod">
          <ac:chgData name="Tom Smith" userId="eac52e5223bf4258" providerId="LiveId" clId="{E4C299FC-37C7-485B-9357-C70D56ECA87B}" dt="2022-09-21T13:04:20.247" v="1068" actId="14100"/>
          <ac:picMkLst>
            <pc:docMk/>
            <pc:sldMk cId="1552480648" sldId="272"/>
            <ac:picMk id="5122" creationId="{00000000-0000-0000-0000-000000000000}"/>
          </ac:picMkLst>
        </pc:picChg>
      </pc:sldChg>
      <pc:sldChg chg="addSp delSp modSp add del setBg modAnim delDesignElem">
        <pc:chgData name="Tom Smith" userId="eac52e5223bf4258" providerId="LiveId" clId="{E4C299FC-37C7-485B-9357-C70D56ECA87B}" dt="2022-09-21T12:48:33.688" v="393" actId="1076"/>
        <pc:sldMkLst>
          <pc:docMk/>
          <pc:sldMk cId="12279924" sldId="303"/>
        </pc:sldMkLst>
        <pc:spChg chg="mod">
          <ac:chgData name="Tom Smith" userId="eac52e5223bf4258" providerId="LiveId" clId="{E4C299FC-37C7-485B-9357-C70D56ECA87B}" dt="2022-09-21T12:40:37.513" v="198" actId="20577"/>
          <ac:spMkLst>
            <pc:docMk/>
            <pc:sldMk cId="12279924" sldId="303"/>
            <ac:spMk id="3" creationId="{4CCE27C0-533A-F937-5B64-5678DA8DA677}"/>
          </ac:spMkLst>
        </pc:spChg>
        <pc:spChg chg="add del">
          <ac:chgData name="Tom Smith" userId="eac52e5223bf4258" providerId="LiveId" clId="{E4C299FC-37C7-485B-9357-C70D56ECA87B}" dt="2022-09-21T12:37:42.575" v="28"/>
          <ac:spMkLst>
            <pc:docMk/>
            <pc:sldMk cId="12279924" sldId="303"/>
            <ac:spMk id="8" creationId="{100EDD19-6802-4EC3-95CE-CFFAB042CFD6}"/>
          </ac:spMkLst>
        </pc:spChg>
        <pc:spChg chg="add del">
          <ac:chgData name="Tom Smith" userId="eac52e5223bf4258" providerId="LiveId" clId="{E4C299FC-37C7-485B-9357-C70D56ECA87B}" dt="2022-09-21T12:37:42.575" v="28"/>
          <ac:spMkLst>
            <pc:docMk/>
            <pc:sldMk cId="12279924" sldId="303"/>
            <ac:spMk id="10" creationId="{DB17E863-922E-4C26-BD64-E8FD41D28661}"/>
          </ac:spMkLst>
        </pc:spChg>
        <pc:picChg chg="mod">
          <ac:chgData name="Tom Smith" userId="eac52e5223bf4258" providerId="LiveId" clId="{E4C299FC-37C7-485B-9357-C70D56ECA87B}" dt="2022-09-21T12:48:33.688" v="393" actId="1076"/>
          <ac:picMkLst>
            <pc:docMk/>
            <pc:sldMk cId="12279924" sldId="303"/>
            <ac:picMk id="4" creationId="{83AC1649-00DE-93D5-D95C-11D9583EA8D8}"/>
          </ac:picMkLst>
        </pc:picChg>
      </pc:sldChg>
      <pc:sldChg chg="addSp delSp modSp add del mod setBg modAnim delDesignElem">
        <pc:chgData name="Tom Smith" userId="eac52e5223bf4258" providerId="LiveId" clId="{E4C299FC-37C7-485B-9357-C70D56ECA87B}" dt="2022-09-21T12:54:48.286" v="611" actId="20577"/>
        <pc:sldMkLst>
          <pc:docMk/>
          <pc:sldMk cId="1437689055" sldId="304"/>
        </pc:sldMkLst>
        <pc:spChg chg="mod">
          <ac:chgData name="Tom Smith" userId="eac52e5223bf4258" providerId="LiveId" clId="{E4C299FC-37C7-485B-9357-C70D56ECA87B}" dt="2022-09-21T12:42:37.660" v="251" actId="26606"/>
          <ac:spMkLst>
            <pc:docMk/>
            <pc:sldMk cId="1437689055" sldId="304"/>
            <ac:spMk id="2" creationId="{8B271E17-75DE-3F08-15C4-9DE756BDF663}"/>
          </ac:spMkLst>
        </pc:spChg>
        <pc:spChg chg="mod">
          <ac:chgData name="Tom Smith" userId="eac52e5223bf4258" providerId="LiveId" clId="{E4C299FC-37C7-485B-9357-C70D56ECA87B}" dt="2022-09-21T12:54:48.286" v="611" actId="20577"/>
          <ac:spMkLst>
            <pc:docMk/>
            <pc:sldMk cId="1437689055" sldId="304"/>
            <ac:spMk id="3" creationId="{4CCE27C0-533A-F937-5B64-5678DA8DA677}"/>
          </ac:spMkLst>
        </pc:spChg>
        <pc:spChg chg="add del">
          <ac:chgData name="Tom Smith" userId="eac52e5223bf4258" providerId="LiveId" clId="{E4C299FC-37C7-485B-9357-C70D56ECA87B}" dt="2022-09-21T12:42:37.660" v="251" actId="26606"/>
          <ac:spMkLst>
            <pc:docMk/>
            <pc:sldMk cId="1437689055" sldId="304"/>
            <ac:spMk id="8" creationId="{100EDD19-6802-4EC3-95CE-CFFAB042CFD6}"/>
          </ac:spMkLst>
        </pc:spChg>
        <pc:spChg chg="add del">
          <ac:chgData name="Tom Smith" userId="eac52e5223bf4258" providerId="LiveId" clId="{E4C299FC-37C7-485B-9357-C70D56ECA87B}" dt="2022-09-21T12:42:37.660" v="251" actId="26606"/>
          <ac:spMkLst>
            <pc:docMk/>
            <pc:sldMk cId="1437689055" sldId="304"/>
            <ac:spMk id="10" creationId="{DB17E863-922E-4C26-BD64-E8FD41D28661}"/>
          </ac:spMkLst>
        </pc:spChg>
        <pc:spChg chg="add del">
          <ac:chgData name="Tom Smith" userId="eac52e5223bf4258" providerId="LiveId" clId="{E4C299FC-37C7-485B-9357-C70D56ECA87B}" dt="2022-09-21T12:42:37.658" v="250" actId="26606"/>
          <ac:spMkLst>
            <pc:docMk/>
            <pc:sldMk cId="1437689055" sldId="304"/>
            <ac:spMk id="15" creationId="{3CD9DF72-87A3-404E-A828-84CBF11A8303}"/>
          </ac:spMkLst>
        </pc:spChg>
        <pc:spChg chg="add">
          <ac:chgData name="Tom Smith" userId="eac52e5223bf4258" providerId="LiveId" clId="{E4C299FC-37C7-485B-9357-C70D56ECA87B}" dt="2022-09-21T12:42:37.660" v="251" actId="26606"/>
          <ac:spMkLst>
            <pc:docMk/>
            <pc:sldMk cId="1437689055" sldId="304"/>
            <ac:spMk id="19" creationId="{743AA782-23D1-4521-8CAD-47662984AA08}"/>
          </ac:spMkLst>
        </pc:spChg>
        <pc:spChg chg="add">
          <ac:chgData name="Tom Smith" userId="eac52e5223bf4258" providerId="LiveId" clId="{E4C299FC-37C7-485B-9357-C70D56ECA87B}" dt="2022-09-21T12:42:37.660" v="251" actId="26606"/>
          <ac:spMkLst>
            <pc:docMk/>
            <pc:sldMk cId="1437689055" sldId="304"/>
            <ac:spMk id="20" creationId="{71877DBC-BB60-40F0-AC93-2ACDBAAE60CE}"/>
          </ac:spMkLst>
        </pc:spChg>
        <pc:picChg chg="mod ord">
          <ac:chgData name="Tom Smith" userId="eac52e5223bf4258" providerId="LiveId" clId="{E4C299FC-37C7-485B-9357-C70D56ECA87B}" dt="2022-09-21T12:42:37.660" v="251" actId="26606"/>
          <ac:picMkLst>
            <pc:docMk/>
            <pc:sldMk cId="1437689055" sldId="304"/>
            <ac:picMk id="4" creationId="{83AC1649-00DE-93D5-D95C-11D9583EA8D8}"/>
          </ac:picMkLst>
        </pc:picChg>
        <pc:cxnChg chg="add del">
          <ac:chgData name="Tom Smith" userId="eac52e5223bf4258" providerId="LiveId" clId="{E4C299FC-37C7-485B-9357-C70D56ECA87B}" dt="2022-09-21T12:42:37.658" v="250" actId="26606"/>
          <ac:cxnSpMkLst>
            <pc:docMk/>
            <pc:sldMk cId="1437689055" sldId="304"/>
            <ac:cxnSpMk id="17" creationId="{20E3A342-4D61-4E3F-AF90-1AB42AEB96CC}"/>
          </ac:cxnSpMkLst>
        </pc:cxnChg>
      </pc:sldChg>
      <pc:sldChg chg="modSp mod modAnim">
        <pc:chgData name="Tom Smith" userId="eac52e5223bf4258" providerId="LiveId" clId="{E4C299FC-37C7-485B-9357-C70D56ECA87B}" dt="2022-09-21T12:48:15.894" v="392" actId="20577"/>
        <pc:sldMkLst>
          <pc:docMk/>
          <pc:sldMk cId="704546863" sldId="346"/>
        </pc:sldMkLst>
        <pc:spChg chg="mod">
          <ac:chgData name="Tom Smith" userId="eac52e5223bf4258" providerId="LiveId" clId="{E4C299FC-37C7-485B-9357-C70D56ECA87B}" dt="2022-09-21T12:46:56.355" v="297" actId="20577"/>
          <ac:spMkLst>
            <pc:docMk/>
            <pc:sldMk cId="704546863" sldId="346"/>
            <ac:spMk id="2" creationId="{069F1EC9-2DEC-2389-FCC7-DA4D4B15F3CD}"/>
          </ac:spMkLst>
        </pc:spChg>
        <pc:spChg chg="mod">
          <ac:chgData name="Tom Smith" userId="eac52e5223bf4258" providerId="LiveId" clId="{E4C299FC-37C7-485B-9357-C70D56ECA87B}" dt="2022-09-21T12:48:15.894" v="392" actId="20577"/>
          <ac:spMkLst>
            <pc:docMk/>
            <pc:sldMk cId="704546863" sldId="346"/>
            <ac:spMk id="6" creationId="{0525FD89-2F0A-54E4-6D22-F14CFBAECC65}"/>
          </ac:spMkLst>
        </pc:spChg>
      </pc:sldChg>
      <pc:sldChg chg="addSp delSp modSp mod modAnim">
        <pc:chgData name="Tom Smith" userId="eac52e5223bf4258" providerId="LiveId" clId="{E4C299FC-37C7-485B-9357-C70D56ECA87B}" dt="2022-09-21T12:52:56.374" v="591" actId="255"/>
        <pc:sldMkLst>
          <pc:docMk/>
          <pc:sldMk cId="3492268697" sldId="354"/>
        </pc:sldMkLst>
        <pc:spChg chg="mod ord">
          <ac:chgData name="Tom Smith" userId="eac52e5223bf4258" providerId="LiveId" clId="{E4C299FC-37C7-485B-9357-C70D56ECA87B}" dt="2022-09-21T12:52:56.374" v="591" actId="255"/>
          <ac:spMkLst>
            <pc:docMk/>
            <pc:sldMk cId="3492268697" sldId="354"/>
            <ac:spMk id="3" creationId="{D033A7C6-19B0-C948-402C-A1E1DE7274A4}"/>
          </ac:spMkLst>
        </pc:spChg>
        <pc:spChg chg="del">
          <ac:chgData name="Tom Smith" userId="eac52e5223bf4258" providerId="LiveId" clId="{E4C299FC-37C7-485B-9357-C70D56ECA87B}" dt="2022-09-21T12:52:11.517" v="584" actId="26606"/>
          <ac:spMkLst>
            <pc:docMk/>
            <pc:sldMk cId="3492268697" sldId="354"/>
            <ac:spMk id="1036" creationId="{23E547B5-89CF-4EC0-96DE-25771AED0799}"/>
          </ac:spMkLst>
        </pc:spChg>
        <pc:spChg chg="del">
          <ac:chgData name="Tom Smith" userId="eac52e5223bf4258" providerId="LiveId" clId="{E4C299FC-37C7-485B-9357-C70D56ECA87B}" dt="2022-09-21T12:52:11.517" v="584" actId="26606"/>
          <ac:spMkLst>
            <pc:docMk/>
            <pc:sldMk cId="3492268697" sldId="354"/>
            <ac:spMk id="1038" creationId="{3F0B8CEB-8279-4E5E-A0CE-1FC9F71736F2}"/>
          </ac:spMkLst>
        </pc:spChg>
        <pc:spChg chg="add">
          <ac:chgData name="Tom Smith" userId="eac52e5223bf4258" providerId="LiveId" clId="{E4C299FC-37C7-485B-9357-C70D56ECA87B}" dt="2022-09-21T12:52:11.517" v="584" actId="26606"/>
          <ac:spMkLst>
            <pc:docMk/>
            <pc:sldMk cId="3492268697" sldId="354"/>
            <ac:spMk id="1043" creationId="{23E547B5-89CF-4EC0-96DE-25771AED0799}"/>
          </ac:spMkLst>
        </pc:spChg>
        <pc:spChg chg="add">
          <ac:chgData name="Tom Smith" userId="eac52e5223bf4258" providerId="LiveId" clId="{E4C299FC-37C7-485B-9357-C70D56ECA87B}" dt="2022-09-21T12:52:11.517" v="584" actId="26606"/>
          <ac:spMkLst>
            <pc:docMk/>
            <pc:sldMk cId="3492268697" sldId="354"/>
            <ac:spMk id="1045" creationId="{3F0B8CEB-8279-4E5E-A0CE-1FC9F71736F2}"/>
          </ac:spMkLst>
        </pc:spChg>
        <pc:picChg chg="add mod">
          <ac:chgData name="Tom Smith" userId="eac52e5223bf4258" providerId="LiveId" clId="{E4C299FC-37C7-485B-9357-C70D56ECA87B}" dt="2022-09-21T12:52:11.517" v="584" actId="26606"/>
          <ac:picMkLst>
            <pc:docMk/>
            <pc:sldMk cId="3492268697" sldId="354"/>
            <ac:picMk id="1026" creationId="{B680B363-D0CF-D2D5-16E5-20C1533C82BF}"/>
          </ac:picMkLst>
        </pc:picChg>
        <pc:picChg chg="del">
          <ac:chgData name="Tom Smith" userId="eac52e5223bf4258" providerId="LiveId" clId="{E4C299FC-37C7-485B-9357-C70D56ECA87B}" dt="2022-09-21T12:51:58.365" v="582" actId="478"/>
          <ac:picMkLst>
            <pc:docMk/>
            <pc:sldMk cId="3492268697" sldId="354"/>
            <ac:picMk id="1027" creationId="{37E757B4-2146-8629-543F-D4B8013A4EF6}"/>
          </ac:picMkLst>
        </pc:picChg>
      </pc:sldChg>
      <pc:sldChg chg="modSp">
        <pc:chgData name="Tom Smith" userId="eac52e5223bf4258" providerId="LiveId" clId="{E4C299FC-37C7-485B-9357-C70D56ECA87B}" dt="2022-09-21T12:55:43.058" v="692" actId="20577"/>
        <pc:sldMkLst>
          <pc:docMk/>
          <pc:sldMk cId="1452384701" sldId="356"/>
        </pc:sldMkLst>
        <pc:spChg chg="mod">
          <ac:chgData name="Tom Smith" userId="eac52e5223bf4258" providerId="LiveId" clId="{E4C299FC-37C7-485B-9357-C70D56ECA87B}" dt="2022-09-21T12:55:43.058" v="692" actId="20577"/>
          <ac:spMkLst>
            <pc:docMk/>
            <pc:sldMk cId="1452384701" sldId="356"/>
            <ac:spMk id="6" creationId="{BA50F764-E1B5-115A-6AE6-D6C0317CE6EF}"/>
          </ac:spMkLst>
        </pc:spChg>
      </pc:sldChg>
      <pc:sldChg chg="del">
        <pc:chgData name="Tom Smith" userId="eac52e5223bf4258" providerId="LiveId" clId="{E4C299FC-37C7-485B-9357-C70D56ECA87B}" dt="2022-09-21T12:46:24.247" v="284" actId="47"/>
        <pc:sldMkLst>
          <pc:docMk/>
          <pc:sldMk cId="851228851" sldId="357"/>
        </pc:sldMkLst>
      </pc:sldChg>
      <pc:sldChg chg="addSp delSp modSp add del mod setBg modAnim delDesignElem">
        <pc:chgData name="Tom Smith" userId="eac52e5223bf4258" providerId="LiveId" clId="{E4C299FC-37C7-485B-9357-C70D56ECA87B}" dt="2022-09-21T13:21:04.543" v="1306" actId="6549"/>
        <pc:sldMkLst>
          <pc:docMk/>
          <pc:sldMk cId="352607441" sldId="358"/>
        </pc:sldMkLst>
        <pc:spChg chg="mod">
          <ac:chgData name="Tom Smith" userId="eac52e5223bf4258" providerId="LiveId" clId="{E4C299FC-37C7-485B-9357-C70D56ECA87B}" dt="2022-09-21T13:21:04.543" v="1306" actId="6549"/>
          <ac:spMkLst>
            <pc:docMk/>
            <pc:sldMk cId="352607441" sldId="358"/>
            <ac:spMk id="3" creationId="{7A4E9EF6-E7D3-CC4D-B30C-3667BCEFFED2}"/>
          </ac:spMkLst>
        </pc:spChg>
        <pc:spChg chg="add del">
          <ac:chgData name="Tom Smith" userId="eac52e5223bf4258" providerId="LiveId" clId="{E4C299FC-37C7-485B-9357-C70D56ECA87B}" dt="2022-09-21T12:37:42.575" v="28"/>
          <ac:spMkLst>
            <pc:docMk/>
            <pc:sldMk cId="352607441" sldId="358"/>
            <ac:spMk id="10" creationId="{15F0A9D0-BB35-4CAB-B92D-E061B9D8E3BD}"/>
          </ac:spMkLst>
        </pc:spChg>
        <pc:cxnChg chg="add del">
          <ac:chgData name="Tom Smith" userId="eac52e5223bf4258" providerId="LiveId" clId="{E4C299FC-37C7-485B-9357-C70D56ECA87B}" dt="2022-09-21T12:37:42.575" v="28"/>
          <ac:cxnSpMkLst>
            <pc:docMk/>
            <pc:sldMk cId="352607441" sldId="358"/>
            <ac:cxnSpMk id="12" creationId="{52F5DE35-776B-4C7D-AF2E-514E68BDD2F6}"/>
          </ac:cxnSpMkLst>
        </pc:cxnChg>
        <pc:cxnChg chg="add del">
          <ac:chgData name="Tom Smith" userId="eac52e5223bf4258" providerId="LiveId" clId="{E4C299FC-37C7-485B-9357-C70D56ECA87B}" dt="2022-09-21T12:37:42.575" v="28"/>
          <ac:cxnSpMkLst>
            <pc:docMk/>
            <pc:sldMk cId="352607441" sldId="358"/>
            <ac:cxnSpMk id="14" creationId="{4A65E4E8-1272-4386-BDFE-0129D7A7E2D4}"/>
          </ac:cxnSpMkLst>
        </pc:cxnChg>
        <pc:cxnChg chg="add del">
          <ac:chgData name="Tom Smith" userId="eac52e5223bf4258" providerId="LiveId" clId="{E4C299FC-37C7-485B-9357-C70D56ECA87B}" dt="2022-09-21T12:37:42.575" v="28"/>
          <ac:cxnSpMkLst>
            <pc:docMk/>
            <pc:sldMk cId="352607441" sldId="358"/>
            <ac:cxnSpMk id="16" creationId="{A6515F51-DBC6-42B8-9C34-749F69BB6561}"/>
          </ac:cxnSpMkLst>
        </pc:cxnChg>
        <pc:cxnChg chg="add del">
          <ac:chgData name="Tom Smith" userId="eac52e5223bf4258" providerId="LiveId" clId="{E4C299FC-37C7-485B-9357-C70D56ECA87B}" dt="2022-09-21T12:37:42.575" v="28"/>
          <ac:cxnSpMkLst>
            <pc:docMk/>
            <pc:sldMk cId="352607441" sldId="358"/>
            <ac:cxnSpMk id="18" creationId="{873F5967-4993-405D-A3E6-84DCEFF44C2A}"/>
          </ac:cxnSpMkLst>
        </pc:cxnChg>
        <pc:cxnChg chg="add del">
          <ac:chgData name="Tom Smith" userId="eac52e5223bf4258" providerId="LiveId" clId="{E4C299FC-37C7-485B-9357-C70D56ECA87B}" dt="2022-09-21T12:37:42.575" v="28"/>
          <ac:cxnSpMkLst>
            <pc:docMk/>
            <pc:sldMk cId="352607441" sldId="358"/>
            <ac:cxnSpMk id="20" creationId="{A3A523CC-BD6C-4A0D-B9DB-1DC2CE1E22F0}"/>
          </ac:cxnSpMkLst>
        </pc:cxnChg>
      </pc:sldChg>
      <pc:sldMasterChg chg="del delSldLayout">
        <pc:chgData name="Tom Smith" userId="eac52e5223bf4258" providerId="LiveId" clId="{E4C299FC-37C7-485B-9357-C70D56ECA87B}" dt="2022-09-21T12:46:25.680" v="285" actId="47"/>
        <pc:sldMasterMkLst>
          <pc:docMk/>
          <pc:sldMasterMk cId="2272002654" sldId="2147483660"/>
        </pc:sldMasterMkLst>
        <pc:sldLayoutChg chg="del">
          <pc:chgData name="Tom Smith" userId="eac52e5223bf4258" providerId="LiveId" clId="{E4C299FC-37C7-485B-9357-C70D56ECA87B}" dt="2022-09-21T12:46:25.680" v="285" actId="47"/>
          <pc:sldLayoutMkLst>
            <pc:docMk/>
            <pc:sldMasterMk cId="2272002654" sldId="2147483660"/>
            <pc:sldLayoutMk cId="579010144" sldId="2147483661"/>
          </pc:sldLayoutMkLst>
        </pc:sldLayoutChg>
        <pc:sldLayoutChg chg="del">
          <pc:chgData name="Tom Smith" userId="eac52e5223bf4258" providerId="LiveId" clId="{E4C299FC-37C7-485B-9357-C70D56ECA87B}" dt="2022-09-21T12:46:25.680" v="285" actId="47"/>
          <pc:sldLayoutMkLst>
            <pc:docMk/>
            <pc:sldMasterMk cId="2272002654" sldId="2147483660"/>
            <pc:sldLayoutMk cId="2703137623" sldId="2147483662"/>
          </pc:sldLayoutMkLst>
        </pc:sldLayoutChg>
        <pc:sldLayoutChg chg="del">
          <pc:chgData name="Tom Smith" userId="eac52e5223bf4258" providerId="LiveId" clId="{E4C299FC-37C7-485B-9357-C70D56ECA87B}" dt="2022-09-21T12:46:25.680" v="285" actId="47"/>
          <pc:sldLayoutMkLst>
            <pc:docMk/>
            <pc:sldMasterMk cId="2272002654" sldId="2147483660"/>
            <pc:sldLayoutMk cId="2992757856" sldId="2147483663"/>
          </pc:sldLayoutMkLst>
        </pc:sldLayoutChg>
        <pc:sldLayoutChg chg="del">
          <pc:chgData name="Tom Smith" userId="eac52e5223bf4258" providerId="LiveId" clId="{E4C299FC-37C7-485B-9357-C70D56ECA87B}" dt="2022-09-21T12:46:25.680" v="285" actId="47"/>
          <pc:sldLayoutMkLst>
            <pc:docMk/>
            <pc:sldMasterMk cId="2272002654" sldId="2147483660"/>
            <pc:sldLayoutMk cId="1547585280" sldId="2147483664"/>
          </pc:sldLayoutMkLst>
        </pc:sldLayoutChg>
        <pc:sldLayoutChg chg="del">
          <pc:chgData name="Tom Smith" userId="eac52e5223bf4258" providerId="LiveId" clId="{E4C299FC-37C7-485B-9357-C70D56ECA87B}" dt="2022-09-21T12:46:25.680" v="285" actId="47"/>
          <pc:sldLayoutMkLst>
            <pc:docMk/>
            <pc:sldMasterMk cId="2272002654" sldId="2147483660"/>
            <pc:sldLayoutMk cId="4018025007" sldId="2147483665"/>
          </pc:sldLayoutMkLst>
        </pc:sldLayoutChg>
        <pc:sldLayoutChg chg="del">
          <pc:chgData name="Tom Smith" userId="eac52e5223bf4258" providerId="LiveId" clId="{E4C299FC-37C7-485B-9357-C70D56ECA87B}" dt="2022-09-21T12:46:25.680" v="285" actId="47"/>
          <pc:sldLayoutMkLst>
            <pc:docMk/>
            <pc:sldMasterMk cId="2272002654" sldId="2147483660"/>
            <pc:sldLayoutMk cId="3929624128" sldId="2147483666"/>
          </pc:sldLayoutMkLst>
        </pc:sldLayoutChg>
        <pc:sldLayoutChg chg="del">
          <pc:chgData name="Tom Smith" userId="eac52e5223bf4258" providerId="LiveId" clId="{E4C299FC-37C7-485B-9357-C70D56ECA87B}" dt="2022-09-21T12:46:25.680" v="285" actId="47"/>
          <pc:sldLayoutMkLst>
            <pc:docMk/>
            <pc:sldMasterMk cId="2272002654" sldId="2147483660"/>
            <pc:sldLayoutMk cId="3929111779" sldId="2147483667"/>
          </pc:sldLayoutMkLst>
        </pc:sldLayoutChg>
        <pc:sldLayoutChg chg="del">
          <pc:chgData name="Tom Smith" userId="eac52e5223bf4258" providerId="LiveId" clId="{E4C299FC-37C7-485B-9357-C70D56ECA87B}" dt="2022-09-21T12:46:25.680" v="285" actId="47"/>
          <pc:sldLayoutMkLst>
            <pc:docMk/>
            <pc:sldMasterMk cId="2272002654" sldId="2147483660"/>
            <pc:sldLayoutMk cId="3710864533" sldId="2147483668"/>
          </pc:sldLayoutMkLst>
        </pc:sldLayoutChg>
        <pc:sldLayoutChg chg="del">
          <pc:chgData name="Tom Smith" userId="eac52e5223bf4258" providerId="LiveId" clId="{E4C299FC-37C7-485B-9357-C70D56ECA87B}" dt="2022-09-21T12:46:25.680" v="285" actId="47"/>
          <pc:sldLayoutMkLst>
            <pc:docMk/>
            <pc:sldMasterMk cId="2272002654" sldId="2147483660"/>
            <pc:sldLayoutMk cId="1994016191" sldId="2147483669"/>
          </pc:sldLayoutMkLst>
        </pc:sldLayoutChg>
        <pc:sldLayoutChg chg="del">
          <pc:chgData name="Tom Smith" userId="eac52e5223bf4258" providerId="LiveId" clId="{E4C299FC-37C7-485B-9357-C70D56ECA87B}" dt="2022-09-21T12:46:25.680" v="285" actId="47"/>
          <pc:sldLayoutMkLst>
            <pc:docMk/>
            <pc:sldMasterMk cId="2272002654" sldId="2147483660"/>
            <pc:sldLayoutMk cId="3384110173" sldId="2147483670"/>
          </pc:sldLayoutMkLst>
        </pc:sldLayoutChg>
        <pc:sldLayoutChg chg="del">
          <pc:chgData name="Tom Smith" userId="eac52e5223bf4258" providerId="LiveId" clId="{E4C299FC-37C7-485B-9357-C70D56ECA87B}" dt="2022-09-21T12:46:25.680" v="285" actId="47"/>
          <pc:sldLayoutMkLst>
            <pc:docMk/>
            <pc:sldMasterMk cId="2272002654" sldId="2147483660"/>
            <pc:sldLayoutMk cId="2841560102" sldId="2147483671"/>
          </pc:sldLayoutMkLst>
        </pc:sldLayoutChg>
        <pc:sldLayoutChg chg="del">
          <pc:chgData name="Tom Smith" userId="eac52e5223bf4258" providerId="LiveId" clId="{E4C299FC-37C7-485B-9357-C70D56ECA87B}" dt="2022-09-21T12:46:25.680" v="285" actId="47"/>
          <pc:sldLayoutMkLst>
            <pc:docMk/>
            <pc:sldMasterMk cId="2272002654" sldId="2147483660"/>
            <pc:sldLayoutMk cId="3537297892" sldId="2147483672"/>
          </pc:sldLayoutMkLst>
        </pc:sldLayoutChg>
        <pc:sldLayoutChg chg="del">
          <pc:chgData name="Tom Smith" userId="eac52e5223bf4258" providerId="LiveId" clId="{E4C299FC-37C7-485B-9357-C70D56ECA87B}" dt="2022-09-21T12:46:25.680" v="285" actId="47"/>
          <pc:sldLayoutMkLst>
            <pc:docMk/>
            <pc:sldMasterMk cId="2272002654" sldId="2147483660"/>
            <pc:sldLayoutMk cId="658134669" sldId="2147483673"/>
          </pc:sldLayoutMkLst>
        </pc:sldLayoutChg>
        <pc:sldLayoutChg chg="del">
          <pc:chgData name="Tom Smith" userId="eac52e5223bf4258" providerId="LiveId" clId="{E4C299FC-37C7-485B-9357-C70D56ECA87B}" dt="2022-09-21T12:46:25.680" v="285" actId="47"/>
          <pc:sldLayoutMkLst>
            <pc:docMk/>
            <pc:sldMasterMk cId="2272002654" sldId="2147483660"/>
            <pc:sldLayoutMk cId="3184276759" sldId="214748367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074981-25C1-457C-8386-0D62D672533A}" type="slidenum">
              <a:rPr lang="en-US" smtClean="0"/>
              <a:t>2</a:t>
            </a:fld>
            <a:endParaRPr lang="en-US"/>
          </a:p>
        </p:txBody>
      </p:sp>
    </p:spTree>
    <p:extLst>
      <p:ext uri="{BB962C8B-B14F-4D97-AF65-F5344CB8AC3E}">
        <p14:creationId xmlns:p14="http://schemas.microsoft.com/office/powerpoint/2010/main" val="1509320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8</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normAutofit/>
          </a:bodyPr>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410883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11EAACC7-3B3F-47D1-959A-EF58926E955E}" type="datetimeFigureOut">
              <a:rPr lang="en-US" smtClean="0"/>
              <a:t>9/21/2022</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42137056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6447567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9521711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075317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5518152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8396022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459254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9332419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5335324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11EAACC7-3B3F-47D1-959A-EF58926E955E}" type="datetimeFigureOut">
              <a:rPr lang="en-US" smtClean="0"/>
              <a:t>9/21/2022</a:t>
            </a:fld>
            <a:endParaRPr lang="en-US"/>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929483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11EAACC7-3B3F-47D1-959A-EF58926E955E}" type="datetimeFigureOut">
              <a:rPr lang="en-US" smtClean="0"/>
              <a:t>9/21/2022</a:t>
            </a:fld>
            <a:endParaRPr lang="en-US"/>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vert="horz" lIns="91440" tIns="45720" rIns="91440" bIns="45720" rtlCol="0" anchor="ctr">
            <a:normAutofit/>
          </a:bodyPr>
          <a:lstStyle>
            <a:lvl1pPr algn="l">
              <a:defRPr sz="1200" b="1" spc="30" baseline="0">
                <a:solidFill>
                  <a:schemeClr val="tx2"/>
                </a:solidFill>
                <a:latin typeface="+mj-lt"/>
              </a:defRPr>
            </a:lvl1pPr>
          </a:lstStyle>
          <a:p>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312CC964-A50B-4C29-B4E4-2C30BB34CCF3}" type="slidenum">
              <a:rPr lang="en-US" smtClean="0"/>
              <a:t>‹#›</a:t>
            </a:fld>
            <a:endParaRPr lang="en-US"/>
          </a:p>
        </p:txBody>
      </p:sp>
    </p:spTree>
    <p:extLst>
      <p:ext uri="{BB962C8B-B14F-4D97-AF65-F5344CB8AC3E}">
        <p14:creationId xmlns:p14="http://schemas.microsoft.com/office/powerpoint/2010/main" val="206130694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1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lnSpcReduction="10000"/>
          </a:bodyPr>
          <a:lstStyle/>
          <a:p>
            <a:r>
              <a:rPr lang="en-US" sz="5400" i="1" dirty="0">
                <a:cs typeface="Times New Roman" panose="02020603050405020304" pitchFamily="18" charset="0"/>
              </a:rPr>
              <a:t>Objectives</a:t>
            </a:r>
          </a:p>
          <a:p>
            <a:r>
              <a:rPr lang="en-US" sz="3400" i="1" dirty="0">
                <a:cs typeface="Times New Roman" panose="02020603050405020304" pitchFamily="18" charset="0"/>
              </a:rPr>
              <a:t>Annotate &amp; discuss Lamott’s work</a:t>
            </a:r>
          </a:p>
          <a:p>
            <a:r>
              <a:rPr lang="en-US" sz="3400" i="1" dirty="0">
                <a:cs typeface="Times New Roman" panose="02020603050405020304" pitchFamily="18" charset="0"/>
              </a:rPr>
              <a:t>Write!</a:t>
            </a:r>
            <a:endParaRPr lang="en-US" sz="5400" i="1"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3" name="Rectangle 1042">
            <a:extLst>
              <a:ext uri="{FF2B5EF4-FFF2-40B4-BE49-F238E27FC236}">
                <a16:creationId xmlns:a16="http://schemas.microsoft.com/office/drawing/2014/main" id="{23E547B5-89CF-4EC0-96DE-25771AED07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5" name="Rectangle 1044">
            <a:extLst>
              <a:ext uri="{FF2B5EF4-FFF2-40B4-BE49-F238E27FC236}">
                <a16:creationId xmlns:a16="http://schemas.microsoft.com/office/drawing/2014/main" id="{3F0B8CEB-8279-4E5E-A0CE-1FC9F71736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782" y="0"/>
            <a:ext cx="7421217"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nne Lamott | Steven Barclay Agency">
            <a:extLst>
              <a:ext uri="{FF2B5EF4-FFF2-40B4-BE49-F238E27FC236}">
                <a16:creationId xmlns:a16="http://schemas.microsoft.com/office/drawing/2014/main" id="{B680B363-D0CF-D2D5-16E5-20C1533C82B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5216"/>
          <a:stretch/>
        </p:blipFill>
        <p:spPr bwMode="auto">
          <a:xfrm>
            <a:off x="20" y="10"/>
            <a:ext cx="6901711" cy="6857990"/>
          </a:xfrm>
          <a:custGeom>
            <a:avLst/>
            <a:gdLst/>
            <a:ahLst/>
            <a:cxnLst/>
            <a:rect l="l" t="t" r="r" b="b"/>
            <a:pathLst>
              <a:path w="6901731" h="6858000">
                <a:moveTo>
                  <a:pt x="0" y="0"/>
                </a:moveTo>
                <a:lnTo>
                  <a:pt x="6897896" y="5958"/>
                </a:lnTo>
                <a:lnTo>
                  <a:pt x="6866823" y="62592"/>
                </a:lnTo>
                <a:lnTo>
                  <a:pt x="6901731" y="89476"/>
                </a:lnTo>
                <a:lnTo>
                  <a:pt x="6901731" y="103833"/>
                </a:lnTo>
                <a:lnTo>
                  <a:pt x="6900034" y="110092"/>
                </a:lnTo>
                <a:lnTo>
                  <a:pt x="6901731" y="113679"/>
                </a:lnTo>
                <a:lnTo>
                  <a:pt x="6901731" y="405560"/>
                </a:lnTo>
                <a:lnTo>
                  <a:pt x="6900456" y="429509"/>
                </a:lnTo>
                <a:cubicBezTo>
                  <a:pt x="6892773" y="535647"/>
                  <a:pt x="6878314" y="537918"/>
                  <a:pt x="6886342" y="636808"/>
                </a:cubicBezTo>
                <a:cubicBezTo>
                  <a:pt x="6892506" y="756883"/>
                  <a:pt x="6864504" y="771443"/>
                  <a:pt x="6851784" y="839073"/>
                </a:cubicBezTo>
                <a:cubicBezTo>
                  <a:pt x="6838675" y="892655"/>
                  <a:pt x="6864124" y="961738"/>
                  <a:pt x="6845760" y="994930"/>
                </a:cubicBezTo>
                <a:cubicBezTo>
                  <a:pt x="6833572" y="1024166"/>
                  <a:pt x="6859282" y="1058905"/>
                  <a:pt x="6845601" y="1112932"/>
                </a:cubicBezTo>
                <a:cubicBezTo>
                  <a:pt x="6838700" y="1149910"/>
                  <a:pt x="6829138" y="1151035"/>
                  <a:pt x="6820235" y="1187433"/>
                </a:cubicBezTo>
                <a:cubicBezTo>
                  <a:pt x="6815504" y="1196464"/>
                  <a:pt x="6777707" y="1338549"/>
                  <a:pt x="6759643" y="1337010"/>
                </a:cubicBezTo>
                <a:cubicBezTo>
                  <a:pt x="6737660" y="1337296"/>
                  <a:pt x="6760650" y="1396341"/>
                  <a:pt x="6736375" y="1382272"/>
                </a:cubicBezTo>
                <a:cubicBezTo>
                  <a:pt x="6755741" y="1415836"/>
                  <a:pt x="6714675" y="1414567"/>
                  <a:pt x="6701292" y="1432111"/>
                </a:cubicBezTo>
                <a:cubicBezTo>
                  <a:pt x="6721110" y="1460185"/>
                  <a:pt x="6692106" y="1490815"/>
                  <a:pt x="6686578" y="1518624"/>
                </a:cubicBezTo>
                <a:cubicBezTo>
                  <a:pt x="6682512" y="1567002"/>
                  <a:pt x="6679579" y="1571443"/>
                  <a:pt x="6670824" y="1607743"/>
                </a:cubicBezTo>
                <a:cubicBezTo>
                  <a:pt x="6671133" y="1629590"/>
                  <a:pt x="6663161" y="1656870"/>
                  <a:pt x="6664392" y="1696405"/>
                </a:cubicBezTo>
                <a:cubicBezTo>
                  <a:pt x="6655686" y="1770486"/>
                  <a:pt x="6641938" y="1757082"/>
                  <a:pt x="6642880" y="1812372"/>
                </a:cubicBezTo>
                <a:cubicBezTo>
                  <a:pt x="6638579" y="1872475"/>
                  <a:pt x="6619231" y="1825476"/>
                  <a:pt x="6612547" y="1876437"/>
                </a:cubicBezTo>
                <a:cubicBezTo>
                  <a:pt x="6600695" y="1913834"/>
                  <a:pt x="6591061" y="1923231"/>
                  <a:pt x="6571760" y="1953331"/>
                </a:cubicBezTo>
                <a:cubicBezTo>
                  <a:pt x="6561039" y="1989021"/>
                  <a:pt x="6544090" y="2087896"/>
                  <a:pt x="6520213" y="2096455"/>
                </a:cubicBezTo>
                <a:lnTo>
                  <a:pt x="6492461" y="2188148"/>
                </a:lnTo>
                <a:cubicBezTo>
                  <a:pt x="6504372" y="2211333"/>
                  <a:pt x="6489131" y="2253220"/>
                  <a:pt x="6471854" y="2259117"/>
                </a:cubicBezTo>
                <a:cubicBezTo>
                  <a:pt x="6466151" y="2287829"/>
                  <a:pt x="6440452" y="2301346"/>
                  <a:pt x="6439832" y="2328334"/>
                </a:cubicBezTo>
                <a:cubicBezTo>
                  <a:pt x="6431013" y="2351201"/>
                  <a:pt x="6444250" y="2396409"/>
                  <a:pt x="6425162" y="2408211"/>
                </a:cubicBezTo>
                <a:lnTo>
                  <a:pt x="6417221" y="2427382"/>
                </a:lnTo>
                <a:lnTo>
                  <a:pt x="6425030" y="2464387"/>
                </a:lnTo>
                <a:lnTo>
                  <a:pt x="6406293" y="2472223"/>
                </a:lnTo>
                <a:cubicBezTo>
                  <a:pt x="6406862" y="2477277"/>
                  <a:pt x="6406486" y="2491723"/>
                  <a:pt x="6405400" y="2493547"/>
                </a:cubicBezTo>
                <a:lnTo>
                  <a:pt x="6374829" y="2532070"/>
                </a:lnTo>
                <a:cubicBezTo>
                  <a:pt x="6374597" y="2545374"/>
                  <a:pt x="6360976" y="2563797"/>
                  <a:pt x="6350864" y="2577422"/>
                </a:cubicBezTo>
                <a:cubicBezTo>
                  <a:pt x="6327056" y="2632768"/>
                  <a:pt x="6341262" y="2616275"/>
                  <a:pt x="6329174" y="2663854"/>
                </a:cubicBezTo>
                <a:cubicBezTo>
                  <a:pt x="6326303" y="2703642"/>
                  <a:pt x="6332854" y="2709643"/>
                  <a:pt x="6315095" y="2741507"/>
                </a:cubicBezTo>
                <a:cubicBezTo>
                  <a:pt x="6319921" y="2740191"/>
                  <a:pt x="6321925" y="2742004"/>
                  <a:pt x="6322463" y="2745641"/>
                </a:cubicBezTo>
                <a:cubicBezTo>
                  <a:pt x="6322245" y="2747982"/>
                  <a:pt x="6322027" y="2750323"/>
                  <a:pt x="6321808" y="2752663"/>
                </a:cubicBezTo>
                <a:lnTo>
                  <a:pt x="6314569" y="2756718"/>
                </a:lnTo>
                <a:cubicBezTo>
                  <a:pt x="6289324" y="2773686"/>
                  <a:pt x="6317551" y="2780051"/>
                  <a:pt x="6315211" y="2811618"/>
                </a:cubicBezTo>
                <a:cubicBezTo>
                  <a:pt x="6315620" y="2826627"/>
                  <a:pt x="6296047" y="2885298"/>
                  <a:pt x="6302211" y="2882314"/>
                </a:cubicBezTo>
                <a:lnTo>
                  <a:pt x="6286167" y="2949597"/>
                </a:lnTo>
                <a:cubicBezTo>
                  <a:pt x="6286401" y="2994618"/>
                  <a:pt x="6286615" y="2971464"/>
                  <a:pt x="6287037" y="3008578"/>
                </a:cubicBezTo>
                <a:cubicBezTo>
                  <a:pt x="6293795" y="3029535"/>
                  <a:pt x="6274405" y="3114154"/>
                  <a:pt x="6259150" y="3123139"/>
                </a:cubicBezTo>
                <a:cubicBezTo>
                  <a:pt x="6250085" y="3189063"/>
                  <a:pt x="6269067" y="3151280"/>
                  <a:pt x="6272249" y="3227854"/>
                </a:cubicBezTo>
                <a:cubicBezTo>
                  <a:pt x="6278775" y="3295842"/>
                  <a:pt x="6289216" y="3303765"/>
                  <a:pt x="6292288" y="3378383"/>
                </a:cubicBezTo>
                <a:cubicBezTo>
                  <a:pt x="6303894" y="3395995"/>
                  <a:pt x="6287498" y="3432581"/>
                  <a:pt x="6288328" y="3459618"/>
                </a:cubicBezTo>
                <a:cubicBezTo>
                  <a:pt x="6289158" y="3486653"/>
                  <a:pt x="6299937" y="3538735"/>
                  <a:pt x="6297272" y="3540603"/>
                </a:cubicBezTo>
                <a:cubicBezTo>
                  <a:pt x="6296849" y="3577379"/>
                  <a:pt x="6294184" y="3587943"/>
                  <a:pt x="6291001" y="3638374"/>
                </a:cubicBezTo>
                <a:cubicBezTo>
                  <a:pt x="6283026" y="3666794"/>
                  <a:pt x="6265833" y="3731744"/>
                  <a:pt x="6283592" y="3763609"/>
                </a:cubicBezTo>
                <a:cubicBezTo>
                  <a:pt x="6264286" y="3758340"/>
                  <a:pt x="6290177" y="3803150"/>
                  <a:pt x="6274068" y="3814506"/>
                </a:cubicBezTo>
                <a:cubicBezTo>
                  <a:pt x="6260645" y="3821643"/>
                  <a:pt x="6265372" y="3836902"/>
                  <a:pt x="6262850" y="3850454"/>
                </a:cubicBezTo>
                <a:cubicBezTo>
                  <a:pt x="6250418" y="3863479"/>
                  <a:pt x="6250660" y="3955243"/>
                  <a:pt x="6257357" y="3975474"/>
                </a:cubicBezTo>
                <a:cubicBezTo>
                  <a:pt x="6245091" y="4036737"/>
                  <a:pt x="6237535" y="4029237"/>
                  <a:pt x="6257889" y="4073155"/>
                </a:cubicBezTo>
                <a:cubicBezTo>
                  <a:pt x="6259272" y="4085906"/>
                  <a:pt x="6239882" y="4116397"/>
                  <a:pt x="6237441" y="4126638"/>
                </a:cubicBezTo>
                <a:lnTo>
                  <a:pt x="6245587" y="4172738"/>
                </a:lnTo>
                <a:lnTo>
                  <a:pt x="6235772" y="4176721"/>
                </a:lnTo>
                <a:lnTo>
                  <a:pt x="6233287" y="4195136"/>
                </a:lnTo>
                <a:lnTo>
                  <a:pt x="6234619" y="4280850"/>
                </a:lnTo>
                <a:cubicBezTo>
                  <a:pt x="6239453" y="4320763"/>
                  <a:pt x="6223309" y="4337596"/>
                  <a:pt x="6219318" y="4402526"/>
                </a:cubicBezTo>
                <a:cubicBezTo>
                  <a:pt x="6205466" y="4516209"/>
                  <a:pt x="6216183" y="4588729"/>
                  <a:pt x="6216810" y="4651172"/>
                </a:cubicBezTo>
                <a:cubicBezTo>
                  <a:pt x="6217673" y="4756959"/>
                  <a:pt x="6228654" y="4824005"/>
                  <a:pt x="6225945" y="4916779"/>
                </a:cubicBezTo>
                <a:cubicBezTo>
                  <a:pt x="6217032" y="4993010"/>
                  <a:pt x="6264271" y="4984591"/>
                  <a:pt x="6230174" y="5051379"/>
                </a:cubicBezTo>
                <a:cubicBezTo>
                  <a:pt x="6235713" y="5056951"/>
                  <a:pt x="6239420" y="5163714"/>
                  <a:pt x="6242600" y="5170879"/>
                </a:cubicBezTo>
                <a:lnTo>
                  <a:pt x="6235996" y="5216428"/>
                </a:lnTo>
                <a:lnTo>
                  <a:pt x="6214638" y="5285298"/>
                </a:lnTo>
                <a:cubicBezTo>
                  <a:pt x="6211392" y="5297492"/>
                  <a:pt x="6225576" y="5312063"/>
                  <a:pt x="6228432" y="5317696"/>
                </a:cubicBezTo>
                <a:lnTo>
                  <a:pt x="6246496" y="5398787"/>
                </a:lnTo>
                <a:lnTo>
                  <a:pt x="6244793" y="5399530"/>
                </a:lnTo>
                <a:lnTo>
                  <a:pt x="6241695" y="5406948"/>
                </a:lnTo>
                <a:lnTo>
                  <a:pt x="6267461" y="5499413"/>
                </a:lnTo>
                <a:cubicBezTo>
                  <a:pt x="6285387" y="5533848"/>
                  <a:pt x="6284888" y="5550029"/>
                  <a:pt x="6295987" y="5582659"/>
                </a:cubicBezTo>
                <a:cubicBezTo>
                  <a:pt x="6311253" y="5681724"/>
                  <a:pt x="6295439" y="5695558"/>
                  <a:pt x="6364803" y="5784263"/>
                </a:cubicBezTo>
                <a:cubicBezTo>
                  <a:pt x="6379348" y="5818651"/>
                  <a:pt x="6412475" y="5906802"/>
                  <a:pt x="6423050" y="5922637"/>
                </a:cubicBezTo>
                <a:cubicBezTo>
                  <a:pt x="6445210" y="5973612"/>
                  <a:pt x="6468179" y="6023873"/>
                  <a:pt x="6497767" y="6090108"/>
                </a:cubicBezTo>
                <a:cubicBezTo>
                  <a:pt x="6571895" y="6150548"/>
                  <a:pt x="6572491" y="6236583"/>
                  <a:pt x="6606710" y="6281543"/>
                </a:cubicBezTo>
                <a:cubicBezTo>
                  <a:pt x="6633675" y="6335892"/>
                  <a:pt x="6654357" y="6388782"/>
                  <a:pt x="6667540" y="6443715"/>
                </a:cubicBezTo>
                <a:cubicBezTo>
                  <a:pt x="6685192" y="6466826"/>
                  <a:pt x="6650500" y="6508701"/>
                  <a:pt x="6659722" y="6550105"/>
                </a:cubicBezTo>
                <a:cubicBezTo>
                  <a:pt x="6665926" y="6645044"/>
                  <a:pt x="6669126" y="6627536"/>
                  <a:pt x="6671805" y="6687397"/>
                </a:cubicBezTo>
                <a:cubicBezTo>
                  <a:pt x="6682671" y="6733683"/>
                  <a:pt x="6665210" y="6772117"/>
                  <a:pt x="6669658" y="6806602"/>
                </a:cubicBezTo>
                <a:cubicBezTo>
                  <a:pt x="6661174" y="6812658"/>
                  <a:pt x="6667097" y="6831470"/>
                  <a:pt x="6675783" y="6850325"/>
                </a:cubicBezTo>
                <a:lnTo>
                  <a:pt x="6679704" y="6858000"/>
                </a:lnTo>
                <a:lnTo>
                  <a:pt x="4532241" y="6858000"/>
                </a:lnTo>
                <a:lnTo>
                  <a:pt x="1208596"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033A7C6-19B0-C948-402C-A1E1DE7274A4}"/>
              </a:ext>
            </a:extLst>
          </p:cNvPr>
          <p:cNvSpPr>
            <a:spLocks noGrp="1"/>
          </p:cNvSpPr>
          <p:nvPr>
            <p:ph idx="4294967295"/>
          </p:nvPr>
        </p:nvSpPr>
        <p:spPr>
          <a:xfrm>
            <a:off x="7476858" y="835741"/>
            <a:ext cx="4140013" cy="5512753"/>
          </a:xfrm>
        </p:spPr>
        <p:txBody>
          <a:bodyPr vert="horz" lIns="91440" tIns="45720" rIns="91440" bIns="45720" rtlCol="0">
            <a:normAutofit/>
          </a:bodyPr>
          <a:lstStyle/>
          <a:p>
            <a:pPr marL="0" indent="0">
              <a:buNone/>
            </a:pPr>
            <a:r>
              <a:rPr lang="en-US" sz="1800" dirty="0"/>
              <a:t>“Almost all good writing begins with terrible first efforts. You need to start somewhere. Start by getting something -- anything -- down on paper. A friend of mine says that the first draft is the down draft -- you just get it down. The second draft is the up draft -- you fix it up. You try to say what you have to say more accurately. And the third draft is the dental draft, where you check every tooth, to see if it's loose or cramped or decayed, or even, God help us, healthy.”</a:t>
            </a:r>
          </a:p>
          <a:p>
            <a:pPr marL="0"/>
            <a:endParaRPr lang="en-US" sz="1800" dirty="0"/>
          </a:p>
          <a:p>
            <a:pPr marL="0" indent="0">
              <a:buNone/>
            </a:pPr>
            <a:r>
              <a:rPr lang="en-US" sz="1800" dirty="0"/>
              <a:t>- Anne Lamott </a:t>
            </a:r>
          </a:p>
          <a:p>
            <a:pPr marL="0"/>
            <a:endParaRPr lang="en-US" sz="1800" dirty="0"/>
          </a:p>
          <a:p>
            <a:pPr marL="0" indent="0">
              <a:buNone/>
            </a:pPr>
            <a:r>
              <a:rPr lang="en-US" sz="1800" b="1" dirty="0"/>
              <a:t>Lamott tells us that writing requires repetition. Discuss another activity/skill you’ve had to work at repetitively in your life.</a:t>
            </a:r>
          </a:p>
        </p:txBody>
      </p:sp>
    </p:spTree>
    <p:extLst>
      <p:ext uri="{BB962C8B-B14F-4D97-AF65-F5344CB8AC3E}">
        <p14:creationId xmlns:p14="http://schemas.microsoft.com/office/powerpoint/2010/main" val="349226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5F0A9D0-BB35-4CAB-B92D-E061B9D8E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Univers Condensed Light"/>
              <a:ea typeface="+mn-ea"/>
              <a:cs typeface="+mn-cs"/>
            </a:endParaRPr>
          </a:p>
        </p:txBody>
      </p:sp>
      <p:cxnSp>
        <p:nvCxnSpPr>
          <p:cNvPr id="12" name="Straight Connector 11">
            <a:extLst>
              <a:ext uri="{FF2B5EF4-FFF2-40B4-BE49-F238E27FC236}">
                <a16:creationId xmlns:a16="http://schemas.microsoft.com/office/drawing/2014/main" id="{52F5DE35-776B-4C7D-AF2E-514E68BDD2F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0"/>
            <a:ext cx="698360" cy="57024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A65E4E8-1272-4386-BDFE-0129D7A7E2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9642143" y="0"/>
            <a:ext cx="2549857" cy="207446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6515F51-DBC6-42B8-9C34-749F69BB656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897737" y="0"/>
            <a:ext cx="1294263" cy="599136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AFE74EF-6573-1948-ACD7-97DFD105F573}"/>
              </a:ext>
            </a:extLst>
          </p:cNvPr>
          <p:cNvSpPr>
            <a:spLocks noGrp="1"/>
          </p:cNvSpPr>
          <p:nvPr>
            <p:ph type="title"/>
          </p:nvPr>
        </p:nvSpPr>
        <p:spPr>
          <a:xfrm>
            <a:off x="1129553" y="638174"/>
            <a:ext cx="10529048" cy="1476375"/>
          </a:xfrm>
        </p:spPr>
        <p:txBody>
          <a:bodyPr>
            <a:normAutofit/>
          </a:bodyPr>
          <a:lstStyle/>
          <a:p>
            <a:r>
              <a:rPr lang="en-US" sz="3100" i="0" dirty="0">
                <a:latin typeface="Calibri Light" panose="020F0302020204030204" pitchFamily="34" charset="0"/>
                <a:cs typeface="Calibri Light" panose="020F0302020204030204" pitchFamily="34" charset="0"/>
              </a:rPr>
              <a:t>Before you start re-reading</a:t>
            </a:r>
          </a:p>
        </p:txBody>
      </p:sp>
      <p:cxnSp>
        <p:nvCxnSpPr>
          <p:cNvPr id="18" name="Straight Connector 17">
            <a:extLst>
              <a:ext uri="{FF2B5EF4-FFF2-40B4-BE49-F238E27FC236}">
                <a16:creationId xmlns:a16="http://schemas.microsoft.com/office/drawing/2014/main" id="{873F5967-4993-405D-A3E6-84DCEFF44C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2403086" cy="103723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7A4E9EF6-E7D3-CC4D-B30C-3667BCEFFED2}"/>
              </a:ext>
            </a:extLst>
          </p:cNvPr>
          <p:cNvSpPr>
            <a:spLocks noGrp="1"/>
          </p:cNvSpPr>
          <p:nvPr>
            <p:ph idx="1"/>
          </p:nvPr>
        </p:nvSpPr>
        <p:spPr>
          <a:xfrm>
            <a:off x="1129553" y="2114549"/>
            <a:ext cx="6628099" cy="4190331"/>
          </a:xfrm>
        </p:spPr>
        <p:txBody>
          <a:bodyPr>
            <a:normAutofit/>
          </a:bodyPr>
          <a:lstStyle/>
          <a:p>
            <a:r>
              <a:rPr lang="en-US" dirty="0">
                <a:latin typeface="Calibri" panose="020F0502020204030204" pitchFamily="34" charset="0"/>
                <a:cs typeface="Calibri" panose="020F0502020204030204" pitchFamily="34" charset="0"/>
              </a:rPr>
              <a:t>Do you know Lamott’s purpose for writing “Shitty First Drafts”?</a:t>
            </a:r>
          </a:p>
          <a:p>
            <a:pPr lvl="0"/>
            <a:r>
              <a:rPr lang="en-US" dirty="0">
                <a:latin typeface="Calibri" panose="020F0502020204030204" pitchFamily="34" charset="0"/>
                <a:cs typeface="Calibri" panose="020F0502020204030204" pitchFamily="34" charset="0"/>
              </a:rPr>
              <a:t>Do you know who the intended audience is?</a:t>
            </a:r>
          </a:p>
          <a:p>
            <a:pPr lvl="0"/>
            <a:r>
              <a:rPr lang="en-US" dirty="0">
                <a:latin typeface="Calibri" panose="020F0502020204030204" pitchFamily="34" charset="0"/>
                <a:cs typeface="Calibri" panose="020F0502020204030204" pitchFamily="34" charset="0"/>
              </a:rPr>
              <a:t>In what genre is it written?</a:t>
            </a:r>
          </a:p>
          <a:p>
            <a:pPr lvl="0"/>
            <a:r>
              <a:rPr lang="en-US" dirty="0">
                <a:latin typeface="Calibri" panose="020F0502020204030204" pitchFamily="34" charset="0"/>
                <a:cs typeface="Calibri" panose="020F0502020204030204" pitchFamily="34" charset="0"/>
              </a:rPr>
              <a:t>Is this a published or a student-produced piece of writing? </a:t>
            </a:r>
          </a:p>
          <a:p>
            <a:pPr marL="0" indent="0">
              <a:buNone/>
            </a:pPr>
            <a:endParaRPr lang="en-US" dirty="0"/>
          </a:p>
        </p:txBody>
      </p:sp>
      <p:cxnSp>
        <p:nvCxnSpPr>
          <p:cNvPr id="20" name="Straight Connector 19">
            <a:extLst>
              <a:ext uri="{FF2B5EF4-FFF2-40B4-BE49-F238E27FC236}">
                <a16:creationId xmlns:a16="http://schemas.microsoft.com/office/drawing/2014/main" id="{A3A523CC-BD6C-4A0D-B9DB-1DC2CE1E22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807758" y="5501473"/>
            <a:ext cx="5455709" cy="135652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7" name="Graphic 6" descr="Pencil">
            <a:extLst>
              <a:ext uri="{FF2B5EF4-FFF2-40B4-BE49-F238E27FC236}">
                <a16:creationId xmlns:a16="http://schemas.microsoft.com/office/drawing/2014/main" id="{10B214E8-4F12-97BA-4876-B74AA677DA2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998492" y="2114549"/>
            <a:ext cx="4210052" cy="4210052"/>
          </a:xfrm>
          <a:prstGeom prst="rect">
            <a:avLst/>
          </a:prstGeom>
        </p:spPr>
      </p:pic>
    </p:spTree>
    <p:extLst>
      <p:ext uri="{BB962C8B-B14F-4D97-AF65-F5344CB8AC3E}">
        <p14:creationId xmlns:p14="http://schemas.microsoft.com/office/powerpoint/2010/main" val="35260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B271E17-75DE-3F08-15C4-9DE756BDF663}"/>
              </a:ext>
            </a:extLst>
          </p:cNvPr>
          <p:cNvSpPr>
            <a:spLocks noGrp="1"/>
          </p:cNvSpPr>
          <p:nvPr>
            <p:ph type="title"/>
          </p:nvPr>
        </p:nvSpPr>
        <p:spPr>
          <a:xfrm>
            <a:off x="838200" y="365125"/>
            <a:ext cx="10515600" cy="1325563"/>
          </a:xfrm>
        </p:spPr>
        <p:txBody>
          <a:bodyPr>
            <a:normAutofit/>
          </a:bodyPr>
          <a:lstStyle/>
          <a:p>
            <a:r>
              <a:rPr lang="en-US" sz="5400"/>
              <a:t>Next…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CCE27C0-533A-F937-5B64-5678DA8DA677}"/>
              </a:ext>
            </a:extLst>
          </p:cNvPr>
          <p:cNvSpPr>
            <a:spLocks noGrp="1"/>
          </p:cNvSpPr>
          <p:nvPr>
            <p:ph idx="1"/>
          </p:nvPr>
        </p:nvSpPr>
        <p:spPr>
          <a:xfrm>
            <a:off x="838200" y="1929384"/>
            <a:ext cx="10515600" cy="4251960"/>
          </a:xfrm>
        </p:spPr>
        <p:txBody>
          <a:bodyPr>
            <a:normAutofit/>
          </a:bodyPr>
          <a:lstStyle/>
          <a:p>
            <a:r>
              <a:rPr lang="en-US" sz="2200" dirty="0"/>
              <a:t>So, we’ve done the “before” bit as a class for both Lamott’s work. </a:t>
            </a:r>
          </a:p>
          <a:p>
            <a:r>
              <a:rPr lang="en-US" sz="2200" dirty="0"/>
              <a:t>Now, we’re going to revisit Mike Bunn’s “How to Read Like a Writer” questions. </a:t>
            </a:r>
          </a:p>
          <a:p>
            <a:r>
              <a:rPr lang="en-US" sz="2200" dirty="0"/>
              <a:t>Go to Course Profile &gt; Files &gt; ENG1101 Handouts &gt; How to Read Like a Writer for Lamott. Download it on your device!</a:t>
            </a:r>
          </a:p>
          <a:p>
            <a:r>
              <a:rPr lang="en-US" sz="2200" dirty="0"/>
              <a:t>Answer as many as you can within the given time frame. </a:t>
            </a:r>
          </a:p>
        </p:txBody>
      </p:sp>
      <p:pic>
        <p:nvPicPr>
          <p:cNvPr id="4" name="Picture 2" descr="Beautiful Pencil Drawings - Free image on Pixabay">
            <a:extLst>
              <a:ext uri="{FF2B5EF4-FFF2-40B4-BE49-F238E27FC236}">
                <a16:creationId xmlns:a16="http://schemas.microsoft.com/office/drawing/2014/main" id="{83AC1649-00DE-93D5-D95C-11D9583EA8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8221" y="3002936"/>
            <a:ext cx="5405579" cy="3603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79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4">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271E17-75DE-3F08-15C4-9DE756BDF663}"/>
              </a:ext>
            </a:extLst>
          </p:cNvPr>
          <p:cNvSpPr>
            <a:spLocks noGrp="1"/>
          </p:cNvSpPr>
          <p:nvPr>
            <p:ph type="title"/>
          </p:nvPr>
        </p:nvSpPr>
        <p:spPr>
          <a:xfrm>
            <a:off x="630936" y="640080"/>
            <a:ext cx="4818888" cy="1481328"/>
          </a:xfrm>
        </p:spPr>
        <p:txBody>
          <a:bodyPr anchor="b">
            <a:normAutofit/>
          </a:bodyPr>
          <a:lstStyle/>
          <a:p>
            <a:r>
              <a:rPr lang="en-US" sz="5400"/>
              <a:t>Discuss</a:t>
            </a:r>
            <a:endParaRPr lang="en-US" sz="5400" dirty="0"/>
          </a:p>
        </p:txBody>
      </p:sp>
      <p:sp>
        <p:nvSpPr>
          <p:cNvPr id="20"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CCE27C0-533A-F937-5B64-5678DA8DA677}"/>
              </a:ext>
            </a:extLst>
          </p:cNvPr>
          <p:cNvSpPr>
            <a:spLocks noGrp="1"/>
          </p:cNvSpPr>
          <p:nvPr>
            <p:ph idx="1"/>
          </p:nvPr>
        </p:nvSpPr>
        <p:spPr>
          <a:xfrm>
            <a:off x="630936" y="2660904"/>
            <a:ext cx="4818888" cy="3547872"/>
          </a:xfrm>
        </p:spPr>
        <p:txBody>
          <a:bodyPr anchor="t">
            <a:normAutofit/>
          </a:bodyPr>
          <a:lstStyle/>
          <a:p>
            <a:r>
              <a:rPr lang="en-US" sz="2200" dirty="0"/>
              <a:t>Join your assigned small group and discuss the questions. </a:t>
            </a:r>
          </a:p>
          <a:p>
            <a:pPr lvl="1"/>
            <a:r>
              <a:rPr lang="en-US" sz="1800" dirty="0"/>
              <a:t>Be sure to choose a leader and speaker!</a:t>
            </a:r>
          </a:p>
          <a:p>
            <a:r>
              <a:rPr lang="en-US" sz="2200" dirty="0"/>
              <a:t>After the time is up, we’ll regroup and briefly discuss our answers.</a:t>
            </a:r>
          </a:p>
        </p:txBody>
      </p:sp>
      <p:pic>
        <p:nvPicPr>
          <p:cNvPr id="4" name="Picture 2" descr="Beautiful Pencil Drawings - Free image on Pixabay">
            <a:extLst>
              <a:ext uri="{FF2B5EF4-FFF2-40B4-BE49-F238E27FC236}">
                <a16:creationId xmlns:a16="http://schemas.microsoft.com/office/drawing/2014/main" id="{83AC1649-00DE-93D5-D95C-11D9583EA8D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9048" y="1607070"/>
            <a:ext cx="5458968" cy="3643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689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9F1EC9-2DEC-2389-FCC7-DA4D4B15F3CD}"/>
              </a:ext>
            </a:extLst>
          </p:cNvPr>
          <p:cNvSpPr>
            <a:spLocks noGrp="1"/>
          </p:cNvSpPr>
          <p:nvPr>
            <p:ph type="title"/>
          </p:nvPr>
        </p:nvSpPr>
        <p:spPr>
          <a:xfrm>
            <a:off x="841248" y="548640"/>
            <a:ext cx="3600860" cy="5431536"/>
          </a:xfrm>
        </p:spPr>
        <p:txBody>
          <a:bodyPr vert="horz" lIns="91440" tIns="45720" rIns="91440" bIns="45720" rtlCol="0" anchor="ctr">
            <a:normAutofit/>
          </a:bodyPr>
          <a:lstStyle/>
          <a:p>
            <a:r>
              <a:rPr lang="en-US" sz="5400" dirty="0"/>
              <a:t>Think/</a:t>
            </a:r>
            <a:br>
              <a:rPr lang="en-US" sz="5400" dirty="0"/>
            </a:br>
            <a:r>
              <a:rPr lang="en-US" sz="5400" dirty="0"/>
              <a:t>Discuss</a:t>
            </a:r>
            <a:endParaRPr lang="en-US" sz="5400" kern="1200" dirty="0">
              <a:solidFill>
                <a:schemeClr val="tx1"/>
              </a:solidFill>
              <a:latin typeface="+mj-lt"/>
              <a:ea typeface="+mj-ea"/>
              <a:cs typeface="+mj-cs"/>
            </a:endParaRPr>
          </a:p>
        </p:txBody>
      </p:sp>
      <p:sp>
        <p:nvSpPr>
          <p:cNvPr id="29"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0525FD89-2F0A-54E4-6D22-F14CFBAECC65}"/>
              </a:ext>
            </a:extLst>
          </p:cNvPr>
          <p:cNvSpPr>
            <a:spLocks noGrp="1"/>
          </p:cNvSpPr>
          <p:nvPr>
            <p:ph type="body" sz="half" idx="2"/>
          </p:nvPr>
        </p:nvSpPr>
        <p:spPr>
          <a:xfrm>
            <a:off x="5126418" y="552091"/>
            <a:ext cx="6224335" cy="5431536"/>
          </a:xfrm>
        </p:spPr>
        <p:txBody>
          <a:bodyPr vert="horz" lIns="91440" tIns="45720" rIns="91440" bIns="45720" rtlCol="0" anchor="ctr">
            <a:normAutofit/>
          </a:bodyPr>
          <a:lstStyle/>
          <a:p>
            <a:r>
              <a:rPr lang="en-US" sz="2400" dirty="0"/>
              <a:t>Think about how you approach writing assignments and write a few sentences describing this approach.</a:t>
            </a:r>
          </a:p>
          <a:p>
            <a:r>
              <a:rPr lang="en-US" sz="2400" dirty="0"/>
              <a:t>For example, do you write several drafts? wait until the last minute? proofread carefully? </a:t>
            </a:r>
          </a:p>
          <a:p>
            <a:r>
              <a:rPr lang="en-US" sz="2400" dirty="0"/>
              <a:t>Give honest details! Then, add what you would like to change or improve about your writing process.</a:t>
            </a:r>
          </a:p>
          <a:p>
            <a:r>
              <a:rPr lang="en-US" sz="2400" dirty="0"/>
              <a:t>Share your thoughts with your small group.</a:t>
            </a:r>
          </a:p>
        </p:txBody>
      </p:sp>
      <p:sp>
        <p:nvSpPr>
          <p:cNvPr id="8" name="Rectangle 2">
            <a:extLst>
              <a:ext uri="{FF2B5EF4-FFF2-40B4-BE49-F238E27FC236}">
                <a16:creationId xmlns:a16="http://schemas.microsoft.com/office/drawing/2014/main" id="{15F76B15-6AF9-D6CA-53B4-52803F625191}"/>
              </a:ext>
            </a:extLst>
          </p:cNvPr>
          <p:cNvSpPr>
            <a:spLocks noChangeArrowheads="1"/>
          </p:cNvSpPr>
          <p:nvPr/>
        </p:nvSpPr>
        <p:spPr bwMode="auto">
          <a:xfrm>
            <a:off x="0" y="-3231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a:ln>
                  <a:noFill/>
                </a:ln>
                <a:solidFill>
                  <a:schemeClr val="tx1"/>
                </a:solidFill>
                <a:effectLst/>
                <a:latin typeface="Arial" panose="020B0604020202020204" pitchFamily="34" charset="0"/>
              </a:rPr>
            </a:br>
            <a:endParaRPr kumimoji="0" lang="en-US" altLang="en-US"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04546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969C9BC6-DE93-9298-A4EE-072861C5E706}"/>
              </a:ext>
            </a:extLst>
          </p:cNvPr>
          <p:cNvSpPr>
            <a:spLocks noGrp="1"/>
          </p:cNvSpPr>
          <p:nvPr>
            <p:ph type="title"/>
          </p:nvPr>
        </p:nvSpPr>
        <p:spPr>
          <a:xfrm>
            <a:off x="838200" y="365125"/>
            <a:ext cx="10515600" cy="1325563"/>
          </a:xfrm>
        </p:spPr>
        <p:txBody>
          <a:bodyPr>
            <a:normAutofit/>
          </a:bodyPr>
          <a:lstStyle/>
          <a:p>
            <a:r>
              <a:rPr lang="en-US" sz="5400" dirty="0"/>
              <a:t>Write!</a:t>
            </a:r>
          </a:p>
        </p:txBody>
      </p:sp>
      <p:sp>
        <p:nvSpPr>
          <p:cNvPr id="2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BA50F764-E1B5-115A-6AE6-D6C0317CE6EF}"/>
              </a:ext>
            </a:extLst>
          </p:cNvPr>
          <p:cNvSpPr>
            <a:spLocks noGrp="1"/>
          </p:cNvSpPr>
          <p:nvPr>
            <p:ph idx="1"/>
          </p:nvPr>
        </p:nvSpPr>
        <p:spPr>
          <a:xfrm>
            <a:off x="838200" y="1929384"/>
            <a:ext cx="10515600" cy="4251960"/>
          </a:xfrm>
        </p:spPr>
        <p:txBody>
          <a:bodyPr>
            <a:normAutofit/>
          </a:bodyPr>
          <a:lstStyle/>
          <a:p>
            <a:pPr marL="0" indent="0">
              <a:buNone/>
            </a:pPr>
            <a:r>
              <a:rPr lang="en-US" dirty="0"/>
              <a:t>Spend the remainder of class working on your Education Narrative—see how you can use some of the features discussed in the texts we’ve covered (Jiang, Douglass, Malcolm X, Lorde, Lamott) in your own work.</a:t>
            </a:r>
          </a:p>
        </p:txBody>
      </p:sp>
    </p:spTree>
    <p:extLst>
      <p:ext uri="{BB962C8B-B14F-4D97-AF65-F5344CB8AC3E}">
        <p14:creationId xmlns:p14="http://schemas.microsoft.com/office/powerpoint/2010/main" val="145238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a:t>
            </a:r>
          </a:p>
        </p:txBody>
      </p:sp>
      <p:sp>
        <p:nvSpPr>
          <p:cNvPr id="3" name="Content Placeholder 2"/>
          <p:cNvSpPr>
            <a:spLocks noGrp="1"/>
          </p:cNvSpPr>
          <p:nvPr>
            <p:ph idx="1"/>
          </p:nvPr>
        </p:nvSpPr>
        <p:spPr>
          <a:xfrm>
            <a:off x="838200" y="1431236"/>
            <a:ext cx="10515600" cy="5303672"/>
          </a:xfrm>
        </p:spPr>
        <p:txBody>
          <a:bodyPr>
            <a:normAutofit/>
          </a:bodyPr>
          <a:lstStyle/>
          <a:p>
            <a:r>
              <a:rPr lang="en-US" dirty="0"/>
              <a:t>Although tomorrow (Thursday) is on a </a:t>
            </a:r>
            <a:r>
              <a:rPr lang="en-US"/>
              <a:t>Monday schedule, </a:t>
            </a:r>
            <a:r>
              <a:rPr lang="en-US" dirty="0"/>
              <a:t>this class will not be meeting—but before you run away, look at the Agenda for two things:</a:t>
            </a:r>
          </a:p>
          <a:p>
            <a:pPr marL="514350" indent="-514350">
              <a:buFont typeface="+mj-lt"/>
              <a:buAutoNum type="arabicPeriod"/>
            </a:pPr>
            <a:r>
              <a:rPr lang="en-US" dirty="0"/>
              <a:t>A writing assignment you must complete by 11:59 PM on 9/29. This will be a low-stakes writing assignment, which is worth 30% of your overall grade.</a:t>
            </a:r>
          </a:p>
          <a:p>
            <a:pPr marL="514350" indent="-514350">
              <a:buFont typeface="+mj-lt"/>
              <a:buAutoNum type="arabicPeriod"/>
            </a:pPr>
            <a:r>
              <a:rPr lang="en-US" dirty="0"/>
              <a:t>A worksheet you must complete by our next class on Monday, 10/3.</a:t>
            </a:r>
          </a:p>
          <a:p>
            <a:r>
              <a:rPr lang="en-US" dirty="0"/>
              <a:t>Just because this class isn’t meeting tomorrow doesn’t mean your other Monday/Wednesday classes aren’t meeting! Be sure to follow your other professors’ guidance!</a:t>
            </a:r>
          </a:p>
          <a:p>
            <a:endParaRPr lang="en-US" dirty="0"/>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21961" y="5204075"/>
            <a:ext cx="1170040" cy="1653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ngleLinesVTI">
  <a:themeElements>
    <a:clrScheme name="AnalogousFromRegularSeedRightStep">
      <a:dk1>
        <a:srgbClr val="000000"/>
      </a:dk1>
      <a:lt1>
        <a:srgbClr val="FFFFFF"/>
      </a:lt1>
      <a:dk2>
        <a:srgbClr val="233A3E"/>
      </a:dk2>
      <a:lt2>
        <a:srgbClr val="E2E8E8"/>
      </a:lt2>
      <a:accent1>
        <a:srgbClr val="D93737"/>
      </a:accent1>
      <a:accent2>
        <a:srgbClr val="C76825"/>
      </a:accent2>
      <a:accent3>
        <a:srgbClr val="BBA32F"/>
      </a:accent3>
      <a:accent4>
        <a:srgbClr val="8CAF20"/>
      </a:accent4>
      <a:accent5>
        <a:srgbClr val="5DB92E"/>
      </a:accent5>
      <a:accent6>
        <a:srgbClr val="23BC2F"/>
      </a:accent6>
      <a:hlink>
        <a:srgbClr val="309191"/>
      </a:hlink>
      <a:folHlink>
        <a:srgbClr val="7F7F7F"/>
      </a:folHlink>
    </a:clrScheme>
    <a:fontScheme name="Walbaum Light Univers Light">
      <a:majorFont>
        <a:latin typeface="Walbaum Display Light"/>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4230</TotalTime>
  <Words>518</Words>
  <Application>Microsoft Office PowerPoint</Application>
  <PresentationFormat>Widescreen</PresentationFormat>
  <Paragraphs>40</Paragraphs>
  <Slides>8</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Calibri Light</vt:lpstr>
      <vt:lpstr>Univers Condensed Light</vt:lpstr>
      <vt:lpstr>Walbaum Display Light</vt:lpstr>
      <vt:lpstr>Office Theme</vt:lpstr>
      <vt:lpstr>AngleLinesVTI</vt:lpstr>
      <vt:lpstr>ENG 1101  English Composition 1 </vt:lpstr>
      <vt:lpstr>PowerPoint Presentation</vt:lpstr>
      <vt:lpstr>Before you start re-reading</vt:lpstr>
      <vt:lpstr>Next…</vt:lpstr>
      <vt:lpstr>Discuss</vt:lpstr>
      <vt:lpstr>Think/ Discuss</vt:lpstr>
      <vt:lpstr>Write!</vt:lpstr>
      <vt:lpstr>Homework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33</cp:revision>
  <dcterms:created xsi:type="dcterms:W3CDTF">2020-01-25T02:18:25Z</dcterms:created>
  <dcterms:modified xsi:type="dcterms:W3CDTF">2022-09-21T13:38:35Z</dcterms:modified>
</cp:coreProperties>
</file>