
<file path=[Content_Types].xml><?xml version="1.0" encoding="utf-8"?>
<Types xmlns="http://schemas.openxmlformats.org/package/2006/content-types">
  <Default Extension="xml" ContentType="application/xml"/>
  <Default Extension="jpeg" ContentType="image/jpeg"/>
  <Default Extension="jpg" ContentType="image/jpeg"/>
  <Default Extension="emf" ContentType="image/x-emf"/>
  <Default Extension="rels" ContentType="application/vnd.openxmlformats-package.relationships+xml"/>
  <Default Extension="bin" ContentType="application/vnd.openxmlformats-officedocument.presentationml.printerSettings"/>
  <Default Extension="png" ContentType="image/pn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media/image50.jpg" ContentType="image/png"/>
  <Override PartName="/ppt/notesSlides/notesSlide48.xml" ContentType="application/vnd.openxmlformats-officedocument.presentationml.notesSlide+xml"/>
  <Override PartName="/ppt/notesSlides/notesSlide4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notesMasterIdLst>
    <p:notesMasterId r:id="rId53"/>
  </p:notesMasterIdLst>
  <p:sldIdLst>
    <p:sldId id="257" r:id="rId2"/>
    <p:sldId id="258" r:id="rId3"/>
    <p:sldId id="259" r:id="rId4"/>
    <p:sldId id="260" r:id="rId5"/>
    <p:sldId id="304" r:id="rId6"/>
    <p:sldId id="261" r:id="rId7"/>
    <p:sldId id="262" r:id="rId8"/>
    <p:sldId id="263" r:id="rId9"/>
    <p:sldId id="265" r:id="rId10"/>
    <p:sldId id="266" r:id="rId11"/>
    <p:sldId id="309" r:id="rId12"/>
    <p:sldId id="310" r:id="rId13"/>
    <p:sldId id="267" r:id="rId14"/>
    <p:sldId id="284" r:id="rId15"/>
    <p:sldId id="268" r:id="rId16"/>
    <p:sldId id="306" r:id="rId17"/>
    <p:sldId id="269" r:id="rId18"/>
    <p:sldId id="270" r:id="rId19"/>
    <p:sldId id="271" r:id="rId20"/>
    <p:sldId id="272" r:id="rId21"/>
    <p:sldId id="273" r:id="rId22"/>
    <p:sldId id="281" r:id="rId23"/>
    <p:sldId id="294" r:id="rId24"/>
    <p:sldId id="280" r:id="rId25"/>
    <p:sldId id="275" r:id="rId26"/>
    <p:sldId id="305" r:id="rId27"/>
    <p:sldId id="308" r:id="rId28"/>
    <p:sldId id="307" r:id="rId29"/>
    <p:sldId id="291" r:id="rId30"/>
    <p:sldId id="290" r:id="rId31"/>
    <p:sldId id="292" r:id="rId32"/>
    <p:sldId id="293" r:id="rId33"/>
    <p:sldId id="295" r:id="rId34"/>
    <p:sldId id="287" r:id="rId35"/>
    <p:sldId id="286" r:id="rId36"/>
    <p:sldId id="288" r:id="rId37"/>
    <p:sldId id="282" r:id="rId38"/>
    <p:sldId id="285" r:id="rId39"/>
    <p:sldId id="283" r:id="rId40"/>
    <p:sldId id="296" r:id="rId41"/>
    <p:sldId id="299" r:id="rId42"/>
    <p:sldId id="301" r:id="rId43"/>
    <p:sldId id="300" r:id="rId44"/>
    <p:sldId id="297" r:id="rId45"/>
    <p:sldId id="303" r:id="rId46"/>
    <p:sldId id="289" r:id="rId47"/>
    <p:sldId id="276" r:id="rId48"/>
    <p:sldId id="277" r:id="rId49"/>
    <p:sldId id="278" r:id="rId50"/>
    <p:sldId id="302" r:id="rId51"/>
    <p:sldId id="279" r:id="rId5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0"/>
    <p:restoredTop sz="94613"/>
  </p:normalViewPr>
  <p:slideViewPr>
    <p:cSldViewPr snapToGrid="0" snapToObjects="1">
      <p:cViewPr varScale="1">
        <p:scale>
          <a:sx n="67" d="100"/>
          <a:sy n="67" d="100"/>
        </p:scale>
        <p:origin x="-1672" y="-112"/>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slide" Target="slides/slide17.xml"/><Relationship Id="rId19" Type="http://schemas.openxmlformats.org/officeDocument/2006/relationships/slide" Target="slides/slide18.xml"/><Relationship Id="rId50" Type="http://schemas.openxmlformats.org/officeDocument/2006/relationships/slide" Target="slides/slide49.xml"/><Relationship Id="rId51" Type="http://schemas.openxmlformats.org/officeDocument/2006/relationships/slide" Target="slides/slide50.xml"/><Relationship Id="rId52" Type="http://schemas.openxmlformats.org/officeDocument/2006/relationships/slide" Target="slides/slide51.xml"/><Relationship Id="rId53" Type="http://schemas.openxmlformats.org/officeDocument/2006/relationships/notesMaster" Target="notesMasters/notesMaster1.xml"/><Relationship Id="rId54" Type="http://schemas.openxmlformats.org/officeDocument/2006/relationships/printerSettings" Target="printerSettings/printerSettings1.bin"/><Relationship Id="rId55" Type="http://schemas.openxmlformats.org/officeDocument/2006/relationships/presProps" Target="presProps.xml"/><Relationship Id="rId56" Type="http://schemas.openxmlformats.org/officeDocument/2006/relationships/viewProps" Target="viewProps.xml"/><Relationship Id="rId57" Type="http://schemas.openxmlformats.org/officeDocument/2006/relationships/theme" Target="theme/theme1.xml"/><Relationship Id="rId58" Type="http://schemas.openxmlformats.org/officeDocument/2006/relationships/tableStyles" Target="tableStyles.xml"/><Relationship Id="rId40" Type="http://schemas.openxmlformats.org/officeDocument/2006/relationships/slide" Target="slides/slide39.xml"/><Relationship Id="rId41" Type="http://schemas.openxmlformats.org/officeDocument/2006/relationships/slide" Target="slides/slide40.xml"/><Relationship Id="rId42" Type="http://schemas.openxmlformats.org/officeDocument/2006/relationships/slide" Target="slides/slide41.xml"/><Relationship Id="rId43" Type="http://schemas.openxmlformats.org/officeDocument/2006/relationships/slide" Target="slides/slide42.xml"/><Relationship Id="rId44" Type="http://schemas.openxmlformats.org/officeDocument/2006/relationships/slide" Target="slides/slide43.xml"/><Relationship Id="rId45" Type="http://schemas.openxmlformats.org/officeDocument/2006/relationships/slide" Target="slides/slide44.xml"/><Relationship Id="rId46" Type="http://schemas.openxmlformats.org/officeDocument/2006/relationships/slide" Target="slides/slide45.xml"/><Relationship Id="rId47" Type="http://schemas.openxmlformats.org/officeDocument/2006/relationships/slide" Target="slides/slide46.xml"/><Relationship Id="rId48" Type="http://schemas.openxmlformats.org/officeDocument/2006/relationships/slide" Target="slides/slide47.xml"/><Relationship Id="rId49" Type="http://schemas.openxmlformats.org/officeDocument/2006/relationships/slide" Target="slides/slide48.xml"/><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 Id="rId9" Type="http://schemas.openxmlformats.org/officeDocument/2006/relationships/slide" Target="slides/slide8.xml"/><Relationship Id="rId30" Type="http://schemas.openxmlformats.org/officeDocument/2006/relationships/slide" Target="slides/slide29.xml"/><Relationship Id="rId31" Type="http://schemas.openxmlformats.org/officeDocument/2006/relationships/slide" Target="slides/slide30.xml"/><Relationship Id="rId32" Type="http://schemas.openxmlformats.org/officeDocument/2006/relationships/slide" Target="slides/slide31.xml"/><Relationship Id="rId33" Type="http://schemas.openxmlformats.org/officeDocument/2006/relationships/slide" Target="slides/slide32.xml"/><Relationship Id="rId34" Type="http://schemas.openxmlformats.org/officeDocument/2006/relationships/slide" Target="slides/slide33.xml"/><Relationship Id="rId35" Type="http://schemas.openxmlformats.org/officeDocument/2006/relationships/slide" Target="slides/slide34.xml"/><Relationship Id="rId36" Type="http://schemas.openxmlformats.org/officeDocument/2006/relationships/slide" Target="slides/slide35.xml"/><Relationship Id="rId37" Type="http://schemas.openxmlformats.org/officeDocument/2006/relationships/slide" Target="slides/slide36.xml"/><Relationship Id="rId38" Type="http://schemas.openxmlformats.org/officeDocument/2006/relationships/slide" Target="slides/slide37.xml"/><Relationship Id="rId39" Type="http://schemas.openxmlformats.org/officeDocument/2006/relationships/slide" Target="slides/slide38.xml"/><Relationship Id="rId20" Type="http://schemas.openxmlformats.org/officeDocument/2006/relationships/slide" Target="slides/slide19.xml"/><Relationship Id="rId21" Type="http://schemas.openxmlformats.org/officeDocument/2006/relationships/slide" Target="slides/slide20.xml"/><Relationship Id="rId22" Type="http://schemas.openxmlformats.org/officeDocument/2006/relationships/slide" Target="slides/slide21.xml"/><Relationship Id="rId23" Type="http://schemas.openxmlformats.org/officeDocument/2006/relationships/slide" Target="slides/slide22.xml"/><Relationship Id="rId24" Type="http://schemas.openxmlformats.org/officeDocument/2006/relationships/slide" Target="slides/slide23.xml"/><Relationship Id="rId25" Type="http://schemas.openxmlformats.org/officeDocument/2006/relationships/slide" Target="slides/slide24.xml"/><Relationship Id="rId26" Type="http://schemas.openxmlformats.org/officeDocument/2006/relationships/slide" Target="slides/slide25.xml"/><Relationship Id="rId27" Type="http://schemas.openxmlformats.org/officeDocument/2006/relationships/slide" Target="slides/slide26.xml"/><Relationship Id="rId28" Type="http://schemas.openxmlformats.org/officeDocument/2006/relationships/slide" Target="slides/slide27.xml"/><Relationship Id="rId29" Type="http://schemas.openxmlformats.org/officeDocument/2006/relationships/slide" Target="slides/slide28.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F8906836-88D5-E140-8EA0-14CB55161232}" type="datetimeFigureOut">
              <a:rPr lang="en-US" smtClean="0"/>
              <a:t>9/20/18</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8036143A-AD6C-EB4A-85D4-3379268AD55B}" type="slidenum">
              <a:rPr lang="en-US" smtClean="0"/>
              <a:t>‹#›</a:t>
            </a:fld>
            <a:endParaRPr lang="en-US"/>
          </a:p>
        </p:txBody>
      </p:sp>
    </p:spTree>
    <p:extLst>
      <p:ext uri="{BB962C8B-B14F-4D97-AF65-F5344CB8AC3E}">
        <p14:creationId xmlns:p14="http://schemas.microsoft.com/office/powerpoint/2010/main" val="2347927968"/>
      </p:ext>
    </p:extLst>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7.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8.xml"/></Relationships>
</file>

<file path=ppt/notesSlides/_rels/notesSlide1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9.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2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0.xml"/></Relationships>
</file>

<file path=ppt/notesSlides/_rels/notesSlide2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1.xml"/></Relationships>
</file>

<file path=ppt/notesSlides/_rels/notesSlide2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2.xml"/></Relationships>
</file>

<file path=ppt/notesSlides/_rels/notesSlide2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3.xml"/></Relationships>
</file>

<file path=ppt/notesSlides/_rels/notesSlide2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4.xml"/></Relationships>
</file>

<file path=ppt/notesSlides/_rels/notesSlide2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5.xml"/></Relationships>
</file>

<file path=ppt/notesSlides/_rels/notesSlide2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6.xml"/></Relationships>
</file>

<file path=ppt/notesSlides/_rels/notesSlide2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7.xml"/></Relationships>
</file>

<file path=ppt/notesSlides/_rels/notesSlide2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8.xml"/></Relationships>
</file>

<file path=ppt/notesSlides/_rels/notesSlide2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9.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3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0.xml"/></Relationships>
</file>

<file path=ppt/notesSlides/_rels/notesSlide3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1.xml"/></Relationships>
</file>

<file path=ppt/notesSlides/_rels/notesSlide3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2.xml"/></Relationships>
</file>

<file path=ppt/notesSlides/_rels/notesSlide3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3.xml"/></Relationships>
</file>

<file path=ppt/notesSlides/_rels/notesSlide3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4.xml"/></Relationships>
</file>

<file path=ppt/notesSlides/_rels/notesSlide3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5.xml"/></Relationships>
</file>

<file path=ppt/notesSlides/_rels/notesSlide3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6.xml"/></Relationships>
</file>

<file path=ppt/notesSlides/_rels/notesSlide3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7.xml"/></Relationships>
</file>

<file path=ppt/notesSlides/_rels/notesSlide3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8.xml"/></Relationships>
</file>

<file path=ppt/notesSlides/_rels/notesSlide3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9.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4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0.xml"/></Relationships>
</file>

<file path=ppt/notesSlides/_rels/notesSlide4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1.xml"/></Relationships>
</file>

<file path=ppt/notesSlides/_rels/notesSlide4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2.xml"/></Relationships>
</file>

<file path=ppt/notesSlides/_rels/notesSlide4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3.xml"/></Relationships>
</file>

<file path=ppt/notesSlides/_rels/notesSlide4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4.xml"/></Relationships>
</file>

<file path=ppt/notesSlides/_rels/notesSlide4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5.xml"/></Relationships>
</file>

<file path=ppt/notesSlides/_rels/notesSlide4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6.xml"/></Relationships>
</file>

<file path=ppt/notesSlides/_rels/notesSlide4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7.xml"/></Relationships>
</file>

<file path=ppt/notesSlides/_rels/notesSlide4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0.xml"/></Relationships>
</file>

<file path=ppt/notesSlides/_rels/notesSlide4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8.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defTabSz="900593">
              <a:defRPr/>
            </a:pPr>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solidFill>
                  <a:prstClr val="black"/>
                </a:solidFill>
                <a:latin typeface="Calibri"/>
              </a:rPr>
              <a:pPr/>
              <a:t>1</a:t>
            </a:fld>
            <a:endParaRPr lang="en-US" dirty="0">
              <a:solidFill>
                <a:prstClr val="black"/>
              </a:solidFill>
              <a:latin typeface="Calibri"/>
            </a:endParaRPr>
          </a:p>
        </p:txBody>
      </p:sp>
    </p:spTree>
    <p:extLst>
      <p:ext uri="{BB962C8B-B14F-4D97-AF65-F5344CB8AC3E}">
        <p14:creationId xmlns:p14="http://schemas.microsoft.com/office/powerpoint/2010/main" val="4188230356"/>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00593">
              <a:defRPr/>
            </a:pPr>
            <a:endParaRPr lang="en-US" altLang="en-US" dirty="0"/>
          </a:p>
        </p:txBody>
      </p:sp>
      <p:sp>
        <p:nvSpPr>
          <p:cNvPr id="177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500">
                <a:solidFill>
                  <a:srgbClr val="6D6D6D"/>
                </a:solidFill>
                <a:latin typeface="Palatino" charset="0"/>
                <a:ea typeface="ヒラギノ明朝 ProN W3" charset="-128"/>
                <a:sym typeface="Palatino" charset="0"/>
              </a:defRPr>
            </a:lvl1pPr>
            <a:lvl2pPr marL="37358956" indent="-36908660">
              <a:defRPr sz="3500">
                <a:solidFill>
                  <a:srgbClr val="6D6D6D"/>
                </a:solidFill>
                <a:latin typeface="Palatino" charset="0"/>
                <a:ea typeface="ヒラギノ明朝 ProN W3" charset="-128"/>
                <a:sym typeface="Palatino" charset="0"/>
              </a:defRPr>
            </a:lvl2pPr>
            <a:lvl3pPr>
              <a:defRPr sz="3500">
                <a:solidFill>
                  <a:srgbClr val="6D6D6D"/>
                </a:solidFill>
                <a:latin typeface="Palatino" charset="0"/>
                <a:ea typeface="ヒラギノ明朝 ProN W3" charset="-128"/>
                <a:sym typeface="Palatino" charset="0"/>
              </a:defRPr>
            </a:lvl3pPr>
            <a:lvl4pPr>
              <a:defRPr sz="3500">
                <a:solidFill>
                  <a:srgbClr val="6D6D6D"/>
                </a:solidFill>
                <a:latin typeface="Palatino" charset="0"/>
                <a:ea typeface="ヒラギノ明朝 ProN W3" charset="-128"/>
                <a:sym typeface="Palatino" charset="0"/>
              </a:defRPr>
            </a:lvl4pPr>
            <a:lvl5pPr>
              <a:defRPr sz="3500">
                <a:solidFill>
                  <a:srgbClr val="6D6D6D"/>
                </a:solidFill>
                <a:latin typeface="Palatino" charset="0"/>
                <a:ea typeface="ヒラギノ明朝 ProN W3" charset="-128"/>
                <a:sym typeface="Palatino" charset="0"/>
              </a:defRPr>
            </a:lvl5pPr>
            <a:lvl6pPr marL="450296" eaLnBrk="0" fontAlgn="base" hangingPunct="0">
              <a:spcBef>
                <a:spcPct val="0"/>
              </a:spcBef>
              <a:spcAft>
                <a:spcPct val="0"/>
              </a:spcAft>
              <a:defRPr sz="3500">
                <a:solidFill>
                  <a:srgbClr val="6D6D6D"/>
                </a:solidFill>
                <a:latin typeface="Palatino" charset="0"/>
                <a:ea typeface="ヒラギノ明朝 ProN W3" charset="-128"/>
                <a:sym typeface="Palatino" charset="0"/>
              </a:defRPr>
            </a:lvl6pPr>
            <a:lvl7pPr marL="900593" eaLnBrk="0" fontAlgn="base" hangingPunct="0">
              <a:spcBef>
                <a:spcPct val="0"/>
              </a:spcBef>
              <a:spcAft>
                <a:spcPct val="0"/>
              </a:spcAft>
              <a:defRPr sz="3500">
                <a:solidFill>
                  <a:srgbClr val="6D6D6D"/>
                </a:solidFill>
                <a:latin typeface="Palatino" charset="0"/>
                <a:ea typeface="ヒラギノ明朝 ProN W3" charset="-128"/>
                <a:sym typeface="Palatino" charset="0"/>
              </a:defRPr>
            </a:lvl7pPr>
            <a:lvl8pPr marL="1350889" eaLnBrk="0" fontAlgn="base" hangingPunct="0">
              <a:spcBef>
                <a:spcPct val="0"/>
              </a:spcBef>
              <a:spcAft>
                <a:spcPct val="0"/>
              </a:spcAft>
              <a:defRPr sz="3500">
                <a:solidFill>
                  <a:srgbClr val="6D6D6D"/>
                </a:solidFill>
                <a:latin typeface="Palatino" charset="0"/>
                <a:ea typeface="ヒラギノ明朝 ProN W3" charset="-128"/>
                <a:sym typeface="Palatino" charset="0"/>
              </a:defRPr>
            </a:lvl8pPr>
            <a:lvl9pPr marL="1801185" eaLnBrk="0" fontAlgn="base" hangingPunct="0">
              <a:spcBef>
                <a:spcPct val="0"/>
              </a:spcBef>
              <a:spcAft>
                <a:spcPct val="0"/>
              </a:spcAft>
              <a:defRPr sz="3500">
                <a:solidFill>
                  <a:srgbClr val="6D6D6D"/>
                </a:solidFill>
                <a:latin typeface="Palatino" charset="0"/>
                <a:ea typeface="ヒラギノ明朝 ProN W3" charset="-128"/>
                <a:sym typeface="Palatino" charset="0"/>
              </a:defRPr>
            </a:lvl9pPr>
          </a:lstStyle>
          <a:p>
            <a:fld id="{06C82609-330C-4670-9713-E28F3C681099}" type="slidenum">
              <a:rPr lang="en-US" altLang="en-US" sz="1200"/>
              <a:pPr/>
              <a:t>10</a:t>
            </a:fld>
            <a:endParaRPr lang="en-US" altLang="en-US" sz="1200" dirty="0"/>
          </a:p>
        </p:txBody>
      </p:sp>
    </p:spTree>
    <p:extLst>
      <p:ext uri="{BB962C8B-B14F-4D97-AF65-F5344CB8AC3E}">
        <p14:creationId xmlns:p14="http://schemas.microsoft.com/office/powerpoint/2010/main" val="206543886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00593">
              <a:defRPr/>
            </a:pPr>
            <a:endParaRPr lang="en-US" altLang="en-US" dirty="0"/>
          </a:p>
        </p:txBody>
      </p:sp>
      <p:sp>
        <p:nvSpPr>
          <p:cNvPr id="177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500">
                <a:solidFill>
                  <a:srgbClr val="6D6D6D"/>
                </a:solidFill>
                <a:latin typeface="Palatino" charset="0"/>
                <a:ea typeface="ヒラギノ明朝 ProN W3" charset="-128"/>
                <a:sym typeface="Palatino" charset="0"/>
              </a:defRPr>
            </a:lvl1pPr>
            <a:lvl2pPr marL="37358956" indent="-36908660">
              <a:defRPr sz="3500">
                <a:solidFill>
                  <a:srgbClr val="6D6D6D"/>
                </a:solidFill>
                <a:latin typeface="Palatino" charset="0"/>
                <a:ea typeface="ヒラギノ明朝 ProN W3" charset="-128"/>
                <a:sym typeface="Palatino" charset="0"/>
              </a:defRPr>
            </a:lvl2pPr>
            <a:lvl3pPr>
              <a:defRPr sz="3500">
                <a:solidFill>
                  <a:srgbClr val="6D6D6D"/>
                </a:solidFill>
                <a:latin typeface="Palatino" charset="0"/>
                <a:ea typeface="ヒラギノ明朝 ProN W3" charset="-128"/>
                <a:sym typeface="Palatino" charset="0"/>
              </a:defRPr>
            </a:lvl3pPr>
            <a:lvl4pPr>
              <a:defRPr sz="3500">
                <a:solidFill>
                  <a:srgbClr val="6D6D6D"/>
                </a:solidFill>
                <a:latin typeface="Palatino" charset="0"/>
                <a:ea typeface="ヒラギノ明朝 ProN W3" charset="-128"/>
                <a:sym typeface="Palatino" charset="0"/>
              </a:defRPr>
            </a:lvl4pPr>
            <a:lvl5pPr>
              <a:defRPr sz="3500">
                <a:solidFill>
                  <a:srgbClr val="6D6D6D"/>
                </a:solidFill>
                <a:latin typeface="Palatino" charset="0"/>
                <a:ea typeface="ヒラギノ明朝 ProN W3" charset="-128"/>
                <a:sym typeface="Palatino" charset="0"/>
              </a:defRPr>
            </a:lvl5pPr>
            <a:lvl6pPr marL="450296" eaLnBrk="0" fontAlgn="base" hangingPunct="0">
              <a:spcBef>
                <a:spcPct val="0"/>
              </a:spcBef>
              <a:spcAft>
                <a:spcPct val="0"/>
              </a:spcAft>
              <a:defRPr sz="3500">
                <a:solidFill>
                  <a:srgbClr val="6D6D6D"/>
                </a:solidFill>
                <a:latin typeface="Palatino" charset="0"/>
                <a:ea typeface="ヒラギノ明朝 ProN W3" charset="-128"/>
                <a:sym typeface="Palatino" charset="0"/>
              </a:defRPr>
            </a:lvl6pPr>
            <a:lvl7pPr marL="900593" eaLnBrk="0" fontAlgn="base" hangingPunct="0">
              <a:spcBef>
                <a:spcPct val="0"/>
              </a:spcBef>
              <a:spcAft>
                <a:spcPct val="0"/>
              </a:spcAft>
              <a:defRPr sz="3500">
                <a:solidFill>
                  <a:srgbClr val="6D6D6D"/>
                </a:solidFill>
                <a:latin typeface="Palatino" charset="0"/>
                <a:ea typeface="ヒラギノ明朝 ProN W3" charset="-128"/>
                <a:sym typeface="Palatino" charset="0"/>
              </a:defRPr>
            </a:lvl7pPr>
            <a:lvl8pPr marL="1350889" eaLnBrk="0" fontAlgn="base" hangingPunct="0">
              <a:spcBef>
                <a:spcPct val="0"/>
              </a:spcBef>
              <a:spcAft>
                <a:spcPct val="0"/>
              </a:spcAft>
              <a:defRPr sz="3500">
                <a:solidFill>
                  <a:srgbClr val="6D6D6D"/>
                </a:solidFill>
                <a:latin typeface="Palatino" charset="0"/>
                <a:ea typeface="ヒラギノ明朝 ProN W3" charset="-128"/>
                <a:sym typeface="Palatino" charset="0"/>
              </a:defRPr>
            </a:lvl8pPr>
            <a:lvl9pPr marL="1801185" eaLnBrk="0" fontAlgn="base" hangingPunct="0">
              <a:spcBef>
                <a:spcPct val="0"/>
              </a:spcBef>
              <a:spcAft>
                <a:spcPct val="0"/>
              </a:spcAft>
              <a:defRPr sz="3500">
                <a:solidFill>
                  <a:srgbClr val="6D6D6D"/>
                </a:solidFill>
                <a:latin typeface="Palatino" charset="0"/>
                <a:ea typeface="ヒラギノ明朝 ProN W3" charset="-128"/>
                <a:sym typeface="Palatino" charset="0"/>
              </a:defRPr>
            </a:lvl9pPr>
          </a:lstStyle>
          <a:p>
            <a:fld id="{06C82609-330C-4670-9713-E28F3C681099}" type="slidenum">
              <a:rPr lang="en-US" altLang="en-US" sz="1200"/>
              <a:pPr/>
              <a:t>11</a:t>
            </a:fld>
            <a:endParaRPr lang="en-US" altLang="en-US" sz="1200" dirty="0"/>
          </a:p>
        </p:txBody>
      </p:sp>
    </p:spTree>
    <p:extLst>
      <p:ext uri="{BB962C8B-B14F-4D97-AF65-F5344CB8AC3E}">
        <p14:creationId xmlns:p14="http://schemas.microsoft.com/office/powerpoint/2010/main" val="2065438860"/>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defTabSz="900593">
              <a:defRPr/>
            </a:pPr>
            <a:endParaRPr lang="en-US" altLang="en-US" dirty="0"/>
          </a:p>
        </p:txBody>
      </p:sp>
      <p:sp>
        <p:nvSpPr>
          <p:cNvPr id="177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500">
                <a:solidFill>
                  <a:srgbClr val="6D6D6D"/>
                </a:solidFill>
                <a:latin typeface="Palatino" charset="0"/>
                <a:ea typeface="ヒラギノ明朝 ProN W3" charset="-128"/>
                <a:sym typeface="Palatino" charset="0"/>
              </a:defRPr>
            </a:lvl1pPr>
            <a:lvl2pPr marL="37358956" indent="-36908660">
              <a:defRPr sz="3500">
                <a:solidFill>
                  <a:srgbClr val="6D6D6D"/>
                </a:solidFill>
                <a:latin typeface="Palatino" charset="0"/>
                <a:ea typeface="ヒラギノ明朝 ProN W3" charset="-128"/>
                <a:sym typeface="Palatino" charset="0"/>
              </a:defRPr>
            </a:lvl2pPr>
            <a:lvl3pPr>
              <a:defRPr sz="3500">
                <a:solidFill>
                  <a:srgbClr val="6D6D6D"/>
                </a:solidFill>
                <a:latin typeface="Palatino" charset="0"/>
                <a:ea typeface="ヒラギノ明朝 ProN W3" charset="-128"/>
                <a:sym typeface="Palatino" charset="0"/>
              </a:defRPr>
            </a:lvl3pPr>
            <a:lvl4pPr>
              <a:defRPr sz="3500">
                <a:solidFill>
                  <a:srgbClr val="6D6D6D"/>
                </a:solidFill>
                <a:latin typeface="Palatino" charset="0"/>
                <a:ea typeface="ヒラギノ明朝 ProN W3" charset="-128"/>
                <a:sym typeface="Palatino" charset="0"/>
              </a:defRPr>
            </a:lvl4pPr>
            <a:lvl5pPr>
              <a:defRPr sz="3500">
                <a:solidFill>
                  <a:srgbClr val="6D6D6D"/>
                </a:solidFill>
                <a:latin typeface="Palatino" charset="0"/>
                <a:ea typeface="ヒラギノ明朝 ProN W3" charset="-128"/>
                <a:sym typeface="Palatino" charset="0"/>
              </a:defRPr>
            </a:lvl5pPr>
            <a:lvl6pPr marL="450296" eaLnBrk="0" fontAlgn="base" hangingPunct="0">
              <a:spcBef>
                <a:spcPct val="0"/>
              </a:spcBef>
              <a:spcAft>
                <a:spcPct val="0"/>
              </a:spcAft>
              <a:defRPr sz="3500">
                <a:solidFill>
                  <a:srgbClr val="6D6D6D"/>
                </a:solidFill>
                <a:latin typeface="Palatino" charset="0"/>
                <a:ea typeface="ヒラギノ明朝 ProN W3" charset="-128"/>
                <a:sym typeface="Palatino" charset="0"/>
              </a:defRPr>
            </a:lvl6pPr>
            <a:lvl7pPr marL="900593" eaLnBrk="0" fontAlgn="base" hangingPunct="0">
              <a:spcBef>
                <a:spcPct val="0"/>
              </a:spcBef>
              <a:spcAft>
                <a:spcPct val="0"/>
              </a:spcAft>
              <a:defRPr sz="3500">
                <a:solidFill>
                  <a:srgbClr val="6D6D6D"/>
                </a:solidFill>
                <a:latin typeface="Palatino" charset="0"/>
                <a:ea typeface="ヒラギノ明朝 ProN W3" charset="-128"/>
                <a:sym typeface="Palatino" charset="0"/>
              </a:defRPr>
            </a:lvl7pPr>
            <a:lvl8pPr marL="1350889" eaLnBrk="0" fontAlgn="base" hangingPunct="0">
              <a:spcBef>
                <a:spcPct val="0"/>
              </a:spcBef>
              <a:spcAft>
                <a:spcPct val="0"/>
              </a:spcAft>
              <a:defRPr sz="3500">
                <a:solidFill>
                  <a:srgbClr val="6D6D6D"/>
                </a:solidFill>
                <a:latin typeface="Palatino" charset="0"/>
                <a:ea typeface="ヒラギノ明朝 ProN W3" charset="-128"/>
                <a:sym typeface="Palatino" charset="0"/>
              </a:defRPr>
            </a:lvl8pPr>
            <a:lvl9pPr marL="1801185" eaLnBrk="0" fontAlgn="base" hangingPunct="0">
              <a:spcBef>
                <a:spcPct val="0"/>
              </a:spcBef>
              <a:spcAft>
                <a:spcPct val="0"/>
              </a:spcAft>
              <a:defRPr sz="3500">
                <a:solidFill>
                  <a:srgbClr val="6D6D6D"/>
                </a:solidFill>
                <a:latin typeface="Palatino" charset="0"/>
                <a:ea typeface="ヒラギノ明朝 ProN W3" charset="-128"/>
                <a:sym typeface="Palatino" charset="0"/>
              </a:defRPr>
            </a:lvl9pPr>
          </a:lstStyle>
          <a:p>
            <a:fld id="{06C82609-330C-4670-9713-E28F3C681099}" type="slidenum">
              <a:rPr lang="en-US" altLang="en-US" sz="1200"/>
              <a:pPr/>
              <a:t>12</a:t>
            </a:fld>
            <a:endParaRPr lang="en-US" altLang="en-US" sz="1200" dirty="0"/>
          </a:p>
        </p:txBody>
      </p:sp>
    </p:spTree>
    <p:extLst>
      <p:ext uri="{BB962C8B-B14F-4D97-AF65-F5344CB8AC3E}">
        <p14:creationId xmlns:p14="http://schemas.microsoft.com/office/powerpoint/2010/main" val="2065438860"/>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fontAlgn="base"/>
            <a:endParaRPr lang="en-US" dirty="0"/>
          </a:p>
          <a:p>
            <a:pPr rtl="0" fontAlgn="base"/>
            <a:endParaRPr lang="en-US" dirty="0"/>
          </a:p>
        </p:txBody>
      </p:sp>
      <p:sp>
        <p:nvSpPr>
          <p:cNvPr id="177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500">
                <a:solidFill>
                  <a:srgbClr val="6D6D6D"/>
                </a:solidFill>
                <a:latin typeface="Palatino" charset="0"/>
                <a:ea typeface="ヒラギノ明朝 ProN W3" charset="-128"/>
                <a:sym typeface="Palatino" charset="0"/>
              </a:defRPr>
            </a:lvl1pPr>
            <a:lvl2pPr marL="37358956" indent="-36908660">
              <a:defRPr sz="3500">
                <a:solidFill>
                  <a:srgbClr val="6D6D6D"/>
                </a:solidFill>
                <a:latin typeface="Palatino" charset="0"/>
                <a:ea typeface="ヒラギノ明朝 ProN W3" charset="-128"/>
                <a:sym typeface="Palatino" charset="0"/>
              </a:defRPr>
            </a:lvl2pPr>
            <a:lvl3pPr>
              <a:defRPr sz="3500">
                <a:solidFill>
                  <a:srgbClr val="6D6D6D"/>
                </a:solidFill>
                <a:latin typeface="Palatino" charset="0"/>
                <a:ea typeface="ヒラギノ明朝 ProN W3" charset="-128"/>
                <a:sym typeface="Palatino" charset="0"/>
              </a:defRPr>
            </a:lvl3pPr>
            <a:lvl4pPr>
              <a:defRPr sz="3500">
                <a:solidFill>
                  <a:srgbClr val="6D6D6D"/>
                </a:solidFill>
                <a:latin typeface="Palatino" charset="0"/>
                <a:ea typeface="ヒラギノ明朝 ProN W3" charset="-128"/>
                <a:sym typeface="Palatino" charset="0"/>
              </a:defRPr>
            </a:lvl4pPr>
            <a:lvl5pPr>
              <a:defRPr sz="3500">
                <a:solidFill>
                  <a:srgbClr val="6D6D6D"/>
                </a:solidFill>
                <a:latin typeface="Palatino" charset="0"/>
                <a:ea typeface="ヒラギノ明朝 ProN W3" charset="-128"/>
                <a:sym typeface="Palatino" charset="0"/>
              </a:defRPr>
            </a:lvl5pPr>
            <a:lvl6pPr marL="450296" eaLnBrk="0" fontAlgn="base" hangingPunct="0">
              <a:spcBef>
                <a:spcPct val="0"/>
              </a:spcBef>
              <a:spcAft>
                <a:spcPct val="0"/>
              </a:spcAft>
              <a:defRPr sz="3500">
                <a:solidFill>
                  <a:srgbClr val="6D6D6D"/>
                </a:solidFill>
                <a:latin typeface="Palatino" charset="0"/>
                <a:ea typeface="ヒラギノ明朝 ProN W3" charset="-128"/>
                <a:sym typeface="Palatino" charset="0"/>
              </a:defRPr>
            </a:lvl6pPr>
            <a:lvl7pPr marL="900593" eaLnBrk="0" fontAlgn="base" hangingPunct="0">
              <a:spcBef>
                <a:spcPct val="0"/>
              </a:spcBef>
              <a:spcAft>
                <a:spcPct val="0"/>
              </a:spcAft>
              <a:defRPr sz="3500">
                <a:solidFill>
                  <a:srgbClr val="6D6D6D"/>
                </a:solidFill>
                <a:latin typeface="Palatino" charset="0"/>
                <a:ea typeface="ヒラギノ明朝 ProN W3" charset="-128"/>
                <a:sym typeface="Palatino" charset="0"/>
              </a:defRPr>
            </a:lvl7pPr>
            <a:lvl8pPr marL="1350889" eaLnBrk="0" fontAlgn="base" hangingPunct="0">
              <a:spcBef>
                <a:spcPct val="0"/>
              </a:spcBef>
              <a:spcAft>
                <a:spcPct val="0"/>
              </a:spcAft>
              <a:defRPr sz="3500">
                <a:solidFill>
                  <a:srgbClr val="6D6D6D"/>
                </a:solidFill>
                <a:latin typeface="Palatino" charset="0"/>
                <a:ea typeface="ヒラギノ明朝 ProN W3" charset="-128"/>
                <a:sym typeface="Palatino" charset="0"/>
              </a:defRPr>
            </a:lvl8pPr>
            <a:lvl9pPr marL="1801185" eaLnBrk="0" fontAlgn="base" hangingPunct="0">
              <a:spcBef>
                <a:spcPct val="0"/>
              </a:spcBef>
              <a:spcAft>
                <a:spcPct val="0"/>
              </a:spcAft>
              <a:defRPr sz="3500">
                <a:solidFill>
                  <a:srgbClr val="6D6D6D"/>
                </a:solidFill>
                <a:latin typeface="Palatino" charset="0"/>
                <a:ea typeface="ヒラギノ明朝 ProN W3" charset="-128"/>
                <a:sym typeface="Palatino" charset="0"/>
              </a:defRPr>
            </a:lvl9pPr>
          </a:lstStyle>
          <a:p>
            <a:fld id="{06C82609-330C-4670-9713-E28F3C681099}" type="slidenum">
              <a:rPr lang="en-US" altLang="en-US" sz="1200"/>
              <a:pPr/>
              <a:t>13</a:t>
            </a:fld>
            <a:endParaRPr lang="en-US" altLang="en-US" sz="1200" dirty="0"/>
          </a:p>
        </p:txBody>
      </p:sp>
    </p:spTree>
    <p:extLst>
      <p:ext uri="{BB962C8B-B14F-4D97-AF65-F5344CB8AC3E}">
        <p14:creationId xmlns:p14="http://schemas.microsoft.com/office/powerpoint/2010/main" val="344974659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fontAlgn="base"/>
            <a:endParaRPr lang="en-US" dirty="0"/>
          </a:p>
          <a:p>
            <a:pPr rtl="0" fontAlgn="base"/>
            <a:endParaRPr lang="en-US" dirty="0"/>
          </a:p>
        </p:txBody>
      </p:sp>
      <p:sp>
        <p:nvSpPr>
          <p:cNvPr id="177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500">
                <a:solidFill>
                  <a:srgbClr val="6D6D6D"/>
                </a:solidFill>
                <a:latin typeface="Palatino" charset="0"/>
                <a:ea typeface="ヒラギノ明朝 ProN W3" charset="-128"/>
                <a:sym typeface="Palatino" charset="0"/>
              </a:defRPr>
            </a:lvl1pPr>
            <a:lvl2pPr marL="37358956" indent="-36908660">
              <a:defRPr sz="3500">
                <a:solidFill>
                  <a:srgbClr val="6D6D6D"/>
                </a:solidFill>
                <a:latin typeface="Palatino" charset="0"/>
                <a:ea typeface="ヒラギノ明朝 ProN W3" charset="-128"/>
                <a:sym typeface="Palatino" charset="0"/>
              </a:defRPr>
            </a:lvl2pPr>
            <a:lvl3pPr>
              <a:defRPr sz="3500">
                <a:solidFill>
                  <a:srgbClr val="6D6D6D"/>
                </a:solidFill>
                <a:latin typeface="Palatino" charset="0"/>
                <a:ea typeface="ヒラギノ明朝 ProN W3" charset="-128"/>
                <a:sym typeface="Palatino" charset="0"/>
              </a:defRPr>
            </a:lvl3pPr>
            <a:lvl4pPr>
              <a:defRPr sz="3500">
                <a:solidFill>
                  <a:srgbClr val="6D6D6D"/>
                </a:solidFill>
                <a:latin typeface="Palatino" charset="0"/>
                <a:ea typeface="ヒラギノ明朝 ProN W3" charset="-128"/>
                <a:sym typeface="Palatino" charset="0"/>
              </a:defRPr>
            </a:lvl4pPr>
            <a:lvl5pPr>
              <a:defRPr sz="3500">
                <a:solidFill>
                  <a:srgbClr val="6D6D6D"/>
                </a:solidFill>
                <a:latin typeface="Palatino" charset="0"/>
                <a:ea typeface="ヒラギノ明朝 ProN W3" charset="-128"/>
                <a:sym typeface="Palatino" charset="0"/>
              </a:defRPr>
            </a:lvl5pPr>
            <a:lvl6pPr marL="450296" eaLnBrk="0" fontAlgn="base" hangingPunct="0">
              <a:spcBef>
                <a:spcPct val="0"/>
              </a:spcBef>
              <a:spcAft>
                <a:spcPct val="0"/>
              </a:spcAft>
              <a:defRPr sz="3500">
                <a:solidFill>
                  <a:srgbClr val="6D6D6D"/>
                </a:solidFill>
                <a:latin typeface="Palatino" charset="0"/>
                <a:ea typeface="ヒラギノ明朝 ProN W3" charset="-128"/>
                <a:sym typeface="Palatino" charset="0"/>
              </a:defRPr>
            </a:lvl6pPr>
            <a:lvl7pPr marL="900593" eaLnBrk="0" fontAlgn="base" hangingPunct="0">
              <a:spcBef>
                <a:spcPct val="0"/>
              </a:spcBef>
              <a:spcAft>
                <a:spcPct val="0"/>
              </a:spcAft>
              <a:defRPr sz="3500">
                <a:solidFill>
                  <a:srgbClr val="6D6D6D"/>
                </a:solidFill>
                <a:latin typeface="Palatino" charset="0"/>
                <a:ea typeface="ヒラギノ明朝 ProN W3" charset="-128"/>
                <a:sym typeface="Palatino" charset="0"/>
              </a:defRPr>
            </a:lvl7pPr>
            <a:lvl8pPr marL="1350889" eaLnBrk="0" fontAlgn="base" hangingPunct="0">
              <a:spcBef>
                <a:spcPct val="0"/>
              </a:spcBef>
              <a:spcAft>
                <a:spcPct val="0"/>
              </a:spcAft>
              <a:defRPr sz="3500">
                <a:solidFill>
                  <a:srgbClr val="6D6D6D"/>
                </a:solidFill>
                <a:latin typeface="Palatino" charset="0"/>
                <a:ea typeface="ヒラギノ明朝 ProN W3" charset="-128"/>
                <a:sym typeface="Palatino" charset="0"/>
              </a:defRPr>
            </a:lvl8pPr>
            <a:lvl9pPr marL="1801185" eaLnBrk="0" fontAlgn="base" hangingPunct="0">
              <a:spcBef>
                <a:spcPct val="0"/>
              </a:spcBef>
              <a:spcAft>
                <a:spcPct val="0"/>
              </a:spcAft>
              <a:defRPr sz="3500">
                <a:solidFill>
                  <a:srgbClr val="6D6D6D"/>
                </a:solidFill>
                <a:latin typeface="Palatino" charset="0"/>
                <a:ea typeface="ヒラギノ明朝 ProN W3" charset="-128"/>
                <a:sym typeface="Palatino" charset="0"/>
              </a:defRPr>
            </a:lvl9pPr>
          </a:lstStyle>
          <a:p>
            <a:fld id="{06C82609-330C-4670-9713-E28F3C681099}" type="slidenum">
              <a:rPr lang="en-US" altLang="en-US" sz="1200"/>
              <a:pPr/>
              <a:t>14</a:t>
            </a:fld>
            <a:endParaRPr lang="en-US" altLang="en-US" sz="1200" dirty="0"/>
          </a:p>
        </p:txBody>
      </p:sp>
    </p:spTree>
    <p:extLst>
      <p:ext uri="{BB962C8B-B14F-4D97-AF65-F5344CB8AC3E}">
        <p14:creationId xmlns:p14="http://schemas.microsoft.com/office/powerpoint/2010/main" val="3449746598"/>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15</a:t>
            </a:fld>
            <a:endParaRPr lang="en-US" dirty="0"/>
          </a:p>
        </p:txBody>
      </p:sp>
    </p:spTree>
    <p:extLst>
      <p:ext uri="{BB962C8B-B14F-4D97-AF65-F5344CB8AC3E}">
        <p14:creationId xmlns:p14="http://schemas.microsoft.com/office/powerpoint/2010/main" val="1472256818"/>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16</a:t>
            </a:fld>
            <a:endParaRPr lang="en-US" dirty="0"/>
          </a:p>
        </p:txBody>
      </p:sp>
    </p:spTree>
    <p:extLst>
      <p:ext uri="{BB962C8B-B14F-4D97-AF65-F5344CB8AC3E}">
        <p14:creationId xmlns:p14="http://schemas.microsoft.com/office/powerpoint/2010/main" val="1472256818"/>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17</a:t>
            </a:fld>
            <a:endParaRPr lang="en-US" dirty="0"/>
          </a:p>
        </p:txBody>
      </p:sp>
    </p:spTree>
    <p:extLst>
      <p:ext uri="{BB962C8B-B14F-4D97-AF65-F5344CB8AC3E}">
        <p14:creationId xmlns:p14="http://schemas.microsoft.com/office/powerpoint/2010/main" val="14014443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18</a:t>
            </a:fld>
            <a:endParaRPr lang="en-US" dirty="0"/>
          </a:p>
        </p:txBody>
      </p:sp>
    </p:spTree>
    <p:extLst>
      <p:ext uri="{BB962C8B-B14F-4D97-AF65-F5344CB8AC3E}">
        <p14:creationId xmlns:p14="http://schemas.microsoft.com/office/powerpoint/2010/main" val="21245268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endParaRPr lang="en-US" b="0"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19</a:t>
            </a:fld>
            <a:endParaRPr lang="en-US" dirty="0"/>
          </a:p>
        </p:txBody>
      </p:sp>
    </p:spTree>
    <p:extLst>
      <p:ext uri="{BB962C8B-B14F-4D97-AF65-F5344CB8AC3E}">
        <p14:creationId xmlns:p14="http://schemas.microsoft.com/office/powerpoint/2010/main" val="611729333"/>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2</a:t>
            </a:fld>
            <a:endParaRPr lang="en-US" dirty="0"/>
          </a:p>
        </p:txBody>
      </p:sp>
    </p:spTree>
    <p:extLst>
      <p:ext uri="{BB962C8B-B14F-4D97-AF65-F5344CB8AC3E}">
        <p14:creationId xmlns:p14="http://schemas.microsoft.com/office/powerpoint/2010/main" val="1268169092"/>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showMasterSp="0" showMasterPhAnim="0">
  <p:cSld>
    <p:spTree>
      <p:nvGrpSpPr>
        <p:cNvPr id="1" name="Shape 292"/>
        <p:cNvGrpSpPr/>
        <p:nvPr/>
      </p:nvGrpSpPr>
      <p:grpSpPr>
        <a:xfrm>
          <a:off x="0" y="0"/>
          <a:ext cx="0" cy="0"/>
          <a:chOff x="0" y="0"/>
          <a:chExt cx="0" cy="0"/>
        </a:xfrm>
      </p:grpSpPr>
      <p:sp>
        <p:nvSpPr>
          <p:cNvPr id="293" name="Shape 293"/>
          <p:cNvSpPr>
            <a:spLocks noGrp="1" noRot="1" noChangeAspect="1"/>
          </p:cNvSpPr>
          <p:nvPr>
            <p:ph type="sldImg" idx="2"/>
          </p:nvPr>
        </p:nvSpPr>
        <p:spPr>
          <a:xfrm>
            <a:off x="1397690" y="1142607"/>
            <a:ext cx="4062620" cy="3085196"/>
          </a:xfrm>
          <a:custGeom>
            <a:avLst/>
            <a:gdLst/>
            <a:ahLst/>
            <a:cxnLst/>
            <a:rect l="0" t="0" r="0" b="0"/>
            <a:pathLst>
              <a:path w="120000" h="120000" extrusionOk="0">
                <a:moveTo>
                  <a:pt x="0" y="0"/>
                </a:moveTo>
                <a:lnTo>
                  <a:pt x="120000" y="0"/>
                </a:lnTo>
                <a:lnTo>
                  <a:pt x="120000" y="120000"/>
                </a:lnTo>
                <a:lnTo>
                  <a:pt x="0" y="120000"/>
                </a:lnTo>
                <a:close/>
              </a:path>
            </a:pathLst>
          </a:custGeom>
          <a:noFill/>
          <a:ln w="12700" cap="flat" cmpd="sng">
            <a:solidFill>
              <a:srgbClr val="000000"/>
            </a:solidFill>
            <a:prstDash val="solid"/>
            <a:round/>
            <a:headEnd type="none" w="med" len="med"/>
            <a:tailEnd type="none" w="med" len="med"/>
          </a:ln>
        </p:spPr>
      </p:sp>
      <p:sp>
        <p:nvSpPr>
          <p:cNvPr id="294" name="Shape 294"/>
          <p:cNvSpPr txBox="1">
            <a:spLocks noGrp="1"/>
          </p:cNvSpPr>
          <p:nvPr>
            <p:ph type="body" idx="1"/>
          </p:nvPr>
        </p:nvSpPr>
        <p:spPr>
          <a:xfrm>
            <a:off x="685800" y="4400550"/>
            <a:ext cx="5486399" cy="3600450"/>
          </a:xfrm>
          <a:prstGeom prst="rect">
            <a:avLst/>
          </a:prstGeom>
          <a:noFill/>
          <a:ln>
            <a:noFill/>
          </a:ln>
        </p:spPr>
        <p:txBody>
          <a:bodyPr lIns="91768" tIns="45872" rIns="91768" bIns="45872" anchor="t" anchorCtr="0">
            <a:noAutofit/>
          </a:bodyPr>
          <a:lstStyle/>
          <a:p>
            <a:pPr>
              <a:buClr>
                <a:schemeClr val="dk1"/>
              </a:buClr>
              <a:buSzPct val="25000"/>
            </a:pPr>
            <a:endParaRPr dirty="0">
              <a:solidFill>
                <a:schemeClr val="dk1"/>
              </a:solidFill>
              <a:latin typeface="Calibri"/>
              <a:ea typeface="Calibri"/>
              <a:cs typeface="Calibri"/>
              <a:sym typeface="Calibri"/>
            </a:endParaRPr>
          </a:p>
        </p:txBody>
      </p:sp>
      <p:sp>
        <p:nvSpPr>
          <p:cNvPr id="295" name="Shape 295"/>
          <p:cNvSpPr txBox="1">
            <a:spLocks noGrp="1"/>
          </p:cNvSpPr>
          <p:nvPr>
            <p:ph type="sldNum" idx="12"/>
          </p:nvPr>
        </p:nvSpPr>
        <p:spPr>
          <a:xfrm>
            <a:off x="3884613" y="8685213"/>
            <a:ext cx="2971799" cy="458786"/>
          </a:xfrm>
          <a:prstGeom prst="rect">
            <a:avLst/>
          </a:prstGeom>
          <a:noFill/>
          <a:ln>
            <a:noFill/>
          </a:ln>
        </p:spPr>
        <p:txBody>
          <a:bodyPr lIns="91768" tIns="45872" rIns="91768" bIns="45872" anchor="b" anchorCtr="0">
            <a:noAutofit/>
          </a:bodyPr>
          <a:lstStyle/>
          <a:p>
            <a:pPr>
              <a:buSzPct val="25000"/>
            </a:pPr>
            <a:fld id="{00000000-1234-1234-1234-123412341234}" type="slidenum">
              <a:rPr lang="en-US">
                <a:solidFill>
                  <a:schemeClr val="dk1"/>
                </a:solidFill>
                <a:latin typeface="Calibri"/>
                <a:ea typeface="Calibri"/>
                <a:cs typeface="Calibri"/>
                <a:sym typeface="Calibri"/>
              </a:rPr>
              <a:pPr>
                <a:buSzPct val="25000"/>
              </a:pPr>
              <a:t>20</a:t>
            </a:fld>
            <a:endParaRPr lang="en-US">
              <a:solidFill>
                <a:schemeClr val="dk1"/>
              </a:solidFill>
              <a:latin typeface="Calibri"/>
              <a:ea typeface="Calibri"/>
              <a:cs typeface="Calibri"/>
              <a:sym typeface="Calibri"/>
            </a:endParaRPr>
          </a:p>
        </p:txBody>
      </p:sp>
    </p:spTree>
    <p:extLst>
      <p:ext uri="{BB962C8B-B14F-4D97-AF65-F5344CB8AC3E}">
        <p14:creationId xmlns:p14="http://schemas.microsoft.com/office/powerpoint/2010/main" val="75961573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21</a:t>
            </a:fld>
            <a:endParaRPr lang="en-US" dirty="0"/>
          </a:p>
        </p:txBody>
      </p:sp>
    </p:spTree>
    <p:extLst>
      <p:ext uri="{BB962C8B-B14F-4D97-AF65-F5344CB8AC3E}">
        <p14:creationId xmlns:p14="http://schemas.microsoft.com/office/powerpoint/2010/main" val="2484570121"/>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22</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dirty="0"/>
              <a:t>Add info about upcoming events—here, or at the end? Both?</a:t>
            </a:r>
          </a:p>
        </p:txBody>
      </p:sp>
      <p:sp>
        <p:nvSpPr>
          <p:cNvPr id="4" name="Slide Number Placeholder 3"/>
          <p:cNvSpPr>
            <a:spLocks noGrp="1"/>
          </p:cNvSpPr>
          <p:nvPr>
            <p:ph type="sldNum" sz="quarter" idx="10"/>
          </p:nvPr>
        </p:nvSpPr>
        <p:spPr/>
        <p:txBody>
          <a:bodyPr/>
          <a:lstStyle/>
          <a:p>
            <a:fld id="{39862F30-D91D-E04F-BE29-31CAFEE58EE3}" type="slidenum">
              <a:rPr lang="en-US" smtClean="0"/>
              <a:pPr/>
              <a:t>23</a:t>
            </a:fld>
            <a:endParaRPr lang="en-US" dirty="0"/>
          </a:p>
        </p:txBody>
      </p:sp>
    </p:spTree>
    <p:extLst>
      <p:ext uri="{BB962C8B-B14F-4D97-AF65-F5344CB8AC3E}">
        <p14:creationId xmlns:p14="http://schemas.microsoft.com/office/powerpoint/2010/main" val="2337853748"/>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24</a:t>
            </a:fld>
            <a:endParaRPr lang="en-US" dirty="0"/>
          </a:p>
        </p:txBody>
      </p:sp>
    </p:spTree>
    <p:extLst>
      <p:ext uri="{BB962C8B-B14F-4D97-AF65-F5344CB8AC3E}">
        <p14:creationId xmlns:p14="http://schemas.microsoft.com/office/powerpoint/2010/main" val="2337853748"/>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25</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26</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27</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28</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29</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3</a:t>
            </a:fld>
            <a:endParaRPr lang="en-US" dirty="0"/>
          </a:p>
        </p:txBody>
      </p:sp>
    </p:spTree>
    <p:extLst>
      <p:ext uri="{BB962C8B-B14F-4D97-AF65-F5344CB8AC3E}">
        <p14:creationId xmlns:p14="http://schemas.microsoft.com/office/powerpoint/2010/main" val="2699160698"/>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30</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31</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32</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33</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34</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35</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36</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37</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a:t>handwritten</a:t>
            </a:r>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38</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dirty="0"/>
              <a:t>handwritten</a:t>
            </a:r>
          </a:p>
        </p:txBody>
      </p:sp>
      <p:sp>
        <p:nvSpPr>
          <p:cNvPr id="4" name="Slide Number Placeholder 3"/>
          <p:cNvSpPr>
            <a:spLocks noGrp="1"/>
          </p:cNvSpPr>
          <p:nvPr>
            <p:ph type="sldNum" sz="quarter" idx="10"/>
          </p:nvPr>
        </p:nvSpPr>
        <p:spPr/>
        <p:txBody>
          <a:bodyPr/>
          <a:lstStyle/>
          <a:p>
            <a:fld id="{39862F30-D91D-E04F-BE29-31CAFEE58EE3}" type="slidenum">
              <a:rPr lang="en-US" smtClean="0"/>
              <a:pPr/>
              <a:t>39</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4</a:t>
            </a:fld>
            <a:endParaRPr lang="en-US" dirty="0"/>
          </a:p>
        </p:txBody>
      </p:sp>
    </p:spTree>
    <p:extLst>
      <p:ext uri="{BB962C8B-B14F-4D97-AF65-F5344CB8AC3E}">
        <p14:creationId xmlns:p14="http://schemas.microsoft.com/office/powerpoint/2010/main" val="1637501970"/>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40</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en-US" dirty="0"/>
          </a:p>
        </p:txBody>
      </p:sp>
      <p:sp>
        <p:nvSpPr>
          <p:cNvPr id="177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500">
                <a:solidFill>
                  <a:srgbClr val="6D6D6D"/>
                </a:solidFill>
                <a:latin typeface="Palatino" charset="0"/>
                <a:ea typeface="ヒラギノ明朝 ProN W3" charset="-128"/>
                <a:sym typeface="Palatino" charset="0"/>
              </a:defRPr>
            </a:lvl1pPr>
            <a:lvl2pPr marL="37358956" indent="-36908660">
              <a:defRPr sz="3500">
                <a:solidFill>
                  <a:srgbClr val="6D6D6D"/>
                </a:solidFill>
                <a:latin typeface="Palatino" charset="0"/>
                <a:ea typeface="ヒラギノ明朝 ProN W3" charset="-128"/>
                <a:sym typeface="Palatino" charset="0"/>
              </a:defRPr>
            </a:lvl2pPr>
            <a:lvl3pPr>
              <a:defRPr sz="3500">
                <a:solidFill>
                  <a:srgbClr val="6D6D6D"/>
                </a:solidFill>
                <a:latin typeface="Palatino" charset="0"/>
                <a:ea typeface="ヒラギノ明朝 ProN W3" charset="-128"/>
                <a:sym typeface="Palatino" charset="0"/>
              </a:defRPr>
            </a:lvl3pPr>
            <a:lvl4pPr>
              <a:defRPr sz="3500">
                <a:solidFill>
                  <a:srgbClr val="6D6D6D"/>
                </a:solidFill>
                <a:latin typeface="Palatino" charset="0"/>
                <a:ea typeface="ヒラギノ明朝 ProN W3" charset="-128"/>
                <a:sym typeface="Palatino" charset="0"/>
              </a:defRPr>
            </a:lvl4pPr>
            <a:lvl5pPr>
              <a:defRPr sz="3500">
                <a:solidFill>
                  <a:srgbClr val="6D6D6D"/>
                </a:solidFill>
                <a:latin typeface="Palatino" charset="0"/>
                <a:ea typeface="ヒラギノ明朝 ProN W3" charset="-128"/>
                <a:sym typeface="Palatino" charset="0"/>
              </a:defRPr>
            </a:lvl5pPr>
            <a:lvl6pPr marL="450296" eaLnBrk="0" fontAlgn="base" hangingPunct="0">
              <a:spcBef>
                <a:spcPct val="0"/>
              </a:spcBef>
              <a:spcAft>
                <a:spcPct val="0"/>
              </a:spcAft>
              <a:defRPr sz="3500">
                <a:solidFill>
                  <a:srgbClr val="6D6D6D"/>
                </a:solidFill>
                <a:latin typeface="Palatino" charset="0"/>
                <a:ea typeface="ヒラギノ明朝 ProN W3" charset="-128"/>
                <a:sym typeface="Palatino" charset="0"/>
              </a:defRPr>
            </a:lvl6pPr>
            <a:lvl7pPr marL="900593" eaLnBrk="0" fontAlgn="base" hangingPunct="0">
              <a:spcBef>
                <a:spcPct val="0"/>
              </a:spcBef>
              <a:spcAft>
                <a:spcPct val="0"/>
              </a:spcAft>
              <a:defRPr sz="3500">
                <a:solidFill>
                  <a:srgbClr val="6D6D6D"/>
                </a:solidFill>
                <a:latin typeface="Palatino" charset="0"/>
                <a:ea typeface="ヒラギノ明朝 ProN W3" charset="-128"/>
                <a:sym typeface="Palatino" charset="0"/>
              </a:defRPr>
            </a:lvl7pPr>
            <a:lvl8pPr marL="1350889" eaLnBrk="0" fontAlgn="base" hangingPunct="0">
              <a:spcBef>
                <a:spcPct val="0"/>
              </a:spcBef>
              <a:spcAft>
                <a:spcPct val="0"/>
              </a:spcAft>
              <a:defRPr sz="3500">
                <a:solidFill>
                  <a:srgbClr val="6D6D6D"/>
                </a:solidFill>
                <a:latin typeface="Palatino" charset="0"/>
                <a:ea typeface="ヒラギノ明朝 ProN W3" charset="-128"/>
                <a:sym typeface="Palatino" charset="0"/>
              </a:defRPr>
            </a:lvl8pPr>
            <a:lvl9pPr marL="1801185" eaLnBrk="0" fontAlgn="base" hangingPunct="0">
              <a:spcBef>
                <a:spcPct val="0"/>
              </a:spcBef>
              <a:spcAft>
                <a:spcPct val="0"/>
              </a:spcAft>
              <a:defRPr sz="3500">
                <a:solidFill>
                  <a:srgbClr val="6D6D6D"/>
                </a:solidFill>
                <a:latin typeface="Palatino" charset="0"/>
                <a:ea typeface="ヒラギノ明朝 ProN W3" charset="-128"/>
                <a:sym typeface="Palatino" charset="0"/>
              </a:defRPr>
            </a:lvl9pPr>
          </a:lstStyle>
          <a:p>
            <a:fld id="{06C82609-330C-4670-9713-E28F3C681099}" type="slidenum">
              <a:rPr lang="en-US" altLang="en-US" sz="1200"/>
              <a:pPr/>
              <a:t>41</a:t>
            </a:fld>
            <a:endParaRPr lang="en-US" altLang="en-US" sz="1200" dirty="0"/>
          </a:p>
        </p:txBody>
      </p:sp>
    </p:spTree>
    <p:extLst>
      <p:ext uri="{BB962C8B-B14F-4D97-AF65-F5344CB8AC3E}">
        <p14:creationId xmlns:p14="http://schemas.microsoft.com/office/powerpoint/2010/main" val="3175329883"/>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r>
              <a:rPr lang="en-US" dirty="0"/>
              <a:t>Add screenshot</a:t>
            </a:r>
            <a:r>
              <a:rPr lang="en-US" baseline="0" dirty="0"/>
              <a:t> from Jill’s course—student </a:t>
            </a:r>
            <a:r>
              <a:rPr lang="en-US" baseline="0" dirty="0" err="1"/>
              <a:t>notetaking</a:t>
            </a:r>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42</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43</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44</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45</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46</a:t>
            </a:fld>
            <a:endParaRPr lang="en-US" dirty="0"/>
          </a:p>
        </p:txBody>
      </p:sp>
    </p:spTree>
    <p:extLst>
      <p:ext uri="{BB962C8B-B14F-4D97-AF65-F5344CB8AC3E}">
        <p14:creationId xmlns:p14="http://schemas.microsoft.com/office/powerpoint/2010/main" val="1019917265"/>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47</a:t>
            </a:fld>
            <a:endParaRPr lang="en-US" dirty="0"/>
          </a:p>
        </p:txBody>
      </p:sp>
    </p:spTree>
    <p:extLst>
      <p:ext uri="{BB962C8B-B14F-4D97-AF65-F5344CB8AC3E}">
        <p14:creationId xmlns:p14="http://schemas.microsoft.com/office/powerpoint/2010/main" val="3636933419"/>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50</a:t>
            </a:fld>
            <a:endParaRPr lang="en-US" dirty="0"/>
          </a:p>
        </p:txBody>
      </p:sp>
    </p:spTree>
    <p:extLst>
      <p:ext uri="{BB962C8B-B14F-4D97-AF65-F5344CB8AC3E}">
        <p14:creationId xmlns:p14="http://schemas.microsoft.com/office/powerpoint/2010/main" val="3138775142"/>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51</a:t>
            </a:fld>
            <a:endParaRPr lang="en-US" dirty="0"/>
          </a:p>
        </p:txBody>
      </p:sp>
    </p:spTree>
    <p:extLst>
      <p:ext uri="{BB962C8B-B14F-4D97-AF65-F5344CB8AC3E}">
        <p14:creationId xmlns:p14="http://schemas.microsoft.com/office/powerpoint/2010/main" val="26339574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After very briefly</a:t>
            </a:r>
            <a:r>
              <a:rPr lang="en-US" baseline="0" dirty="0"/>
              <a:t> introducing ourselves and what we’re going to talk about in the session, ask everyone to write for a minute on each question, then hear from (everyone? Volunteers?) before moving in to more background on the OL and examples they can </a:t>
            </a:r>
            <a:r>
              <a:rPr lang="en-US" baseline="0"/>
              <a:t>draw from.</a:t>
            </a:r>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5</a:t>
            </a:fld>
            <a:endParaRPr lang="en-US" dirty="0"/>
          </a:p>
        </p:txBody>
      </p:sp>
    </p:spTree>
    <p:extLst>
      <p:ext uri="{BB962C8B-B14F-4D97-AF65-F5344CB8AC3E}">
        <p14:creationId xmlns:p14="http://schemas.microsoft.com/office/powerpoint/2010/main" val="1637501970"/>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rtl="0" fontAlgn="base"/>
            <a:endParaRPr lang="en-US" dirty="0"/>
          </a:p>
        </p:txBody>
      </p:sp>
      <p:sp>
        <p:nvSpPr>
          <p:cNvPr id="4" name="Slide Number Placeholder 3"/>
          <p:cNvSpPr>
            <a:spLocks noGrp="1"/>
          </p:cNvSpPr>
          <p:nvPr>
            <p:ph type="sldNum" sz="quarter" idx="10"/>
          </p:nvPr>
        </p:nvSpPr>
        <p:spPr/>
        <p:txBody>
          <a:bodyPr/>
          <a:lstStyle/>
          <a:p>
            <a:fld id="{39862F30-D91D-E04F-BE29-31CAFEE58EE3}" type="slidenum">
              <a:rPr lang="en-US" smtClean="0"/>
              <a:pPr/>
              <a:t>6</a:t>
            </a:fld>
            <a:endParaRPr lang="en-US" dirty="0"/>
          </a:p>
        </p:txBody>
      </p:sp>
    </p:spTree>
    <p:extLst>
      <p:ext uri="{BB962C8B-B14F-4D97-AF65-F5344CB8AC3E}">
        <p14:creationId xmlns:p14="http://schemas.microsoft.com/office/powerpoint/2010/main" val="310692167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
        <p:nvSpPr>
          <p:cNvPr id="177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500">
                <a:solidFill>
                  <a:srgbClr val="6D6D6D"/>
                </a:solidFill>
                <a:latin typeface="Palatino" charset="0"/>
                <a:ea typeface="ヒラギノ明朝 ProN W3" charset="-128"/>
                <a:sym typeface="Palatino" charset="0"/>
              </a:defRPr>
            </a:lvl1pPr>
            <a:lvl2pPr marL="37358956" indent="-36908660">
              <a:defRPr sz="3500">
                <a:solidFill>
                  <a:srgbClr val="6D6D6D"/>
                </a:solidFill>
                <a:latin typeface="Palatino" charset="0"/>
                <a:ea typeface="ヒラギノ明朝 ProN W3" charset="-128"/>
                <a:sym typeface="Palatino" charset="0"/>
              </a:defRPr>
            </a:lvl2pPr>
            <a:lvl3pPr>
              <a:defRPr sz="3500">
                <a:solidFill>
                  <a:srgbClr val="6D6D6D"/>
                </a:solidFill>
                <a:latin typeface="Palatino" charset="0"/>
                <a:ea typeface="ヒラギノ明朝 ProN W3" charset="-128"/>
                <a:sym typeface="Palatino" charset="0"/>
              </a:defRPr>
            </a:lvl3pPr>
            <a:lvl4pPr>
              <a:defRPr sz="3500">
                <a:solidFill>
                  <a:srgbClr val="6D6D6D"/>
                </a:solidFill>
                <a:latin typeface="Palatino" charset="0"/>
                <a:ea typeface="ヒラギノ明朝 ProN W3" charset="-128"/>
                <a:sym typeface="Palatino" charset="0"/>
              </a:defRPr>
            </a:lvl4pPr>
            <a:lvl5pPr>
              <a:defRPr sz="3500">
                <a:solidFill>
                  <a:srgbClr val="6D6D6D"/>
                </a:solidFill>
                <a:latin typeface="Palatino" charset="0"/>
                <a:ea typeface="ヒラギノ明朝 ProN W3" charset="-128"/>
                <a:sym typeface="Palatino" charset="0"/>
              </a:defRPr>
            </a:lvl5pPr>
            <a:lvl6pPr marL="450296" eaLnBrk="0" fontAlgn="base" hangingPunct="0">
              <a:spcBef>
                <a:spcPct val="0"/>
              </a:spcBef>
              <a:spcAft>
                <a:spcPct val="0"/>
              </a:spcAft>
              <a:defRPr sz="3500">
                <a:solidFill>
                  <a:srgbClr val="6D6D6D"/>
                </a:solidFill>
                <a:latin typeface="Palatino" charset="0"/>
                <a:ea typeface="ヒラギノ明朝 ProN W3" charset="-128"/>
                <a:sym typeface="Palatino" charset="0"/>
              </a:defRPr>
            </a:lvl6pPr>
            <a:lvl7pPr marL="900593" eaLnBrk="0" fontAlgn="base" hangingPunct="0">
              <a:spcBef>
                <a:spcPct val="0"/>
              </a:spcBef>
              <a:spcAft>
                <a:spcPct val="0"/>
              </a:spcAft>
              <a:defRPr sz="3500">
                <a:solidFill>
                  <a:srgbClr val="6D6D6D"/>
                </a:solidFill>
                <a:latin typeface="Palatino" charset="0"/>
                <a:ea typeface="ヒラギノ明朝 ProN W3" charset="-128"/>
                <a:sym typeface="Palatino" charset="0"/>
              </a:defRPr>
            </a:lvl7pPr>
            <a:lvl8pPr marL="1350889" eaLnBrk="0" fontAlgn="base" hangingPunct="0">
              <a:spcBef>
                <a:spcPct val="0"/>
              </a:spcBef>
              <a:spcAft>
                <a:spcPct val="0"/>
              </a:spcAft>
              <a:defRPr sz="3500">
                <a:solidFill>
                  <a:srgbClr val="6D6D6D"/>
                </a:solidFill>
                <a:latin typeface="Palatino" charset="0"/>
                <a:ea typeface="ヒラギノ明朝 ProN W3" charset="-128"/>
                <a:sym typeface="Palatino" charset="0"/>
              </a:defRPr>
            </a:lvl8pPr>
            <a:lvl9pPr marL="1801185" eaLnBrk="0" fontAlgn="base" hangingPunct="0">
              <a:spcBef>
                <a:spcPct val="0"/>
              </a:spcBef>
              <a:spcAft>
                <a:spcPct val="0"/>
              </a:spcAft>
              <a:defRPr sz="3500">
                <a:solidFill>
                  <a:srgbClr val="6D6D6D"/>
                </a:solidFill>
                <a:latin typeface="Palatino" charset="0"/>
                <a:ea typeface="ヒラギノ明朝 ProN W3" charset="-128"/>
                <a:sym typeface="Palatino" charset="0"/>
              </a:defRPr>
            </a:lvl9pPr>
          </a:lstStyle>
          <a:p>
            <a:fld id="{06C82609-330C-4670-9713-E28F3C681099}" type="slidenum">
              <a:rPr lang="en-US" altLang="en-US" sz="1200"/>
              <a:pPr/>
              <a:t>7</a:t>
            </a:fld>
            <a:endParaRPr lang="en-US" altLang="en-US" sz="1200" dirty="0"/>
          </a:p>
        </p:txBody>
      </p:sp>
    </p:spTree>
    <p:extLst>
      <p:ext uri="{BB962C8B-B14F-4D97-AF65-F5344CB8AC3E}">
        <p14:creationId xmlns:p14="http://schemas.microsoft.com/office/powerpoint/2010/main" val="202058740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rtl="0" fontAlgn="base"/>
            <a:endParaRPr lang="en-US" dirty="0"/>
          </a:p>
        </p:txBody>
      </p:sp>
      <p:sp>
        <p:nvSpPr>
          <p:cNvPr id="177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500">
                <a:solidFill>
                  <a:srgbClr val="6D6D6D"/>
                </a:solidFill>
                <a:latin typeface="Palatino" charset="0"/>
                <a:ea typeface="ヒラギノ明朝 ProN W3" charset="-128"/>
                <a:sym typeface="Palatino" charset="0"/>
              </a:defRPr>
            </a:lvl1pPr>
            <a:lvl2pPr marL="37358956" indent="-36908660">
              <a:defRPr sz="3500">
                <a:solidFill>
                  <a:srgbClr val="6D6D6D"/>
                </a:solidFill>
                <a:latin typeface="Palatino" charset="0"/>
                <a:ea typeface="ヒラギノ明朝 ProN W3" charset="-128"/>
                <a:sym typeface="Palatino" charset="0"/>
              </a:defRPr>
            </a:lvl2pPr>
            <a:lvl3pPr>
              <a:defRPr sz="3500">
                <a:solidFill>
                  <a:srgbClr val="6D6D6D"/>
                </a:solidFill>
                <a:latin typeface="Palatino" charset="0"/>
                <a:ea typeface="ヒラギノ明朝 ProN W3" charset="-128"/>
                <a:sym typeface="Palatino" charset="0"/>
              </a:defRPr>
            </a:lvl3pPr>
            <a:lvl4pPr>
              <a:defRPr sz="3500">
                <a:solidFill>
                  <a:srgbClr val="6D6D6D"/>
                </a:solidFill>
                <a:latin typeface="Palatino" charset="0"/>
                <a:ea typeface="ヒラギノ明朝 ProN W3" charset="-128"/>
                <a:sym typeface="Palatino" charset="0"/>
              </a:defRPr>
            </a:lvl4pPr>
            <a:lvl5pPr>
              <a:defRPr sz="3500">
                <a:solidFill>
                  <a:srgbClr val="6D6D6D"/>
                </a:solidFill>
                <a:latin typeface="Palatino" charset="0"/>
                <a:ea typeface="ヒラギノ明朝 ProN W3" charset="-128"/>
                <a:sym typeface="Palatino" charset="0"/>
              </a:defRPr>
            </a:lvl5pPr>
            <a:lvl6pPr marL="450296" eaLnBrk="0" fontAlgn="base" hangingPunct="0">
              <a:spcBef>
                <a:spcPct val="0"/>
              </a:spcBef>
              <a:spcAft>
                <a:spcPct val="0"/>
              </a:spcAft>
              <a:defRPr sz="3500">
                <a:solidFill>
                  <a:srgbClr val="6D6D6D"/>
                </a:solidFill>
                <a:latin typeface="Palatino" charset="0"/>
                <a:ea typeface="ヒラギノ明朝 ProN W3" charset="-128"/>
                <a:sym typeface="Palatino" charset="0"/>
              </a:defRPr>
            </a:lvl6pPr>
            <a:lvl7pPr marL="900593" eaLnBrk="0" fontAlgn="base" hangingPunct="0">
              <a:spcBef>
                <a:spcPct val="0"/>
              </a:spcBef>
              <a:spcAft>
                <a:spcPct val="0"/>
              </a:spcAft>
              <a:defRPr sz="3500">
                <a:solidFill>
                  <a:srgbClr val="6D6D6D"/>
                </a:solidFill>
                <a:latin typeface="Palatino" charset="0"/>
                <a:ea typeface="ヒラギノ明朝 ProN W3" charset="-128"/>
                <a:sym typeface="Palatino" charset="0"/>
              </a:defRPr>
            </a:lvl7pPr>
            <a:lvl8pPr marL="1350889" eaLnBrk="0" fontAlgn="base" hangingPunct="0">
              <a:spcBef>
                <a:spcPct val="0"/>
              </a:spcBef>
              <a:spcAft>
                <a:spcPct val="0"/>
              </a:spcAft>
              <a:defRPr sz="3500">
                <a:solidFill>
                  <a:srgbClr val="6D6D6D"/>
                </a:solidFill>
                <a:latin typeface="Palatino" charset="0"/>
                <a:ea typeface="ヒラギノ明朝 ProN W3" charset="-128"/>
                <a:sym typeface="Palatino" charset="0"/>
              </a:defRPr>
            </a:lvl8pPr>
            <a:lvl9pPr marL="1801185" eaLnBrk="0" fontAlgn="base" hangingPunct="0">
              <a:spcBef>
                <a:spcPct val="0"/>
              </a:spcBef>
              <a:spcAft>
                <a:spcPct val="0"/>
              </a:spcAft>
              <a:defRPr sz="3500">
                <a:solidFill>
                  <a:srgbClr val="6D6D6D"/>
                </a:solidFill>
                <a:latin typeface="Palatino" charset="0"/>
                <a:ea typeface="ヒラギノ明朝 ProN W3" charset="-128"/>
                <a:sym typeface="Palatino" charset="0"/>
              </a:defRPr>
            </a:lvl9pPr>
          </a:lstStyle>
          <a:p>
            <a:fld id="{06C82609-330C-4670-9713-E28F3C681099}" type="slidenum">
              <a:rPr lang="en-US" altLang="en-US" sz="1200"/>
              <a:pPr/>
              <a:t>8</a:t>
            </a:fld>
            <a:endParaRPr lang="en-US" altLang="en-US" sz="1200" dirty="0"/>
          </a:p>
        </p:txBody>
      </p:sp>
    </p:spTree>
    <p:extLst>
      <p:ext uri="{BB962C8B-B14F-4D97-AF65-F5344CB8AC3E}">
        <p14:creationId xmlns:p14="http://schemas.microsoft.com/office/powerpoint/2010/main" val="65144798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7154"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177155"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pPr eaLnBrk="1" hangingPunct="1"/>
            <a:endParaRPr lang="en-US" altLang="en-US" dirty="0"/>
          </a:p>
        </p:txBody>
      </p:sp>
      <p:sp>
        <p:nvSpPr>
          <p:cNvPr id="177156"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sz="3500">
                <a:solidFill>
                  <a:srgbClr val="6D6D6D"/>
                </a:solidFill>
                <a:latin typeface="Palatino" charset="0"/>
                <a:ea typeface="ヒラギノ明朝 ProN W3" charset="-128"/>
                <a:sym typeface="Palatino" charset="0"/>
              </a:defRPr>
            </a:lvl1pPr>
            <a:lvl2pPr marL="37358956" indent="-36908660">
              <a:defRPr sz="3500">
                <a:solidFill>
                  <a:srgbClr val="6D6D6D"/>
                </a:solidFill>
                <a:latin typeface="Palatino" charset="0"/>
                <a:ea typeface="ヒラギノ明朝 ProN W3" charset="-128"/>
                <a:sym typeface="Palatino" charset="0"/>
              </a:defRPr>
            </a:lvl2pPr>
            <a:lvl3pPr>
              <a:defRPr sz="3500">
                <a:solidFill>
                  <a:srgbClr val="6D6D6D"/>
                </a:solidFill>
                <a:latin typeface="Palatino" charset="0"/>
                <a:ea typeface="ヒラギノ明朝 ProN W3" charset="-128"/>
                <a:sym typeface="Palatino" charset="0"/>
              </a:defRPr>
            </a:lvl3pPr>
            <a:lvl4pPr>
              <a:defRPr sz="3500">
                <a:solidFill>
                  <a:srgbClr val="6D6D6D"/>
                </a:solidFill>
                <a:latin typeface="Palatino" charset="0"/>
                <a:ea typeface="ヒラギノ明朝 ProN W3" charset="-128"/>
                <a:sym typeface="Palatino" charset="0"/>
              </a:defRPr>
            </a:lvl4pPr>
            <a:lvl5pPr>
              <a:defRPr sz="3500">
                <a:solidFill>
                  <a:srgbClr val="6D6D6D"/>
                </a:solidFill>
                <a:latin typeface="Palatino" charset="0"/>
                <a:ea typeface="ヒラギノ明朝 ProN W3" charset="-128"/>
                <a:sym typeface="Palatino" charset="0"/>
              </a:defRPr>
            </a:lvl5pPr>
            <a:lvl6pPr marL="450296" eaLnBrk="0" fontAlgn="base" hangingPunct="0">
              <a:spcBef>
                <a:spcPct val="0"/>
              </a:spcBef>
              <a:spcAft>
                <a:spcPct val="0"/>
              </a:spcAft>
              <a:defRPr sz="3500">
                <a:solidFill>
                  <a:srgbClr val="6D6D6D"/>
                </a:solidFill>
                <a:latin typeface="Palatino" charset="0"/>
                <a:ea typeface="ヒラギノ明朝 ProN W3" charset="-128"/>
                <a:sym typeface="Palatino" charset="0"/>
              </a:defRPr>
            </a:lvl6pPr>
            <a:lvl7pPr marL="900593" eaLnBrk="0" fontAlgn="base" hangingPunct="0">
              <a:spcBef>
                <a:spcPct val="0"/>
              </a:spcBef>
              <a:spcAft>
                <a:spcPct val="0"/>
              </a:spcAft>
              <a:defRPr sz="3500">
                <a:solidFill>
                  <a:srgbClr val="6D6D6D"/>
                </a:solidFill>
                <a:latin typeface="Palatino" charset="0"/>
                <a:ea typeface="ヒラギノ明朝 ProN W3" charset="-128"/>
                <a:sym typeface="Palatino" charset="0"/>
              </a:defRPr>
            </a:lvl7pPr>
            <a:lvl8pPr marL="1350889" eaLnBrk="0" fontAlgn="base" hangingPunct="0">
              <a:spcBef>
                <a:spcPct val="0"/>
              </a:spcBef>
              <a:spcAft>
                <a:spcPct val="0"/>
              </a:spcAft>
              <a:defRPr sz="3500">
                <a:solidFill>
                  <a:srgbClr val="6D6D6D"/>
                </a:solidFill>
                <a:latin typeface="Palatino" charset="0"/>
                <a:ea typeface="ヒラギノ明朝 ProN W3" charset="-128"/>
                <a:sym typeface="Palatino" charset="0"/>
              </a:defRPr>
            </a:lvl8pPr>
            <a:lvl9pPr marL="1801185" eaLnBrk="0" fontAlgn="base" hangingPunct="0">
              <a:spcBef>
                <a:spcPct val="0"/>
              </a:spcBef>
              <a:spcAft>
                <a:spcPct val="0"/>
              </a:spcAft>
              <a:defRPr sz="3500">
                <a:solidFill>
                  <a:srgbClr val="6D6D6D"/>
                </a:solidFill>
                <a:latin typeface="Palatino" charset="0"/>
                <a:ea typeface="ヒラギノ明朝 ProN W3" charset="-128"/>
                <a:sym typeface="Palatino" charset="0"/>
              </a:defRPr>
            </a:lvl9pPr>
          </a:lstStyle>
          <a:p>
            <a:fld id="{06C82609-330C-4670-9713-E28F3C681099}" type="slidenum">
              <a:rPr lang="en-US" altLang="en-US" sz="1200"/>
              <a:pPr/>
              <a:t>9</a:t>
            </a:fld>
            <a:endParaRPr lang="en-US" altLang="en-US" sz="1200" dirty="0"/>
          </a:p>
        </p:txBody>
      </p:sp>
    </p:spTree>
    <p:extLst>
      <p:ext uri="{BB962C8B-B14F-4D97-AF65-F5344CB8AC3E}">
        <p14:creationId xmlns:p14="http://schemas.microsoft.com/office/powerpoint/2010/main" val="95962485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8" name="Rectangle 7"/>
          <p:cNvSpPr/>
          <p:nvPr/>
        </p:nvSpPr>
        <p:spPr>
          <a:xfrm>
            <a:off x="2381" y="5922140"/>
            <a:ext cx="9141619" cy="6400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905744" y="1270000"/>
            <a:ext cx="7543800" cy="2303272"/>
          </a:xfrm>
        </p:spPr>
        <p:txBody>
          <a:bodyPr anchor="b">
            <a:normAutofit/>
          </a:bodyPr>
          <a:lstStyle>
            <a:lvl1pPr algn="l">
              <a:lnSpc>
                <a:spcPct val="85000"/>
              </a:lnSpc>
              <a:defRPr sz="8000" spc="-50" baseline="0">
                <a:solidFill>
                  <a:schemeClr val="tx1">
                    <a:lumMod val="85000"/>
                    <a:lumOff val="15000"/>
                  </a:schemeClr>
                </a:solidFill>
              </a:defRPr>
            </a:lvl1pPr>
          </a:lstStyle>
          <a:p>
            <a:r>
              <a:rPr lang="en-US" dirty="0"/>
              <a:t>Click to edit Master title style</a:t>
            </a:r>
          </a:p>
        </p:txBody>
      </p:sp>
      <p:sp>
        <p:nvSpPr>
          <p:cNvPr id="3" name="Subtitle 2"/>
          <p:cNvSpPr>
            <a:spLocks noGrp="1"/>
          </p:cNvSpPr>
          <p:nvPr>
            <p:ph type="subTitle" idx="1"/>
          </p:nvPr>
        </p:nvSpPr>
        <p:spPr>
          <a:xfrm>
            <a:off x="917401" y="3728262"/>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cxnSp>
        <p:nvCxnSpPr>
          <p:cNvPr id="16" name="Straight Connector 15"/>
          <p:cNvCxnSpPr/>
          <p:nvPr userDrawn="1"/>
        </p:nvCxnSpPr>
        <p:spPr>
          <a:xfrm>
            <a:off x="929784" y="3596667"/>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87590914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3_Picture with Caption">
    <p:spTree>
      <p:nvGrpSpPr>
        <p:cNvPr id="1" name=""/>
        <p:cNvGrpSpPr/>
        <p:nvPr/>
      </p:nvGrpSpPr>
      <p:grpSpPr>
        <a:xfrm>
          <a:off x="0" y="0"/>
          <a:ext cx="0" cy="0"/>
          <a:chOff x="0" y="0"/>
          <a:chExt cx="0" cy="0"/>
        </a:xfrm>
      </p:grpSpPr>
      <p:sp>
        <p:nvSpPr>
          <p:cNvPr id="8" name="Rectangle 7"/>
          <p:cNvSpPr/>
          <p:nvPr/>
        </p:nvSpPr>
        <p:spPr>
          <a:xfrm>
            <a:off x="2382" y="5853544"/>
            <a:ext cx="9141619" cy="10044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22619" y="5957447"/>
            <a:ext cx="8690471" cy="459957"/>
          </a:xfrm>
        </p:spPr>
        <p:txBody>
          <a:bodyPr tIns="0" bIns="0" anchor="b">
            <a:noAutofit/>
          </a:bodyPr>
          <a:lstStyle>
            <a:lvl1pPr>
              <a:defRPr sz="3200" b="0">
                <a:solidFill>
                  <a:srgbClr val="FFFFFF"/>
                </a:solidFill>
              </a:defRPr>
            </a:lvl1pPr>
          </a:lstStyle>
          <a:p>
            <a:r>
              <a:rPr lang="en-US" dirty="0"/>
              <a:t>Click to edit Master title style</a:t>
            </a:r>
          </a:p>
        </p:txBody>
      </p:sp>
      <p:sp>
        <p:nvSpPr>
          <p:cNvPr id="3" name="Picture Placeholder 2"/>
          <p:cNvSpPr>
            <a:spLocks noGrp="1" noChangeAspect="1"/>
          </p:cNvSpPr>
          <p:nvPr>
            <p:ph type="pic" idx="1"/>
          </p:nvPr>
        </p:nvSpPr>
        <p:spPr>
          <a:xfrm>
            <a:off x="265544" y="262659"/>
            <a:ext cx="4369969" cy="5460999"/>
          </a:xfrm>
          <a:noFill/>
          <a:effectLst>
            <a:outerShdw blurRad="50800" dist="38100" dir="2700000" algn="tl" rotWithShape="0">
              <a:prstClr val="black">
                <a:alpha val="40000"/>
              </a:prstClr>
            </a:outerShdw>
          </a:effectLst>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222620" y="6500090"/>
            <a:ext cx="8695382" cy="237611"/>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cxnSp>
        <p:nvCxnSpPr>
          <p:cNvPr id="17" name="Straight Connector 16"/>
          <p:cNvCxnSpPr/>
          <p:nvPr userDrawn="1"/>
        </p:nvCxnSpPr>
        <p:spPr>
          <a:xfrm>
            <a:off x="305402" y="6456212"/>
            <a:ext cx="848585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7" name="Content Placeholder 2"/>
          <p:cNvSpPr>
            <a:spLocks noGrp="1"/>
          </p:cNvSpPr>
          <p:nvPr>
            <p:ph idx="10"/>
          </p:nvPr>
        </p:nvSpPr>
        <p:spPr>
          <a:xfrm>
            <a:off x="4849090" y="281246"/>
            <a:ext cx="4140085" cy="5422209"/>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7212296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userDrawn="1">
  <p:cSld name="1_Picture with Caption">
    <p:spTree>
      <p:nvGrpSpPr>
        <p:cNvPr id="1" name=""/>
        <p:cNvGrpSpPr/>
        <p:nvPr/>
      </p:nvGrpSpPr>
      <p:grpSpPr>
        <a:xfrm>
          <a:off x="0" y="0"/>
          <a:ext cx="0" cy="0"/>
          <a:chOff x="0" y="0"/>
          <a:chExt cx="0" cy="0"/>
        </a:xfrm>
      </p:grpSpPr>
      <p:sp>
        <p:nvSpPr>
          <p:cNvPr id="8" name="Rectangle 7"/>
          <p:cNvSpPr/>
          <p:nvPr/>
        </p:nvSpPr>
        <p:spPr>
          <a:xfrm>
            <a:off x="2383" y="0"/>
            <a:ext cx="1140618" cy="6857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rot="16200000">
            <a:off x="-2586183" y="3163455"/>
            <a:ext cx="6326912" cy="461820"/>
          </a:xfrm>
        </p:spPr>
        <p:txBody>
          <a:bodyPr tIns="0" bIns="0" anchor="b">
            <a:noAutofit/>
          </a:bodyPr>
          <a:lstStyle>
            <a:lvl1pPr algn="ctr">
              <a:defRPr sz="3600" b="0">
                <a:solidFill>
                  <a:srgbClr val="FFFFFF"/>
                </a:solidFill>
                <a:latin typeface="+mj-lt"/>
              </a:defRPr>
            </a:lvl1pPr>
          </a:lstStyle>
          <a:p>
            <a:r>
              <a:rPr lang="en-US" dirty="0"/>
              <a:t>Click to edit Master title style</a:t>
            </a:r>
          </a:p>
        </p:txBody>
      </p:sp>
      <p:sp>
        <p:nvSpPr>
          <p:cNvPr id="7" name="Picture Placeholder 2"/>
          <p:cNvSpPr>
            <a:spLocks noGrp="1" noChangeAspect="1"/>
          </p:cNvSpPr>
          <p:nvPr>
            <p:ph type="pic" idx="1"/>
          </p:nvPr>
        </p:nvSpPr>
        <p:spPr>
          <a:xfrm>
            <a:off x="1333500" y="158750"/>
            <a:ext cx="7620000" cy="6524625"/>
          </a:xfrm>
          <a:noFill/>
          <a:effectLst>
            <a:outerShdw blurRad="50800" dist="38100" dir="2700000" algn="tl" rotWithShape="0">
              <a:prstClr val="black">
                <a:alpha val="40000"/>
              </a:prstClr>
            </a:outerShdw>
          </a:effectLst>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Tree>
    <p:extLst>
      <p:ext uri="{BB962C8B-B14F-4D97-AF65-F5344CB8AC3E}">
        <p14:creationId xmlns:p14="http://schemas.microsoft.com/office/powerpoint/2010/main" val="325422849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userDrawn="1">
  <p:cSld name="2_Picture with Caption">
    <p:spTree>
      <p:nvGrpSpPr>
        <p:cNvPr id="1" name=""/>
        <p:cNvGrpSpPr/>
        <p:nvPr/>
      </p:nvGrpSpPr>
      <p:grpSpPr>
        <a:xfrm>
          <a:off x="0" y="0"/>
          <a:ext cx="0" cy="0"/>
          <a:chOff x="0" y="0"/>
          <a:chExt cx="0" cy="0"/>
        </a:xfrm>
      </p:grpSpPr>
      <p:sp>
        <p:nvSpPr>
          <p:cNvPr id="8" name="Rectangle 7"/>
          <p:cNvSpPr/>
          <p:nvPr/>
        </p:nvSpPr>
        <p:spPr>
          <a:xfrm>
            <a:off x="2383" y="0"/>
            <a:ext cx="1140618" cy="6857999"/>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rot="16200000">
            <a:off x="-2586183" y="3163455"/>
            <a:ext cx="6326912" cy="461820"/>
          </a:xfrm>
        </p:spPr>
        <p:txBody>
          <a:bodyPr tIns="0" bIns="0" anchor="b">
            <a:noAutofit/>
          </a:bodyPr>
          <a:lstStyle>
            <a:lvl1pPr algn="ctr">
              <a:defRPr sz="3600" b="0">
                <a:solidFill>
                  <a:srgbClr val="FFFFFF"/>
                </a:solidFill>
                <a:latin typeface="+mj-lt"/>
              </a:defRPr>
            </a:lvl1pPr>
          </a:lstStyle>
          <a:p>
            <a:r>
              <a:rPr lang="en-US" dirty="0"/>
              <a:t>Click to edit Master title style</a:t>
            </a:r>
          </a:p>
        </p:txBody>
      </p:sp>
      <p:sp>
        <p:nvSpPr>
          <p:cNvPr id="5" name="Content Placeholder 2"/>
          <p:cNvSpPr>
            <a:spLocks noGrp="1"/>
          </p:cNvSpPr>
          <p:nvPr>
            <p:ph idx="1"/>
          </p:nvPr>
        </p:nvSpPr>
        <p:spPr>
          <a:xfrm>
            <a:off x="1545358" y="565727"/>
            <a:ext cx="7183005" cy="5749637"/>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77879724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4" name="Straight Connector 13"/>
          <p:cNvCxnSpPr/>
          <p:nvPr userDrawn="1"/>
        </p:nvCxnSpPr>
        <p:spPr>
          <a:xfrm>
            <a:off x="883603" y="1772485"/>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59468651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Content Placeholder 2"/>
          <p:cNvSpPr>
            <a:spLocks noGrp="1"/>
          </p:cNvSpPr>
          <p:nvPr>
            <p:ph sz="half" idx="1"/>
          </p:nvPr>
        </p:nvSpPr>
        <p:spPr>
          <a:xfrm>
            <a:off x="822960" y="1845734"/>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63440" y="1845735"/>
            <a:ext cx="3703320" cy="402336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1" name="Straight Connector 10"/>
          <p:cNvCxnSpPr/>
          <p:nvPr userDrawn="1"/>
        </p:nvCxnSpPr>
        <p:spPr>
          <a:xfrm>
            <a:off x="883600" y="1784031"/>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68810204"/>
      </p:ext>
    </p:extLst>
  </p:cSld>
  <p:clrMapOvr>
    <a:masterClrMapping/>
  </p:clrMapOvr>
  <p:extLst mod="1">
    <p:ext uri="{DCECCB84-F9BA-43D5-87BE-67443E8EF086}">
      <p15:sldGuideLst xmlns:p15="http://schemas.microsoft.com/office/powerpoint/2012/main" xmlns=""/>
    </p:ext>
  </p:extLst>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Title 9"/>
          <p:cNvSpPr>
            <a:spLocks noGrp="1"/>
          </p:cNvSpPr>
          <p:nvPr>
            <p:ph type="title"/>
          </p:nvPr>
        </p:nvSpPr>
        <p:spPr>
          <a:xfrm>
            <a:off x="822960" y="286604"/>
            <a:ext cx="7543800" cy="1450757"/>
          </a:xfrm>
        </p:spPr>
        <p:txBody>
          <a:bodyPr/>
          <a:lstStyle/>
          <a:p>
            <a:r>
              <a:rPr lang="en-US"/>
              <a:t>Click to edit Master title style</a:t>
            </a:r>
            <a:endParaRPr lang="en-US" dirty="0"/>
          </a:p>
        </p:txBody>
      </p:sp>
      <p:sp>
        <p:nvSpPr>
          <p:cNvPr id="3" name="Text Placeholder 2"/>
          <p:cNvSpPr>
            <a:spLocks noGrp="1"/>
          </p:cNvSpPr>
          <p:nvPr>
            <p:ph type="body" idx="1"/>
          </p:nvPr>
        </p:nvSpPr>
        <p:spPr>
          <a:xfrm>
            <a:off x="82296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22960" y="2582334"/>
            <a:ext cx="370332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63440" y="1846052"/>
            <a:ext cx="3703320" cy="736282"/>
          </a:xfrm>
        </p:spPr>
        <p:txBody>
          <a:bodyPr lIns="91440" rIns="91440" anchor="ctr">
            <a:normAutofit/>
          </a:bodyPr>
          <a:lstStyle>
            <a:lvl1pPr marL="0" indent="0">
              <a:buNone/>
              <a:defRPr sz="2000" b="0" cap="all" baseline="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63440" y="2582334"/>
            <a:ext cx="3703320" cy="3378200"/>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cxnSp>
        <p:nvCxnSpPr>
          <p:cNvPr id="13" name="Straight Connector 12"/>
          <p:cNvCxnSpPr/>
          <p:nvPr userDrawn="1"/>
        </p:nvCxnSpPr>
        <p:spPr>
          <a:xfrm>
            <a:off x="872056" y="1784032"/>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514685490"/>
      </p:ext>
    </p:extLst>
  </p:cSld>
  <p:clrMapOvr>
    <a:masterClrMapping/>
  </p:clrMapOvr>
  <p:extLst mod="1">
    <p:ext uri="{DCECCB84-F9BA-43D5-87BE-67443E8EF086}">
      <p15:sldGuideLst xmlns:p15="http://schemas.microsoft.com/office/powerpoint/2012/main" xmlns=""/>
    </p:ext>
  </p:extLst>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Title 1"/>
          <p:cNvSpPr>
            <a:spLocks noGrp="1"/>
          </p:cNvSpPr>
          <p:nvPr>
            <p:ph type="ctrTitle"/>
          </p:nvPr>
        </p:nvSpPr>
        <p:spPr>
          <a:xfrm>
            <a:off x="905744" y="1270000"/>
            <a:ext cx="7543800" cy="2303272"/>
          </a:xfrm>
        </p:spPr>
        <p:txBody>
          <a:bodyPr anchor="b">
            <a:normAutofit/>
          </a:bodyPr>
          <a:lstStyle>
            <a:lvl1pPr algn="l">
              <a:lnSpc>
                <a:spcPct val="85000"/>
              </a:lnSpc>
              <a:defRPr sz="8000" spc="-50" baseline="0">
                <a:solidFill>
                  <a:schemeClr val="tx1">
                    <a:lumMod val="85000"/>
                    <a:lumOff val="15000"/>
                  </a:schemeClr>
                </a:solidFill>
              </a:defRPr>
            </a:lvl1pPr>
          </a:lstStyle>
          <a:p>
            <a:r>
              <a:rPr lang="en-US" dirty="0"/>
              <a:t>Click to edit Master title style</a:t>
            </a:r>
          </a:p>
        </p:txBody>
      </p:sp>
      <p:sp>
        <p:nvSpPr>
          <p:cNvPr id="12" name="Subtitle 2"/>
          <p:cNvSpPr>
            <a:spLocks noGrp="1"/>
          </p:cNvSpPr>
          <p:nvPr>
            <p:ph type="subTitle" idx="1"/>
          </p:nvPr>
        </p:nvSpPr>
        <p:spPr>
          <a:xfrm>
            <a:off x="917401" y="3866802"/>
            <a:ext cx="7543800" cy="1143000"/>
          </a:xfrm>
        </p:spPr>
        <p:txBody>
          <a:bodyPr lIns="91440" rIns="91440">
            <a:normAutofit/>
          </a:bodyPr>
          <a:lstStyle>
            <a:lvl1pPr marL="0" indent="0" algn="l">
              <a:buNone/>
              <a:defRPr sz="2400" cap="all" spc="200" baseline="0">
                <a:solidFill>
                  <a:schemeClr val="tx2"/>
                </a:solidFill>
                <a:latin typeface="+mj-lt"/>
              </a:defRPr>
            </a:lvl1pPr>
            <a:lvl2pPr marL="457200" indent="0" algn="ctr">
              <a:buNone/>
              <a:defRPr sz="2400"/>
            </a:lvl2pPr>
            <a:lvl3pPr marL="914400" indent="0" algn="ctr">
              <a:buNone/>
              <a:defRPr sz="24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dirty="0"/>
              <a:t>Click to edit Master subtitle style</a:t>
            </a:r>
          </a:p>
        </p:txBody>
      </p:sp>
      <p:cxnSp>
        <p:nvCxnSpPr>
          <p:cNvPr id="13" name="Straight Connector 12"/>
          <p:cNvCxnSpPr/>
          <p:nvPr userDrawn="1"/>
        </p:nvCxnSpPr>
        <p:spPr>
          <a:xfrm>
            <a:off x="929784" y="3689027"/>
            <a:ext cx="7475220" cy="0"/>
          </a:xfrm>
          <a:prstGeom prst="line">
            <a:avLst/>
          </a:prstGeom>
          <a:ln w="635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83740863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14033491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Rectangle 7"/>
          <p:cNvSpPr/>
          <p:nvPr/>
        </p:nvSpPr>
        <p:spPr>
          <a:xfrm>
            <a:off x="13" y="0"/>
            <a:ext cx="2743187"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156460" cy="2286000"/>
          </a:xfrm>
        </p:spPr>
        <p:txBody>
          <a:bodyPr anchor="b">
            <a:normAutofit/>
          </a:bodyPr>
          <a:lstStyle>
            <a:lvl1pPr>
              <a:defRPr sz="3600" b="0">
                <a:solidFill>
                  <a:srgbClr val="FFFFFF"/>
                </a:solidFill>
                <a:latin typeface="+mn-lt"/>
              </a:defRPr>
            </a:lvl1pPr>
          </a:lstStyle>
          <a:p>
            <a:r>
              <a:rPr lang="en-US" dirty="0"/>
              <a:t>Click to edit Master title style</a:t>
            </a:r>
          </a:p>
        </p:txBody>
      </p:sp>
      <p:sp>
        <p:nvSpPr>
          <p:cNvPr id="3" name="Content Placeholder 2"/>
          <p:cNvSpPr>
            <a:spLocks noGrp="1"/>
          </p:cNvSpPr>
          <p:nvPr>
            <p:ph idx="1"/>
          </p:nvPr>
        </p:nvSpPr>
        <p:spPr>
          <a:xfrm>
            <a:off x="3600450" y="731520"/>
            <a:ext cx="4869180" cy="5257800"/>
          </a:xfrm>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ext Placeholder 3"/>
          <p:cNvSpPr>
            <a:spLocks noGrp="1"/>
          </p:cNvSpPr>
          <p:nvPr>
            <p:ph type="body" sz="half" idx="2"/>
          </p:nvPr>
        </p:nvSpPr>
        <p:spPr>
          <a:xfrm>
            <a:off x="342900" y="2926080"/>
            <a:ext cx="215646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Tree>
    <p:extLst>
      <p:ext uri="{BB962C8B-B14F-4D97-AF65-F5344CB8AC3E}">
        <p14:creationId xmlns:p14="http://schemas.microsoft.com/office/powerpoint/2010/main" val="1597159642"/>
      </p:ext>
    </p:extLst>
  </p:cSld>
  <p:clrMapOvr>
    <a:masterClrMapping/>
  </p:clrMapOvr>
  <p:extLst mod="1">
    <p:ext uri="{DCECCB84-F9BA-43D5-87BE-67443E8EF086}">
      <p15:sldGuideLst xmlns:p15="http://schemas.microsoft.com/office/powerpoint/2012/main" xmlns=""/>
    </p:ext>
  </p:extLst>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1_Content with Caption">
    <p:spTree>
      <p:nvGrpSpPr>
        <p:cNvPr id="1" name=""/>
        <p:cNvGrpSpPr/>
        <p:nvPr/>
      </p:nvGrpSpPr>
      <p:grpSpPr>
        <a:xfrm>
          <a:off x="0" y="0"/>
          <a:ext cx="0" cy="0"/>
          <a:chOff x="0" y="0"/>
          <a:chExt cx="0" cy="0"/>
        </a:xfrm>
      </p:grpSpPr>
      <p:sp>
        <p:nvSpPr>
          <p:cNvPr id="8" name="Rectangle 7"/>
          <p:cNvSpPr/>
          <p:nvPr/>
        </p:nvSpPr>
        <p:spPr>
          <a:xfrm>
            <a:off x="13" y="0"/>
            <a:ext cx="2743187" cy="6858000"/>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342900" y="594359"/>
            <a:ext cx="2156460" cy="2286000"/>
          </a:xfrm>
        </p:spPr>
        <p:txBody>
          <a:bodyPr anchor="b">
            <a:normAutofit/>
          </a:bodyPr>
          <a:lstStyle>
            <a:lvl1pPr>
              <a:defRPr sz="3600" b="0">
                <a:solidFill>
                  <a:srgbClr val="FFFFFF"/>
                </a:solidFill>
                <a:latin typeface="+mn-lt"/>
              </a:defRPr>
            </a:lvl1pPr>
          </a:lstStyle>
          <a:p>
            <a:r>
              <a:rPr lang="en-US" dirty="0"/>
              <a:t>Click to edit Master title style</a:t>
            </a:r>
          </a:p>
        </p:txBody>
      </p:sp>
      <p:sp>
        <p:nvSpPr>
          <p:cNvPr id="4" name="Text Placeholder 3"/>
          <p:cNvSpPr>
            <a:spLocks noGrp="1"/>
          </p:cNvSpPr>
          <p:nvPr>
            <p:ph type="body" sz="half" idx="2"/>
          </p:nvPr>
        </p:nvSpPr>
        <p:spPr>
          <a:xfrm>
            <a:off x="342900" y="2926080"/>
            <a:ext cx="2156460" cy="3379124"/>
          </a:xfrm>
        </p:spPr>
        <p:txBody>
          <a:bodyPr lIns="91440" rIns="91440">
            <a:normAutofit/>
          </a:bodyPr>
          <a:lstStyle>
            <a:lvl1pPr marL="0" indent="0">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sp>
        <p:nvSpPr>
          <p:cNvPr id="6" name="Picture Placeholder 2"/>
          <p:cNvSpPr>
            <a:spLocks noGrp="1" noChangeAspect="1"/>
          </p:cNvSpPr>
          <p:nvPr>
            <p:ph type="pic" idx="1"/>
          </p:nvPr>
        </p:nvSpPr>
        <p:spPr>
          <a:xfrm>
            <a:off x="2905126" y="158750"/>
            <a:ext cx="6048374" cy="6524625"/>
          </a:xfrm>
          <a:noFill/>
          <a:effectLst>
            <a:outerShdw blurRad="50800" dist="38100" dir="2700000" algn="tl" rotWithShape="0">
              <a:prstClr val="black">
                <a:alpha val="40000"/>
              </a:prstClr>
            </a:outerShdw>
          </a:effectLst>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Tree>
    <p:extLst>
      <p:ext uri="{BB962C8B-B14F-4D97-AF65-F5344CB8AC3E}">
        <p14:creationId xmlns:p14="http://schemas.microsoft.com/office/powerpoint/2010/main" val="2292364924"/>
      </p:ext>
    </p:extLst>
  </p:cSld>
  <p:clrMapOvr>
    <a:masterClrMapping/>
  </p:clrMapOvr>
  <p:extLst mod="1">
    <p:ext uri="{DCECCB84-F9BA-43D5-87BE-67443E8EF086}">
      <p15:sldGuideLst xmlns:p15="http://schemas.microsoft.com/office/powerpoint/2012/main" xmlns=""/>
    </p:ext>
  </p:extLs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8" name="Rectangle 7"/>
          <p:cNvSpPr/>
          <p:nvPr/>
        </p:nvSpPr>
        <p:spPr>
          <a:xfrm>
            <a:off x="2382" y="5853544"/>
            <a:ext cx="9141619" cy="1004455"/>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222619" y="5957447"/>
            <a:ext cx="8690471" cy="459957"/>
          </a:xfrm>
        </p:spPr>
        <p:txBody>
          <a:bodyPr tIns="0" bIns="0" anchor="b">
            <a:noAutofit/>
          </a:bodyPr>
          <a:lstStyle>
            <a:lvl1pPr>
              <a:defRPr sz="3200" b="0">
                <a:solidFill>
                  <a:srgbClr val="FFFFFF"/>
                </a:solidFill>
              </a:defRPr>
            </a:lvl1pPr>
          </a:lstStyle>
          <a:p>
            <a:r>
              <a:rPr lang="en-US" dirty="0"/>
              <a:t>Click to edit Master title style</a:t>
            </a:r>
          </a:p>
        </p:txBody>
      </p:sp>
      <p:sp>
        <p:nvSpPr>
          <p:cNvPr id="3" name="Picture Placeholder 2"/>
          <p:cNvSpPr>
            <a:spLocks noGrp="1" noChangeAspect="1"/>
          </p:cNvSpPr>
          <p:nvPr>
            <p:ph type="pic" idx="1"/>
          </p:nvPr>
        </p:nvSpPr>
        <p:spPr>
          <a:xfrm>
            <a:off x="190500" y="158750"/>
            <a:ext cx="8763014" cy="5460999"/>
          </a:xfrm>
          <a:noFill/>
          <a:effectLst>
            <a:outerShdw blurRad="50800" dist="38100" dir="2700000" algn="tl" rotWithShape="0">
              <a:prstClr val="black">
                <a:alpha val="40000"/>
              </a:prstClr>
            </a:outerShdw>
          </a:effectLst>
        </p:spPr>
        <p:txBody>
          <a:bodyPr lIns="457200" tIns="457200"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dirty="0"/>
              <a:t>Drag picture to placeholder or click icon to add</a:t>
            </a:r>
          </a:p>
        </p:txBody>
      </p:sp>
      <p:sp>
        <p:nvSpPr>
          <p:cNvPr id="4" name="Text Placeholder 3"/>
          <p:cNvSpPr>
            <a:spLocks noGrp="1"/>
          </p:cNvSpPr>
          <p:nvPr>
            <p:ph type="body" sz="half" idx="2"/>
          </p:nvPr>
        </p:nvSpPr>
        <p:spPr>
          <a:xfrm>
            <a:off x="222620" y="6500090"/>
            <a:ext cx="8695382" cy="237611"/>
          </a:xfrm>
        </p:spPr>
        <p:txBody>
          <a:bodyPr lIns="91440" tIns="0" rIns="91440" bIns="0">
            <a:normAutofit/>
          </a:bodyPr>
          <a:lstStyle>
            <a:lvl1pPr marL="0" indent="0">
              <a:spcBef>
                <a:spcPts val="0"/>
              </a:spcBef>
              <a:spcAft>
                <a:spcPts val="600"/>
              </a:spcAft>
              <a:buNone/>
              <a:defRPr sz="15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a:t>Click to edit Master text styles</a:t>
            </a:r>
          </a:p>
        </p:txBody>
      </p:sp>
      <p:cxnSp>
        <p:nvCxnSpPr>
          <p:cNvPr id="17" name="Straight Connector 16"/>
          <p:cNvCxnSpPr/>
          <p:nvPr userDrawn="1"/>
        </p:nvCxnSpPr>
        <p:spPr>
          <a:xfrm>
            <a:off x="305402" y="6456212"/>
            <a:ext cx="8485854"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253391108"/>
      </p:ext>
    </p:extLst>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slideLayout" Target="../slideLayouts/slideLayout12.xml"/><Relationship Id="rId13"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22960" y="286604"/>
            <a:ext cx="7543800" cy="1450757"/>
          </a:xfrm>
          <a:prstGeom prst="rect">
            <a:avLst/>
          </a:prstGeom>
        </p:spPr>
        <p:txBody>
          <a:bodyPr vert="horz" lIns="91440" tIns="45720" rIns="91440" bIns="45720" rtlCol="0" anchor="b">
            <a:normAutofit/>
          </a:bodyPr>
          <a:lstStyle/>
          <a:p>
            <a:r>
              <a:rPr lang="en-US" dirty="0"/>
              <a:t>Click to edit Master title style</a:t>
            </a:r>
          </a:p>
        </p:txBody>
      </p:sp>
      <p:sp>
        <p:nvSpPr>
          <p:cNvPr id="3" name="Text Placeholder 2"/>
          <p:cNvSpPr>
            <a:spLocks noGrp="1"/>
          </p:cNvSpPr>
          <p:nvPr>
            <p:ph type="body" idx="1"/>
          </p:nvPr>
        </p:nvSpPr>
        <p:spPr>
          <a:xfrm>
            <a:off x="822959" y="1845734"/>
            <a:ext cx="7543801" cy="4023360"/>
          </a:xfrm>
          <a:prstGeom prst="rect">
            <a:avLst/>
          </a:prstGeom>
        </p:spPr>
        <p:txBody>
          <a:bodyPr vert="horz" lIns="0" tIns="45720" rIns="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Rectangle 15"/>
          <p:cNvSpPr/>
          <p:nvPr userDrawn="1"/>
        </p:nvSpPr>
        <p:spPr>
          <a:xfrm>
            <a:off x="12" y="6511636"/>
            <a:ext cx="9141619" cy="346364"/>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1" name="Rectangle 20"/>
          <p:cNvSpPr/>
          <p:nvPr userDrawn="1"/>
        </p:nvSpPr>
        <p:spPr>
          <a:xfrm>
            <a:off x="12" y="6416954"/>
            <a:ext cx="9141619" cy="64008"/>
          </a:xfrm>
          <a:prstGeom prst="rect">
            <a:avLst/>
          </a:prstGeom>
          <a:solidFill>
            <a:srgbClr val="000000"/>
          </a:solidFill>
          <a:ln>
            <a:noFill/>
          </a:ln>
        </p:spPr>
        <p:style>
          <a:lnRef idx="2">
            <a:schemeClr val="accent1">
              <a:shade val="50000"/>
            </a:schemeClr>
          </a:lnRef>
          <a:fillRef idx="1">
            <a:schemeClr val="accent1"/>
          </a:fillRef>
          <a:effectRef idx="0">
            <a:schemeClr val="accent1"/>
          </a:effectRef>
          <a:fontRef idx="minor">
            <a:schemeClr val="lt1"/>
          </a:fontRef>
        </p:style>
      </p:sp>
    </p:spTree>
    <p:extLst>
      <p:ext uri="{BB962C8B-B14F-4D97-AF65-F5344CB8AC3E}">
        <p14:creationId xmlns:p14="http://schemas.microsoft.com/office/powerpoint/2010/main" val="1734762791"/>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Lst>
  <p:hf sldNum="0" hdr="0" ftr="0" dt="0"/>
  <p:txStyles>
    <p:title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p:titleStyle>
    <p:bodyStyle>
      <a:lvl1pPr marL="91440" indent="-9144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Char char=" "/>
        <a:defRPr sz="2000" kern="1200">
          <a:solidFill>
            <a:schemeClr val="tx1">
              <a:lumMod val="75000"/>
              <a:lumOff val="25000"/>
            </a:schemeClr>
          </a:solidFill>
          <a:latin typeface="+mn-lt"/>
          <a:ea typeface="+mn-ea"/>
          <a:cs typeface="+mn-cs"/>
        </a:defRPr>
      </a:lvl1pPr>
      <a:lvl2pPr marL="384048" indent="-182880" algn="l" defTabSz="914400" rtl="0" eaLnBrk="1" latinLnBrk="0" hangingPunct="1">
        <a:lnSpc>
          <a:spcPct val="90000"/>
        </a:lnSpc>
        <a:spcBef>
          <a:spcPts val="200"/>
        </a:spcBef>
        <a:spcAft>
          <a:spcPts val="400"/>
        </a:spcAft>
        <a:buClr>
          <a:schemeClr val="accent1"/>
        </a:buClr>
        <a:buFont typeface="Calibri" pitchFamily="34" charset="0"/>
        <a:buChar char="◦"/>
        <a:defRPr sz="1800" kern="1200">
          <a:solidFill>
            <a:schemeClr val="tx1">
              <a:lumMod val="75000"/>
              <a:lumOff val="25000"/>
            </a:schemeClr>
          </a:solidFill>
          <a:latin typeface="+mn-lt"/>
          <a:ea typeface="+mn-ea"/>
          <a:cs typeface="+mn-cs"/>
        </a:defRPr>
      </a:lvl2pPr>
      <a:lvl3pPr marL="56692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3pPr>
      <a:lvl4pPr marL="74980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4pPr>
      <a:lvl5pPr marL="932688" indent="-18288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5pPr>
      <a:lvl6pPr marL="11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6pPr>
      <a:lvl7pPr marL="13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7pPr>
      <a:lvl8pPr marL="15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8pPr>
      <a:lvl9pPr marL="1700000" indent="-228600" algn="l" defTabSz="914400" rtl="0" eaLnBrk="1" latinLnBrk="0" hangingPunct="1">
        <a:lnSpc>
          <a:spcPct val="90000"/>
        </a:lnSpc>
        <a:spcBef>
          <a:spcPts val="200"/>
        </a:spcBef>
        <a:spcAft>
          <a:spcPts val="400"/>
        </a:spcAft>
        <a:buClr>
          <a:schemeClr val="accent1"/>
        </a:buClr>
        <a:buFont typeface="Calibri" pitchFamily="34" charset="0"/>
        <a:buChar char="◦"/>
        <a:defRPr sz="1400" kern="1200">
          <a:solidFill>
            <a:schemeClr val="tx1">
              <a:lumMod val="75000"/>
              <a:lumOff val="2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mod="1">
    <p:ext uri="{27BBF7A9-308A-43DC-89C8-2F10F3537804}">
      <p15:sldGuideLst xmlns:p15="http://schemas.microsoft.com/office/powerpoint/2012/main" xmlns=""/>
    </p:ext>
  </p:extLst>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0.xml"/><Relationship Id="rId3" Type="http://schemas.openxmlformats.org/officeDocument/2006/relationships/image" Target="../media/image8.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1.xml"/><Relationship Id="rId3" Type="http://schemas.openxmlformats.org/officeDocument/2006/relationships/image" Target="../media/image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2.xml"/><Relationship Id="rId3" Type="http://schemas.openxmlformats.org/officeDocument/2006/relationships/image" Target="../media/image10.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3.xml"/><Relationship Id="rId3" Type="http://schemas.openxmlformats.org/officeDocument/2006/relationships/image" Target="../media/image1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4.xml"/><Relationship Id="rId3" Type="http://schemas.openxmlformats.org/officeDocument/2006/relationships/image" Target="../media/image1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5.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3.xml"/><Relationship Id="rId2" Type="http://schemas.openxmlformats.org/officeDocument/2006/relationships/notesSlide" Target="../notesSlides/notesSlide16.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7.xml"/><Relationship Id="rId3" Type="http://schemas.openxmlformats.org/officeDocument/2006/relationships/image" Target="../media/image13.jpg"/></Relationships>
</file>

<file path=ppt/slides/_rels/slide18.xml.rels><?xml version="1.0" encoding="UTF-8" standalone="yes"?>
<Relationships xmlns="http://schemas.openxmlformats.org/package/2006/relationships"><Relationship Id="rId3" Type="http://schemas.openxmlformats.org/officeDocument/2006/relationships/image" Target="../media/image14.png"/><Relationship Id="rId4" Type="http://schemas.openxmlformats.org/officeDocument/2006/relationships/image" Target="../media/image15.png"/><Relationship Id="rId1" Type="http://schemas.openxmlformats.org/officeDocument/2006/relationships/slideLayout" Target="../slideLayouts/slideLayout2.xml"/><Relationship Id="rId2" Type="http://schemas.openxmlformats.org/officeDocument/2006/relationships/notesSlide" Target="../notesSlides/notesSlide1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19.xml"/><Relationship Id="rId3" Type="http://schemas.openxmlformats.org/officeDocument/2006/relationships/image" Target="../media/image16.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1.xml"/><Relationship Id="rId3" Type="http://schemas.openxmlformats.org/officeDocument/2006/relationships/image" Target="../media/image17.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2.xml"/><Relationship Id="rId3" Type="http://schemas.openxmlformats.org/officeDocument/2006/relationships/image" Target="../media/image18.pn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3.xml"/><Relationship Id="rId3" Type="http://schemas.openxmlformats.org/officeDocument/2006/relationships/image" Target="../media/image19.png"/></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4.xml"/><Relationship Id="rId3" Type="http://schemas.openxmlformats.org/officeDocument/2006/relationships/image" Target="../media/image20.png"/></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5.xml"/><Relationship Id="rId3" Type="http://schemas.openxmlformats.org/officeDocument/2006/relationships/image" Target="../media/image21.png"/></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6.xml"/><Relationship Id="rId3" Type="http://schemas.openxmlformats.org/officeDocument/2006/relationships/image" Target="../media/image22.png"/></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7.xml"/><Relationship Id="rId3" Type="http://schemas.openxmlformats.org/officeDocument/2006/relationships/image" Target="../media/image23.png"/></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8.xml"/><Relationship Id="rId3" Type="http://schemas.openxmlformats.org/officeDocument/2006/relationships/image" Target="../media/image24.png"/></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29.xml"/><Relationship Id="rId3" Type="http://schemas.openxmlformats.org/officeDocument/2006/relationships/image" Target="../media/image25.jpe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xml"/><Relationship Id="rId3" Type="http://schemas.openxmlformats.org/officeDocument/2006/relationships/image" Target="../media/image3.png"/></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0.xml"/><Relationship Id="rId3" Type="http://schemas.openxmlformats.org/officeDocument/2006/relationships/image" Target="../media/image26.png"/></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1.xml"/><Relationship Id="rId3" Type="http://schemas.openxmlformats.org/officeDocument/2006/relationships/image" Target="../media/image27.png"/></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2.xml"/><Relationship Id="rId3" Type="http://schemas.openxmlformats.org/officeDocument/2006/relationships/image" Target="../media/image28.png"/></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3.xml"/><Relationship Id="rId3" Type="http://schemas.openxmlformats.org/officeDocument/2006/relationships/image" Target="../media/image29.png"/></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4.xml"/><Relationship Id="rId3" Type="http://schemas.openxmlformats.org/officeDocument/2006/relationships/image" Target="../media/image30.png"/></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5.xml"/><Relationship Id="rId3" Type="http://schemas.openxmlformats.org/officeDocument/2006/relationships/image" Target="../media/image31.png"/></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6.xml"/><Relationship Id="rId3" Type="http://schemas.openxmlformats.org/officeDocument/2006/relationships/image" Target="../media/image32.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7.xml"/><Relationship Id="rId3" Type="http://schemas.openxmlformats.org/officeDocument/2006/relationships/image" Target="../media/image33.png"/></Relationships>
</file>

<file path=ppt/slides/_rels/slide38.xml.rels><?xml version="1.0" encoding="UTF-8" standalone="yes"?>
<Relationships xmlns="http://schemas.openxmlformats.org/package/2006/relationships"><Relationship Id="rId3" Type="http://schemas.openxmlformats.org/officeDocument/2006/relationships/image" Target="../media/image34.png"/><Relationship Id="rId4" Type="http://schemas.openxmlformats.org/officeDocument/2006/relationships/image" Target="../media/image35.png"/><Relationship Id="rId1" Type="http://schemas.openxmlformats.org/officeDocument/2006/relationships/slideLayout" Target="../slideLayouts/slideLayout10.xml"/><Relationship Id="rId2" Type="http://schemas.openxmlformats.org/officeDocument/2006/relationships/notesSlide" Target="../notesSlides/notesSlide38.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39.xml"/><Relationship Id="rId3" Type="http://schemas.openxmlformats.org/officeDocument/2006/relationships/image" Target="../media/image36.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0.xml"/><Relationship Id="rId3" Type="http://schemas.openxmlformats.org/officeDocument/2006/relationships/image" Target="../media/image37.png"/></Relationships>
</file>

<file path=ppt/slides/_rels/slide41.xml.rels><?xml version="1.0" encoding="UTF-8" standalone="yes"?>
<Relationships xmlns="http://schemas.openxmlformats.org/package/2006/relationships"><Relationship Id="rId3" Type="http://schemas.openxmlformats.org/officeDocument/2006/relationships/image" Target="../media/image38.png"/><Relationship Id="rId4" Type="http://schemas.openxmlformats.org/officeDocument/2006/relationships/image" Target="../media/image39.png"/><Relationship Id="rId1" Type="http://schemas.openxmlformats.org/officeDocument/2006/relationships/slideLayout" Target="../slideLayouts/slideLayout9.xml"/><Relationship Id="rId2" Type="http://schemas.openxmlformats.org/officeDocument/2006/relationships/notesSlide" Target="../notesSlides/notesSlide41.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2.xml"/><Relationship Id="rId3" Type="http://schemas.openxmlformats.org/officeDocument/2006/relationships/image" Target="../media/image40.png"/></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3.xml"/><Relationship Id="rId3" Type="http://schemas.openxmlformats.org/officeDocument/2006/relationships/image" Target="../media/image41.png"/></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4.xml"/><Relationship Id="rId3" Type="http://schemas.openxmlformats.org/officeDocument/2006/relationships/image" Target="../media/image42.png"/></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5.xml"/><Relationship Id="rId3" Type="http://schemas.openxmlformats.org/officeDocument/2006/relationships/image" Target="../media/image43.png"/></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46.xml"/></Relationships>
</file>

<file path=ppt/slides/_rels/slide47.xml.rels><?xml version="1.0" encoding="UTF-8" standalone="yes"?>
<Relationships xmlns="http://schemas.openxmlformats.org/package/2006/relationships"><Relationship Id="rId3" Type="http://schemas.openxmlformats.org/officeDocument/2006/relationships/image" Target="../media/image44.png"/><Relationship Id="rId4" Type="http://schemas.openxmlformats.org/officeDocument/2006/relationships/image" Target="../media/image45.png"/><Relationship Id="rId5" Type="http://schemas.openxmlformats.org/officeDocument/2006/relationships/image" Target="../media/image46.png"/><Relationship Id="rId1" Type="http://schemas.openxmlformats.org/officeDocument/2006/relationships/slideLayout" Target="../slideLayouts/slideLayout9.xml"/><Relationship Id="rId2" Type="http://schemas.openxmlformats.org/officeDocument/2006/relationships/notesSlide" Target="../notesSlides/notesSlide47.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7.xml"/><Relationship Id="rId2" Type="http://schemas.openxmlformats.org/officeDocument/2006/relationships/image" Target="../media/image47.png"/><Relationship Id="rId3" Type="http://schemas.openxmlformats.org/officeDocument/2006/relationships/hyperlink" Target="https://openlab.citytech.cuny.edu/l4/" TargetMode="External"/></Relationships>
</file>

<file path=ppt/slides/_rels/slide49.xml.rels><?xml version="1.0" encoding="UTF-8" standalone="yes"?>
<Relationships xmlns="http://schemas.openxmlformats.org/package/2006/relationships"><Relationship Id="rId3" Type="http://schemas.openxmlformats.org/officeDocument/2006/relationships/image" Target="../media/image49.png"/><Relationship Id="rId4" Type="http://schemas.openxmlformats.org/officeDocument/2006/relationships/image" Target="../media/image50.jpg"/><Relationship Id="rId1" Type="http://schemas.openxmlformats.org/officeDocument/2006/relationships/slideLayout" Target="../slideLayouts/slideLayout6.xml"/><Relationship Id="rId2" Type="http://schemas.openxmlformats.org/officeDocument/2006/relationships/image" Target="../media/image48.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8.xml"/></Relationships>
</file>

<file path=ppt/slides/_rels/slide51.xml.rels><?xml version="1.0" encoding="UTF-8" standalone="yes"?>
<Relationships xmlns="http://schemas.openxmlformats.org/package/2006/relationships"><Relationship Id="rId3" Type="http://schemas.openxmlformats.org/officeDocument/2006/relationships/image" Target="../media/image1.png"/><Relationship Id="rId4" Type="http://schemas.openxmlformats.org/officeDocument/2006/relationships/image" Target="../media/image2.emf"/><Relationship Id="rId1" Type="http://schemas.openxmlformats.org/officeDocument/2006/relationships/slideLayout" Target="../slideLayouts/slideLayout1.xml"/><Relationship Id="rId2" Type="http://schemas.openxmlformats.org/officeDocument/2006/relationships/notesSlide" Target="../notesSlides/notesSlide49.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6.xml"/><Relationship Id="rId3" Type="http://schemas.openxmlformats.org/officeDocument/2006/relationships/image" Target="../media/image4.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7.xml"/><Relationship Id="rId3" Type="http://schemas.openxmlformats.org/officeDocument/2006/relationships/image" Target="../media/image5.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8.xml"/><Relationship Id="rId3" Type="http://schemas.openxmlformats.org/officeDocument/2006/relationships/image" Target="../media/image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9.xml"/><Relationship Id="rId2" Type="http://schemas.openxmlformats.org/officeDocument/2006/relationships/notesSlide" Target="../notesSlides/notesSlide9.xml"/><Relationship Id="rId3" Type="http://schemas.openxmlformats.org/officeDocument/2006/relationships/image" Target="../media/image7.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4" descr="OLlogo_BubblesNoType-Updated.png">
            <a:extLst>
              <a:ext uri="{FF2B5EF4-FFF2-40B4-BE49-F238E27FC236}">
                <a16:creationId xmlns:a16="http://schemas.microsoft.com/office/drawing/2014/main" xmlns="" id="{333D8EA1-D262-5E4C-BEE9-E7B0587CF4FD}"/>
              </a:ext>
            </a:extLst>
          </p:cNvPr>
          <p:cNvPicPr>
            <a:picLocks noChangeAspect="1"/>
          </p:cNvPicPr>
          <p:nvPr/>
        </p:nvPicPr>
        <p:blipFill>
          <a:blip r:embed="rId3" cstate="screen">
            <a:alphaModFix amt="40000"/>
            <a:extLst>
              <a:ext uri="{28A0092B-C50C-407E-A947-70E740481C1C}">
                <a14:useLocalDpi xmlns:a14="http://schemas.microsoft.com/office/drawing/2010/main"/>
              </a:ext>
            </a:extLst>
          </a:blip>
          <a:stretch>
            <a:fillRect/>
          </a:stretch>
        </p:blipFill>
        <p:spPr>
          <a:xfrm>
            <a:off x="3394365" y="-681183"/>
            <a:ext cx="5576456" cy="6445790"/>
          </a:xfrm>
          <a:prstGeom prst="rect">
            <a:avLst/>
          </a:prstGeom>
        </p:spPr>
      </p:pic>
      <p:sp>
        <p:nvSpPr>
          <p:cNvPr id="2" name="Title 1"/>
          <p:cNvSpPr>
            <a:spLocks noGrp="1"/>
          </p:cNvSpPr>
          <p:nvPr>
            <p:ph type="ctrTitle"/>
          </p:nvPr>
        </p:nvSpPr>
        <p:spPr>
          <a:xfrm>
            <a:off x="505609" y="1327121"/>
            <a:ext cx="8035544" cy="2146061"/>
          </a:xfrm>
        </p:spPr>
        <p:txBody>
          <a:bodyPr>
            <a:normAutofit/>
          </a:bodyPr>
          <a:lstStyle/>
          <a:p>
            <a:r>
              <a:rPr lang="en-US" sz="4000" b="1" dirty="0"/>
              <a:t>Using Open Digital Pedagogies in the Math Classroom </a:t>
            </a:r>
            <a:endParaRPr lang="en-US" sz="4000" dirty="0"/>
          </a:p>
        </p:txBody>
      </p:sp>
      <p:sp>
        <p:nvSpPr>
          <p:cNvPr id="7" name="Content Placeholder 2"/>
          <p:cNvSpPr txBox="1">
            <a:spLocks/>
          </p:cNvSpPr>
          <p:nvPr/>
        </p:nvSpPr>
        <p:spPr>
          <a:xfrm>
            <a:off x="251115" y="3786692"/>
            <a:ext cx="8796969" cy="2173044"/>
          </a:xfrm>
          <a:prstGeom prst="rect">
            <a:avLst/>
          </a:prstGeom>
        </p:spPr>
        <p:txBody>
          <a:bodyPr vert="horz" lIns="68580" tIns="34290" rIns="68580" bIns="34290" rtlCol="0">
            <a:normAutofit lnSpcReduction="10000"/>
          </a:bodyPr>
          <a:lstStyle>
            <a:lvl1pPr marL="0" indent="0" algn="l" defTabSz="914400" rtl="0" eaLnBrk="1" latinLnBrk="0" hangingPunct="1">
              <a:lnSpc>
                <a:spcPct val="90000"/>
              </a:lnSpc>
              <a:spcBef>
                <a:spcPts val="1200"/>
              </a:spcBef>
              <a:spcAft>
                <a:spcPts val="200"/>
              </a:spcAft>
              <a:buClr>
                <a:schemeClr val="accent1"/>
              </a:buClr>
              <a:buSzPct val="100000"/>
              <a:buFont typeface="Calibri" panose="020F0502020204030204" pitchFamily="34" charset="0"/>
              <a:buNone/>
              <a:defRPr sz="2400" kern="1200" cap="all" spc="200" baseline="0">
                <a:solidFill>
                  <a:schemeClr val="tx2"/>
                </a:solidFill>
                <a:latin typeface="+mj-lt"/>
                <a:ea typeface="+mn-ea"/>
                <a:cs typeface="+mn-cs"/>
              </a:defRPr>
            </a:lvl1pPr>
            <a:lvl2pPr marL="4572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2pPr>
            <a:lvl3pPr marL="914400" indent="0" algn="ctr" defTabSz="914400" rtl="0" eaLnBrk="1" latinLnBrk="0" hangingPunct="1">
              <a:lnSpc>
                <a:spcPct val="90000"/>
              </a:lnSpc>
              <a:spcBef>
                <a:spcPts val="200"/>
              </a:spcBef>
              <a:spcAft>
                <a:spcPts val="400"/>
              </a:spcAft>
              <a:buClr>
                <a:schemeClr val="accent1"/>
              </a:buClr>
              <a:buFont typeface="Calibri" pitchFamily="34" charset="0"/>
              <a:buNone/>
              <a:defRPr sz="2400" kern="1200">
                <a:solidFill>
                  <a:schemeClr val="tx1">
                    <a:lumMod val="75000"/>
                    <a:lumOff val="25000"/>
                  </a:schemeClr>
                </a:solidFill>
                <a:latin typeface="+mn-lt"/>
                <a:ea typeface="+mn-ea"/>
                <a:cs typeface="+mn-cs"/>
              </a:defRPr>
            </a:lvl3pPr>
            <a:lvl4pPr marL="1371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4pPr>
            <a:lvl5pPr marL="18288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5pPr>
            <a:lvl6pPr marL="22860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6pPr>
            <a:lvl7pPr marL="27432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7pPr>
            <a:lvl8pPr marL="32004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8pPr>
            <a:lvl9pPr marL="3657600" indent="0" algn="ctr" defTabSz="914400" rtl="0" eaLnBrk="1" latinLnBrk="0" hangingPunct="1">
              <a:lnSpc>
                <a:spcPct val="90000"/>
              </a:lnSpc>
              <a:spcBef>
                <a:spcPts val="200"/>
              </a:spcBef>
              <a:spcAft>
                <a:spcPts val="400"/>
              </a:spcAft>
              <a:buClr>
                <a:schemeClr val="accent1"/>
              </a:buClr>
              <a:buFont typeface="Calibri" pitchFamily="34" charset="0"/>
              <a:buNone/>
              <a:defRPr sz="2000" kern="1200">
                <a:solidFill>
                  <a:schemeClr val="tx1">
                    <a:lumMod val="75000"/>
                    <a:lumOff val="25000"/>
                  </a:schemeClr>
                </a:solidFill>
                <a:latin typeface="+mn-lt"/>
                <a:ea typeface="+mn-ea"/>
                <a:cs typeface="+mn-cs"/>
              </a:defRPr>
            </a:lvl9pPr>
          </a:lstStyle>
          <a:p>
            <a:pPr marL="0" lvl="1" algn="l">
              <a:buClr>
                <a:srgbClr val="FF5959"/>
              </a:buClr>
            </a:pPr>
            <a:r>
              <a:rPr lang="en-US" sz="2100" dirty="0">
                <a:solidFill>
                  <a:srgbClr val="000000"/>
                </a:solidFill>
                <a:cs typeface="Arial"/>
              </a:rPr>
              <a:t>Jill Belli, Associate Professor of English and </a:t>
            </a:r>
            <a:r>
              <a:rPr lang="en-US" sz="2100" dirty="0" err="1">
                <a:solidFill>
                  <a:srgbClr val="000000"/>
                </a:solidFill>
                <a:cs typeface="Arial"/>
              </a:rPr>
              <a:t>OpenLab</a:t>
            </a:r>
            <a:r>
              <a:rPr lang="en-US" sz="2100" dirty="0">
                <a:solidFill>
                  <a:srgbClr val="000000"/>
                </a:solidFill>
                <a:cs typeface="Arial"/>
              </a:rPr>
              <a:t> Co-Director</a:t>
            </a:r>
          </a:p>
          <a:p>
            <a:pPr marL="0" lvl="1" algn="l">
              <a:buClr>
                <a:srgbClr val="FF5959"/>
              </a:buClr>
            </a:pPr>
            <a:r>
              <a:rPr lang="en-US" sz="2100" dirty="0">
                <a:solidFill>
                  <a:srgbClr val="000000"/>
                </a:solidFill>
                <a:cs typeface="Arial"/>
              </a:rPr>
              <a:t>Jesse Rice-Evans, </a:t>
            </a:r>
            <a:r>
              <a:rPr lang="en-US" sz="2100" dirty="0" err="1">
                <a:solidFill>
                  <a:srgbClr val="000000"/>
                </a:solidFill>
                <a:cs typeface="Arial"/>
              </a:rPr>
              <a:t>OpenLab</a:t>
            </a:r>
            <a:r>
              <a:rPr lang="en-US" sz="2100" dirty="0">
                <a:solidFill>
                  <a:srgbClr val="000000"/>
                </a:solidFill>
                <a:cs typeface="Arial"/>
              </a:rPr>
              <a:t> Digital Pedagogy Fellow, </a:t>
            </a:r>
          </a:p>
          <a:p>
            <a:pPr marL="0" lvl="1" algn="l">
              <a:buClr>
                <a:srgbClr val="FF5959"/>
              </a:buClr>
            </a:pPr>
            <a:r>
              <a:rPr lang="en-US" sz="2100" dirty="0">
                <a:solidFill>
                  <a:srgbClr val="000000"/>
                </a:solidFill>
                <a:cs typeface="Arial"/>
              </a:rPr>
              <a:t>Jody </a:t>
            </a:r>
            <a:r>
              <a:rPr lang="en-US" sz="2100" dirty="0">
                <a:solidFill>
                  <a:srgbClr val="000000"/>
                </a:solidFill>
                <a:latin typeface="Calibri"/>
                <a:cs typeface="Arial"/>
              </a:rPr>
              <a:t>R. Rosen, Associate Professor of English  </a:t>
            </a:r>
            <a:r>
              <a:rPr lang="en-US" sz="2100" dirty="0" err="1">
                <a:solidFill>
                  <a:srgbClr val="000000"/>
                </a:solidFill>
                <a:latin typeface="Calibri"/>
                <a:cs typeface="Arial"/>
              </a:rPr>
              <a:t>OpenLab</a:t>
            </a:r>
            <a:r>
              <a:rPr lang="en-US" sz="2100" dirty="0">
                <a:solidFill>
                  <a:srgbClr val="000000"/>
                </a:solidFill>
                <a:latin typeface="Calibri"/>
                <a:cs typeface="Arial"/>
              </a:rPr>
              <a:t> Co-Director, 	</a:t>
            </a:r>
          </a:p>
          <a:p>
            <a:pPr marL="0" lvl="1" algn="l">
              <a:buClr>
                <a:srgbClr val="FF5959"/>
              </a:buClr>
            </a:pPr>
            <a:r>
              <a:rPr lang="en-US" sz="2100" dirty="0">
                <a:solidFill>
                  <a:srgbClr val="000000"/>
                </a:solidFill>
                <a:latin typeface="Calibri"/>
                <a:cs typeface="Arial"/>
              </a:rPr>
              <a:t>Alessandro </a:t>
            </a:r>
            <a:r>
              <a:rPr lang="en-US" sz="2100" dirty="0" err="1">
                <a:solidFill>
                  <a:srgbClr val="000000"/>
                </a:solidFill>
                <a:latin typeface="Calibri"/>
                <a:cs typeface="Arial"/>
              </a:rPr>
              <a:t>Zammataro</a:t>
            </a:r>
            <a:r>
              <a:rPr lang="en-US" sz="2100" dirty="0">
                <a:solidFill>
                  <a:srgbClr val="000000"/>
                </a:solidFill>
                <a:latin typeface="Calibri"/>
                <a:cs typeface="Arial"/>
              </a:rPr>
              <a:t>, </a:t>
            </a:r>
            <a:r>
              <a:rPr lang="en-US" sz="2100" dirty="0" err="1">
                <a:solidFill>
                  <a:srgbClr val="000000"/>
                </a:solidFill>
                <a:latin typeface="Calibri"/>
                <a:cs typeface="Arial"/>
              </a:rPr>
              <a:t>OpenLab</a:t>
            </a:r>
            <a:r>
              <a:rPr lang="en-US" sz="2100" dirty="0">
                <a:solidFill>
                  <a:srgbClr val="000000"/>
                </a:solidFill>
                <a:latin typeface="Calibri"/>
                <a:cs typeface="Arial"/>
              </a:rPr>
              <a:t> Digital Pedagogy Fellow</a:t>
            </a:r>
          </a:p>
          <a:p>
            <a:pPr marL="0" lvl="1" algn="l">
              <a:buClr>
                <a:srgbClr val="FF5959"/>
              </a:buClr>
            </a:pPr>
            <a:endParaRPr lang="en-US" sz="2100" b="1" dirty="0">
              <a:solidFill>
                <a:srgbClr val="000000"/>
              </a:solidFill>
              <a:latin typeface="Calibri"/>
              <a:cs typeface="Arial"/>
            </a:endParaRPr>
          </a:p>
          <a:p>
            <a:pPr marL="0" lvl="1" algn="l">
              <a:buClr>
                <a:srgbClr val="FF5959"/>
              </a:buClr>
            </a:pPr>
            <a:r>
              <a:rPr lang="en-US" sz="2100" b="1" dirty="0">
                <a:solidFill>
                  <a:srgbClr val="000000"/>
                </a:solidFill>
                <a:latin typeface="Calibri"/>
                <a:cs typeface="Arial"/>
              </a:rPr>
              <a:t>Opening Gateways Seminar 2	Friday, September 21, 2018</a:t>
            </a:r>
          </a:p>
        </p:txBody>
      </p:sp>
      <p:pic>
        <p:nvPicPr>
          <p:cNvPr id="6" name="Picture 5" descr="OpenLab_logo_set.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115" y="6167730"/>
            <a:ext cx="1881878" cy="537679"/>
          </a:xfrm>
          <a:prstGeom prst="rect">
            <a:avLst/>
          </a:prstGeom>
        </p:spPr>
      </p:pic>
    </p:spTree>
    <p:extLst>
      <p:ext uri="{BB962C8B-B14F-4D97-AF65-F5344CB8AC3E}">
        <p14:creationId xmlns:p14="http://schemas.microsoft.com/office/powerpoint/2010/main" val="2198897020"/>
      </p:ext>
    </p:extLst>
  </p:cSld>
  <p:clrMapOvr>
    <a:masterClrMapping/>
  </p:clrMapOvr>
  <mc:AlternateContent xmlns:mc="http://schemas.openxmlformats.org/markup-compatibility/2006" xmlns:p14="http://schemas.microsoft.com/office/powerpoint/2010/main">
    <mc:Choice Requires="p14">
      <p:transition spd="slow" p14:dur="2000" advTm="4356"/>
    </mc:Choice>
    <mc:Fallback xmlns="">
      <p:transition xmlns:p14="http://schemas.microsoft.com/office/powerpoint/2010/main" spd="slow" advTm="4356"/>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1"/>
          <p:cNvSpPr>
            <a:spLocks/>
          </p:cNvSpPr>
          <p:nvPr/>
        </p:nvSpPr>
        <p:spPr bwMode="auto">
          <a:xfrm rot="5400000">
            <a:off x="5737310" y="2984582"/>
            <a:ext cx="5955984" cy="631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sz="3600">
                <a:solidFill>
                  <a:srgbClr val="6D6D6D"/>
                </a:solidFill>
                <a:latin typeface="Palatino" charset="0"/>
                <a:ea typeface="ヒラギノ明朝 ProN W3" charset="-128"/>
                <a:sym typeface="Palatino" charset="0"/>
              </a:defRPr>
            </a:lvl1pPr>
            <a:lvl2pPr marL="37931725" indent="-37474525">
              <a:defRPr sz="3600">
                <a:solidFill>
                  <a:srgbClr val="6D6D6D"/>
                </a:solidFill>
                <a:latin typeface="Palatino" charset="0"/>
                <a:ea typeface="ヒラギノ明朝 ProN W3" charset="-128"/>
                <a:sym typeface="Palatino" charset="0"/>
              </a:defRPr>
            </a:lvl2pPr>
            <a:lvl3pPr>
              <a:defRPr sz="3600">
                <a:solidFill>
                  <a:srgbClr val="6D6D6D"/>
                </a:solidFill>
                <a:latin typeface="Palatino" charset="0"/>
                <a:ea typeface="ヒラギノ明朝 ProN W3" charset="-128"/>
                <a:sym typeface="Palatino" charset="0"/>
              </a:defRPr>
            </a:lvl3pPr>
            <a:lvl4pPr>
              <a:defRPr sz="3600">
                <a:solidFill>
                  <a:srgbClr val="6D6D6D"/>
                </a:solidFill>
                <a:latin typeface="Palatino" charset="0"/>
                <a:ea typeface="ヒラギノ明朝 ProN W3" charset="-128"/>
                <a:sym typeface="Palatino" charset="0"/>
              </a:defRPr>
            </a:lvl4pPr>
            <a:lvl5pPr>
              <a:defRPr sz="3600">
                <a:solidFill>
                  <a:srgbClr val="6D6D6D"/>
                </a:solidFill>
                <a:latin typeface="Palatino" charset="0"/>
                <a:ea typeface="ヒラギノ明朝 ProN W3" charset="-128"/>
                <a:sym typeface="Palatino" charset="0"/>
              </a:defRPr>
            </a:lvl5pPr>
            <a:lvl6pPr marL="457200" eaLnBrk="0" fontAlgn="base" hangingPunct="0">
              <a:spcBef>
                <a:spcPct val="0"/>
              </a:spcBef>
              <a:spcAft>
                <a:spcPct val="0"/>
              </a:spcAft>
              <a:defRPr sz="3600">
                <a:solidFill>
                  <a:srgbClr val="6D6D6D"/>
                </a:solidFill>
                <a:latin typeface="Palatino" charset="0"/>
                <a:ea typeface="ヒラギノ明朝 ProN W3" charset="-128"/>
                <a:sym typeface="Palatino" charset="0"/>
              </a:defRPr>
            </a:lvl6pPr>
            <a:lvl7pPr marL="914400" eaLnBrk="0" fontAlgn="base" hangingPunct="0">
              <a:spcBef>
                <a:spcPct val="0"/>
              </a:spcBef>
              <a:spcAft>
                <a:spcPct val="0"/>
              </a:spcAft>
              <a:defRPr sz="3600">
                <a:solidFill>
                  <a:srgbClr val="6D6D6D"/>
                </a:solidFill>
                <a:latin typeface="Palatino" charset="0"/>
                <a:ea typeface="ヒラギノ明朝 ProN W3" charset="-128"/>
                <a:sym typeface="Palatino" charset="0"/>
              </a:defRPr>
            </a:lvl7pPr>
            <a:lvl8pPr marL="1371600" eaLnBrk="0" fontAlgn="base" hangingPunct="0">
              <a:spcBef>
                <a:spcPct val="0"/>
              </a:spcBef>
              <a:spcAft>
                <a:spcPct val="0"/>
              </a:spcAft>
              <a:defRPr sz="3600">
                <a:solidFill>
                  <a:srgbClr val="6D6D6D"/>
                </a:solidFill>
                <a:latin typeface="Palatino" charset="0"/>
                <a:ea typeface="ヒラギノ明朝 ProN W3" charset="-128"/>
                <a:sym typeface="Palatino" charset="0"/>
              </a:defRPr>
            </a:lvl8pPr>
            <a:lvl9pPr marL="1828800" eaLnBrk="0" fontAlgn="base" hangingPunct="0">
              <a:spcBef>
                <a:spcPct val="0"/>
              </a:spcBef>
              <a:spcAft>
                <a:spcPct val="0"/>
              </a:spcAft>
              <a:defRPr sz="3600">
                <a:solidFill>
                  <a:srgbClr val="6D6D6D"/>
                </a:solidFill>
                <a:latin typeface="Palatino" charset="0"/>
                <a:ea typeface="ヒラギノ明朝 ProN W3" charset="-128"/>
                <a:sym typeface="Palatino" charset="0"/>
              </a:defRPr>
            </a:lvl9pPr>
          </a:lstStyle>
          <a:p>
            <a:pPr algn="ctr" eaLnBrk="1" hangingPunct="1"/>
            <a:r>
              <a:rPr lang="en-US" altLang="en-US" sz="5062" b="1" dirty="0">
                <a:solidFill>
                  <a:schemeClr val="bg1"/>
                </a:solidFill>
                <a:latin typeface="Calibri"/>
                <a:cs typeface="Calibri"/>
                <a:sym typeface="Al Bayan" charset="0"/>
              </a:rPr>
              <a:t>People</a:t>
            </a:r>
          </a:p>
        </p:txBody>
      </p:sp>
      <p:sp>
        <p:nvSpPr>
          <p:cNvPr id="2" name="Title 1"/>
          <p:cNvSpPr>
            <a:spLocks noGrp="1"/>
          </p:cNvSpPr>
          <p:nvPr>
            <p:ph type="title"/>
          </p:nvPr>
        </p:nvSpPr>
        <p:spPr/>
        <p:txBody>
          <a:bodyPr/>
          <a:lstStyle/>
          <a:p>
            <a:r>
              <a:rPr lang="en-US" dirty="0"/>
              <a:t>OpenLab Course</a:t>
            </a:r>
          </a:p>
        </p:txBody>
      </p:sp>
      <p:sp>
        <p:nvSpPr>
          <p:cNvPr id="6" name="Text Placeholder 5"/>
          <p:cNvSpPr>
            <a:spLocks noGrp="1"/>
          </p:cNvSpPr>
          <p:nvPr>
            <p:ph type="body" sz="half" idx="2"/>
          </p:nvPr>
        </p:nvSpPr>
        <p:spPr/>
        <p:txBody>
          <a:bodyPr/>
          <a:lstStyle/>
          <a:p>
            <a:r>
              <a:rPr lang="en-US" dirty="0"/>
              <a:t>Course Site</a:t>
            </a:r>
          </a:p>
        </p:txBody>
      </p:sp>
      <p:pic>
        <p:nvPicPr>
          <p:cNvPr id="9" name="Picture Placeholder 8"/>
          <p:cNvPicPr>
            <a:picLocks noGrp="1" noChangeAspect="1"/>
          </p:cNvPicPr>
          <p:nvPr>
            <p:ph type="pic" idx="1"/>
          </p:nvPr>
        </p:nvPicPr>
        <p:blipFill rotWithShape="1">
          <a:blip r:embed="rId3"/>
          <a:srcRect l="839" t="2324" r="1098" b="17728"/>
          <a:stretch/>
        </p:blipFill>
        <p:spPr>
          <a:prstGeom prst="rect">
            <a:avLst/>
          </a:prstGeom>
        </p:spPr>
      </p:pic>
    </p:spTree>
    <p:extLst>
      <p:ext uri="{BB962C8B-B14F-4D97-AF65-F5344CB8AC3E}">
        <p14:creationId xmlns:p14="http://schemas.microsoft.com/office/powerpoint/2010/main" val="2367029045"/>
      </p:ext>
    </p:extLst>
  </p:cSld>
  <p:clrMapOvr>
    <a:masterClrMapping/>
  </p:clrMapOvr>
  <mc:AlternateContent xmlns:mc="http://schemas.openxmlformats.org/markup-compatibility/2006" xmlns:p14="http://schemas.microsoft.com/office/powerpoint/2010/main">
    <mc:Choice Requires="p14">
      <p:transition spd="slow" p14:dur="2000" advTm="18359"/>
    </mc:Choice>
    <mc:Fallback xmlns="">
      <p:transition xmlns:p14="http://schemas.microsoft.com/office/powerpoint/2010/main" spd="slow" advTm="18359"/>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1"/>
          <p:cNvSpPr>
            <a:spLocks/>
          </p:cNvSpPr>
          <p:nvPr/>
        </p:nvSpPr>
        <p:spPr bwMode="auto">
          <a:xfrm rot="5400000">
            <a:off x="5737310" y="2984582"/>
            <a:ext cx="5955984" cy="631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sz="3600">
                <a:solidFill>
                  <a:srgbClr val="6D6D6D"/>
                </a:solidFill>
                <a:latin typeface="Palatino" charset="0"/>
                <a:ea typeface="ヒラギノ明朝 ProN W3" charset="-128"/>
                <a:sym typeface="Palatino" charset="0"/>
              </a:defRPr>
            </a:lvl1pPr>
            <a:lvl2pPr marL="37931725" indent="-37474525">
              <a:defRPr sz="3600">
                <a:solidFill>
                  <a:srgbClr val="6D6D6D"/>
                </a:solidFill>
                <a:latin typeface="Palatino" charset="0"/>
                <a:ea typeface="ヒラギノ明朝 ProN W3" charset="-128"/>
                <a:sym typeface="Palatino" charset="0"/>
              </a:defRPr>
            </a:lvl2pPr>
            <a:lvl3pPr>
              <a:defRPr sz="3600">
                <a:solidFill>
                  <a:srgbClr val="6D6D6D"/>
                </a:solidFill>
                <a:latin typeface="Palatino" charset="0"/>
                <a:ea typeface="ヒラギノ明朝 ProN W3" charset="-128"/>
                <a:sym typeface="Palatino" charset="0"/>
              </a:defRPr>
            </a:lvl3pPr>
            <a:lvl4pPr>
              <a:defRPr sz="3600">
                <a:solidFill>
                  <a:srgbClr val="6D6D6D"/>
                </a:solidFill>
                <a:latin typeface="Palatino" charset="0"/>
                <a:ea typeface="ヒラギノ明朝 ProN W3" charset="-128"/>
                <a:sym typeface="Palatino" charset="0"/>
              </a:defRPr>
            </a:lvl4pPr>
            <a:lvl5pPr>
              <a:defRPr sz="3600">
                <a:solidFill>
                  <a:srgbClr val="6D6D6D"/>
                </a:solidFill>
                <a:latin typeface="Palatino" charset="0"/>
                <a:ea typeface="ヒラギノ明朝 ProN W3" charset="-128"/>
                <a:sym typeface="Palatino" charset="0"/>
              </a:defRPr>
            </a:lvl5pPr>
            <a:lvl6pPr marL="457200" eaLnBrk="0" fontAlgn="base" hangingPunct="0">
              <a:spcBef>
                <a:spcPct val="0"/>
              </a:spcBef>
              <a:spcAft>
                <a:spcPct val="0"/>
              </a:spcAft>
              <a:defRPr sz="3600">
                <a:solidFill>
                  <a:srgbClr val="6D6D6D"/>
                </a:solidFill>
                <a:latin typeface="Palatino" charset="0"/>
                <a:ea typeface="ヒラギノ明朝 ProN W3" charset="-128"/>
                <a:sym typeface="Palatino" charset="0"/>
              </a:defRPr>
            </a:lvl6pPr>
            <a:lvl7pPr marL="914400" eaLnBrk="0" fontAlgn="base" hangingPunct="0">
              <a:spcBef>
                <a:spcPct val="0"/>
              </a:spcBef>
              <a:spcAft>
                <a:spcPct val="0"/>
              </a:spcAft>
              <a:defRPr sz="3600">
                <a:solidFill>
                  <a:srgbClr val="6D6D6D"/>
                </a:solidFill>
                <a:latin typeface="Palatino" charset="0"/>
                <a:ea typeface="ヒラギノ明朝 ProN W3" charset="-128"/>
                <a:sym typeface="Palatino" charset="0"/>
              </a:defRPr>
            </a:lvl7pPr>
            <a:lvl8pPr marL="1371600" eaLnBrk="0" fontAlgn="base" hangingPunct="0">
              <a:spcBef>
                <a:spcPct val="0"/>
              </a:spcBef>
              <a:spcAft>
                <a:spcPct val="0"/>
              </a:spcAft>
              <a:defRPr sz="3600">
                <a:solidFill>
                  <a:srgbClr val="6D6D6D"/>
                </a:solidFill>
                <a:latin typeface="Palatino" charset="0"/>
                <a:ea typeface="ヒラギノ明朝 ProN W3" charset="-128"/>
                <a:sym typeface="Palatino" charset="0"/>
              </a:defRPr>
            </a:lvl8pPr>
            <a:lvl9pPr marL="1828800" eaLnBrk="0" fontAlgn="base" hangingPunct="0">
              <a:spcBef>
                <a:spcPct val="0"/>
              </a:spcBef>
              <a:spcAft>
                <a:spcPct val="0"/>
              </a:spcAft>
              <a:defRPr sz="3600">
                <a:solidFill>
                  <a:srgbClr val="6D6D6D"/>
                </a:solidFill>
                <a:latin typeface="Palatino" charset="0"/>
                <a:ea typeface="ヒラギノ明朝 ProN W3" charset="-128"/>
                <a:sym typeface="Palatino" charset="0"/>
              </a:defRPr>
            </a:lvl9pPr>
          </a:lstStyle>
          <a:p>
            <a:pPr algn="ctr" eaLnBrk="1" hangingPunct="1"/>
            <a:r>
              <a:rPr lang="en-US" altLang="en-US" sz="5062" b="1" dirty="0">
                <a:solidFill>
                  <a:schemeClr val="bg1"/>
                </a:solidFill>
                <a:latin typeface="Calibri"/>
                <a:cs typeface="Calibri"/>
                <a:sym typeface="Al Bayan" charset="0"/>
              </a:rPr>
              <a:t>People</a:t>
            </a:r>
          </a:p>
        </p:txBody>
      </p:sp>
      <p:sp>
        <p:nvSpPr>
          <p:cNvPr id="2" name="Title 1"/>
          <p:cNvSpPr>
            <a:spLocks noGrp="1"/>
          </p:cNvSpPr>
          <p:nvPr>
            <p:ph type="title"/>
          </p:nvPr>
        </p:nvSpPr>
        <p:spPr/>
        <p:txBody>
          <a:bodyPr/>
          <a:lstStyle/>
          <a:p>
            <a:r>
              <a:rPr lang="en-US" dirty="0" err="1"/>
              <a:t>OpenLab</a:t>
            </a:r>
            <a:r>
              <a:rPr lang="en-US" dirty="0"/>
              <a:t> </a:t>
            </a:r>
            <a:r>
              <a:rPr lang="en-US" dirty="0" smtClean="0"/>
              <a:t>Project</a:t>
            </a:r>
            <a:endParaRPr lang="en-US" dirty="0"/>
          </a:p>
        </p:txBody>
      </p:sp>
      <p:sp>
        <p:nvSpPr>
          <p:cNvPr id="6" name="Text Placeholder 5"/>
          <p:cNvSpPr>
            <a:spLocks noGrp="1"/>
          </p:cNvSpPr>
          <p:nvPr>
            <p:ph type="body" sz="half" idx="2"/>
          </p:nvPr>
        </p:nvSpPr>
        <p:spPr>
          <a:xfrm>
            <a:off x="241576" y="6500090"/>
            <a:ext cx="8695382" cy="237611"/>
          </a:xfrm>
        </p:spPr>
        <p:txBody>
          <a:bodyPr/>
          <a:lstStyle/>
          <a:p>
            <a:r>
              <a:rPr lang="en-US" dirty="0" smtClean="0"/>
              <a:t>Project Profile</a:t>
            </a:r>
            <a:endParaRPr lang="en-US" dirty="0"/>
          </a:p>
        </p:txBody>
      </p:sp>
      <p:pic>
        <p:nvPicPr>
          <p:cNvPr id="4" name="Picture Placeholder 3" descr="Screenshot 2018-09-21 00.13.12.png"/>
          <p:cNvPicPr>
            <a:picLocks noGrp="1" noChangeAspect="1"/>
          </p:cNvPicPr>
          <p:nvPr>
            <p:ph type="pic" idx="1"/>
          </p:nvPr>
        </p:nvPicPr>
        <p:blipFill>
          <a:blip r:embed="rId3">
            <a:extLst>
              <a:ext uri="{28A0092B-C50C-407E-A947-70E740481C1C}">
                <a14:useLocalDpi xmlns:a14="http://schemas.microsoft.com/office/drawing/2010/main" val="0"/>
              </a:ext>
            </a:extLst>
          </a:blip>
          <a:srcRect t="1248" b="1248"/>
          <a:stretch>
            <a:fillRect/>
          </a:stretch>
        </p:blipFill>
        <p:spPr/>
      </p:pic>
    </p:spTree>
    <p:extLst>
      <p:ext uri="{BB962C8B-B14F-4D97-AF65-F5344CB8AC3E}">
        <p14:creationId xmlns:p14="http://schemas.microsoft.com/office/powerpoint/2010/main" val="3030922314"/>
      </p:ext>
    </p:extLst>
  </p:cSld>
  <p:clrMapOvr>
    <a:masterClrMapping/>
  </p:clrMapOvr>
  <mc:AlternateContent xmlns:mc="http://schemas.openxmlformats.org/markup-compatibility/2006" xmlns:p14="http://schemas.microsoft.com/office/powerpoint/2010/main">
    <mc:Choice Requires="p14">
      <p:transition spd="slow" p14:dur="2000" advTm="18359"/>
    </mc:Choice>
    <mc:Fallback xmlns="">
      <p:transition xmlns:p14="http://schemas.microsoft.com/office/powerpoint/2010/main" spd="slow" advTm="18359"/>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1"/>
          <p:cNvSpPr>
            <a:spLocks/>
          </p:cNvSpPr>
          <p:nvPr/>
        </p:nvSpPr>
        <p:spPr bwMode="auto">
          <a:xfrm rot="5400000">
            <a:off x="5737310" y="2984582"/>
            <a:ext cx="5955984" cy="631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sz="3600">
                <a:solidFill>
                  <a:srgbClr val="6D6D6D"/>
                </a:solidFill>
                <a:latin typeface="Palatino" charset="0"/>
                <a:ea typeface="ヒラギノ明朝 ProN W3" charset="-128"/>
                <a:sym typeface="Palatino" charset="0"/>
              </a:defRPr>
            </a:lvl1pPr>
            <a:lvl2pPr marL="37931725" indent="-37474525">
              <a:defRPr sz="3600">
                <a:solidFill>
                  <a:srgbClr val="6D6D6D"/>
                </a:solidFill>
                <a:latin typeface="Palatino" charset="0"/>
                <a:ea typeface="ヒラギノ明朝 ProN W3" charset="-128"/>
                <a:sym typeface="Palatino" charset="0"/>
              </a:defRPr>
            </a:lvl2pPr>
            <a:lvl3pPr>
              <a:defRPr sz="3600">
                <a:solidFill>
                  <a:srgbClr val="6D6D6D"/>
                </a:solidFill>
                <a:latin typeface="Palatino" charset="0"/>
                <a:ea typeface="ヒラギノ明朝 ProN W3" charset="-128"/>
                <a:sym typeface="Palatino" charset="0"/>
              </a:defRPr>
            </a:lvl3pPr>
            <a:lvl4pPr>
              <a:defRPr sz="3600">
                <a:solidFill>
                  <a:srgbClr val="6D6D6D"/>
                </a:solidFill>
                <a:latin typeface="Palatino" charset="0"/>
                <a:ea typeface="ヒラギノ明朝 ProN W3" charset="-128"/>
                <a:sym typeface="Palatino" charset="0"/>
              </a:defRPr>
            </a:lvl4pPr>
            <a:lvl5pPr>
              <a:defRPr sz="3600">
                <a:solidFill>
                  <a:srgbClr val="6D6D6D"/>
                </a:solidFill>
                <a:latin typeface="Palatino" charset="0"/>
                <a:ea typeface="ヒラギノ明朝 ProN W3" charset="-128"/>
                <a:sym typeface="Palatino" charset="0"/>
              </a:defRPr>
            </a:lvl5pPr>
            <a:lvl6pPr marL="457200" eaLnBrk="0" fontAlgn="base" hangingPunct="0">
              <a:spcBef>
                <a:spcPct val="0"/>
              </a:spcBef>
              <a:spcAft>
                <a:spcPct val="0"/>
              </a:spcAft>
              <a:defRPr sz="3600">
                <a:solidFill>
                  <a:srgbClr val="6D6D6D"/>
                </a:solidFill>
                <a:latin typeface="Palatino" charset="0"/>
                <a:ea typeface="ヒラギノ明朝 ProN W3" charset="-128"/>
                <a:sym typeface="Palatino" charset="0"/>
              </a:defRPr>
            </a:lvl6pPr>
            <a:lvl7pPr marL="914400" eaLnBrk="0" fontAlgn="base" hangingPunct="0">
              <a:spcBef>
                <a:spcPct val="0"/>
              </a:spcBef>
              <a:spcAft>
                <a:spcPct val="0"/>
              </a:spcAft>
              <a:defRPr sz="3600">
                <a:solidFill>
                  <a:srgbClr val="6D6D6D"/>
                </a:solidFill>
                <a:latin typeface="Palatino" charset="0"/>
                <a:ea typeface="ヒラギノ明朝 ProN W3" charset="-128"/>
                <a:sym typeface="Palatino" charset="0"/>
              </a:defRPr>
            </a:lvl7pPr>
            <a:lvl8pPr marL="1371600" eaLnBrk="0" fontAlgn="base" hangingPunct="0">
              <a:spcBef>
                <a:spcPct val="0"/>
              </a:spcBef>
              <a:spcAft>
                <a:spcPct val="0"/>
              </a:spcAft>
              <a:defRPr sz="3600">
                <a:solidFill>
                  <a:srgbClr val="6D6D6D"/>
                </a:solidFill>
                <a:latin typeface="Palatino" charset="0"/>
                <a:ea typeface="ヒラギノ明朝 ProN W3" charset="-128"/>
                <a:sym typeface="Palatino" charset="0"/>
              </a:defRPr>
            </a:lvl8pPr>
            <a:lvl9pPr marL="1828800" eaLnBrk="0" fontAlgn="base" hangingPunct="0">
              <a:spcBef>
                <a:spcPct val="0"/>
              </a:spcBef>
              <a:spcAft>
                <a:spcPct val="0"/>
              </a:spcAft>
              <a:defRPr sz="3600">
                <a:solidFill>
                  <a:srgbClr val="6D6D6D"/>
                </a:solidFill>
                <a:latin typeface="Palatino" charset="0"/>
                <a:ea typeface="ヒラギノ明朝 ProN W3" charset="-128"/>
                <a:sym typeface="Palatino" charset="0"/>
              </a:defRPr>
            </a:lvl9pPr>
          </a:lstStyle>
          <a:p>
            <a:pPr algn="ctr" eaLnBrk="1" hangingPunct="1"/>
            <a:r>
              <a:rPr lang="en-US" altLang="en-US" sz="5062" b="1" dirty="0">
                <a:solidFill>
                  <a:schemeClr val="bg1"/>
                </a:solidFill>
                <a:latin typeface="Calibri"/>
                <a:cs typeface="Calibri"/>
                <a:sym typeface="Al Bayan" charset="0"/>
              </a:rPr>
              <a:t>People</a:t>
            </a:r>
          </a:p>
        </p:txBody>
      </p:sp>
      <p:sp>
        <p:nvSpPr>
          <p:cNvPr id="2" name="Title 1"/>
          <p:cNvSpPr>
            <a:spLocks noGrp="1"/>
          </p:cNvSpPr>
          <p:nvPr>
            <p:ph type="title"/>
          </p:nvPr>
        </p:nvSpPr>
        <p:spPr/>
        <p:txBody>
          <a:bodyPr/>
          <a:lstStyle/>
          <a:p>
            <a:r>
              <a:rPr lang="en-US" dirty="0" err="1"/>
              <a:t>OpenLab</a:t>
            </a:r>
            <a:r>
              <a:rPr lang="en-US" dirty="0"/>
              <a:t> </a:t>
            </a:r>
            <a:r>
              <a:rPr lang="en-US" dirty="0" smtClean="0"/>
              <a:t>Project</a:t>
            </a:r>
            <a:endParaRPr lang="en-US" dirty="0"/>
          </a:p>
        </p:txBody>
      </p:sp>
      <p:sp>
        <p:nvSpPr>
          <p:cNvPr id="6" name="Text Placeholder 5"/>
          <p:cNvSpPr>
            <a:spLocks noGrp="1"/>
          </p:cNvSpPr>
          <p:nvPr>
            <p:ph type="body" sz="half" idx="2"/>
          </p:nvPr>
        </p:nvSpPr>
        <p:spPr/>
        <p:txBody>
          <a:bodyPr/>
          <a:lstStyle/>
          <a:p>
            <a:r>
              <a:rPr lang="en-US" dirty="0" smtClean="0"/>
              <a:t>Project Site</a:t>
            </a:r>
            <a:endParaRPr lang="en-US" dirty="0"/>
          </a:p>
        </p:txBody>
      </p:sp>
      <p:pic>
        <p:nvPicPr>
          <p:cNvPr id="4" name="Picture Placeholder 3" descr="Screenshot 2018-09-21 00.14.23.pn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7397" r="-10544"/>
          <a:stretch/>
        </p:blipFill>
        <p:spPr/>
      </p:pic>
    </p:spTree>
    <p:extLst>
      <p:ext uri="{BB962C8B-B14F-4D97-AF65-F5344CB8AC3E}">
        <p14:creationId xmlns:p14="http://schemas.microsoft.com/office/powerpoint/2010/main" val="2982815111"/>
      </p:ext>
    </p:extLst>
  </p:cSld>
  <p:clrMapOvr>
    <a:masterClrMapping/>
  </p:clrMapOvr>
  <mc:AlternateContent xmlns:mc="http://schemas.openxmlformats.org/markup-compatibility/2006" xmlns:p14="http://schemas.microsoft.com/office/powerpoint/2010/main">
    <mc:Choice Requires="p14">
      <p:transition spd="slow" p14:dur="2000" advTm="18359"/>
    </mc:Choice>
    <mc:Fallback xmlns="">
      <p:transition xmlns:p14="http://schemas.microsoft.com/office/powerpoint/2010/main" spd="slow" advTm="18359"/>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1"/>
          <p:cNvSpPr>
            <a:spLocks/>
          </p:cNvSpPr>
          <p:nvPr/>
        </p:nvSpPr>
        <p:spPr bwMode="auto">
          <a:xfrm rot="5400000">
            <a:off x="5737310" y="2984582"/>
            <a:ext cx="5955984" cy="631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sz="3600">
                <a:solidFill>
                  <a:srgbClr val="6D6D6D"/>
                </a:solidFill>
                <a:latin typeface="Palatino" charset="0"/>
                <a:ea typeface="ヒラギノ明朝 ProN W3" charset="-128"/>
                <a:sym typeface="Palatino" charset="0"/>
              </a:defRPr>
            </a:lvl1pPr>
            <a:lvl2pPr marL="37931725" indent="-37474525">
              <a:defRPr sz="3600">
                <a:solidFill>
                  <a:srgbClr val="6D6D6D"/>
                </a:solidFill>
                <a:latin typeface="Palatino" charset="0"/>
                <a:ea typeface="ヒラギノ明朝 ProN W3" charset="-128"/>
                <a:sym typeface="Palatino" charset="0"/>
              </a:defRPr>
            </a:lvl2pPr>
            <a:lvl3pPr>
              <a:defRPr sz="3600">
                <a:solidFill>
                  <a:srgbClr val="6D6D6D"/>
                </a:solidFill>
                <a:latin typeface="Palatino" charset="0"/>
                <a:ea typeface="ヒラギノ明朝 ProN W3" charset="-128"/>
                <a:sym typeface="Palatino" charset="0"/>
              </a:defRPr>
            </a:lvl3pPr>
            <a:lvl4pPr>
              <a:defRPr sz="3600">
                <a:solidFill>
                  <a:srgbClr val="6D6D6D"/>
                </a:solidFill>
                <a:latin typeface="Palatino" charset="0"/>
                <a:ea typeface="ヒラギノ明朝 ProN W3" charset="-128"/>
                <a:sym typeface="Palatino" charset="0"/>
              </a:defRPr>
            </a:lvl4pPr>
            <a:lvl5pPr>
              <a:defRPr sz="3600">
                <a:solidFill>
                  <a:srgbClr val="6D6D6D"/>
                </a:solidFill>
                <a:latin typeface="Palatino" charset="0"/>
                <a:ea typeface="ヒラギノ明朝 ProN W3" charset="-128"/>
                <a:sym typeface="Palatino" charset="0"/>
              </a:defRPr>
            </a:lvl5pPr>
            <a:lvl6pPr marL="457200" eaLnBrk="0" fontAlgn="base" hangingPunct="0">
              <a:spcBef>
                <a:spcPct val="0"/>
              </a:spcBef>
              <a:spcAft>
                <a:spcPct val="0"/>
              </a:spcAft>
              <a:defRPr sz="3600">
                <a:solidFill>
                  <a:srgbClr val="6D6D6D"/>
                </a:solidFill>
                <a:latin typeface="Palatino" charset="0"/>
                <a:ea typeface="ヒラギノ明朝 ProN W3" charset="-128"/>
                <a:sym typeface="Palatino" charset="0"/>
              </a:defRPr>
            </a:lvl6pPr>
            <a:lvl7pPr marL="914400" eaLnBrk="0" fontAlgn="base" hangingPunct="0">
              <a:spcBef>
                <a:spcPct val="0"/>
              </a:spcBef>
              <a:spcAft>
                <a:spcPct val="0"/>
              </a:spcAft>
              <a:defRPr sz="3600">
                <a:solidFill>
                  <a:srgbClr val="6D6D6D"/>
                </a:solidFill>
                <a:latin typeface="Palatino" charset="0"/>
                <a:ea typeface="ヒラギノ明朝 ProN W3" charset="-128"/>
                <a:sym typeface="Palatino" charset="0"/>
              </a:defRPr>
            </a:lvl7pPr>
            <a:lvl8pPr marL="1371600" eaLnBrk="0" fontAlgn="base" hangingPunct="0">
              <a:spcBef>
                <a:spcPct val="0"/>
              </a:spcBef>
              <a:spcAft>
                <a:spcPct val="0"/>
              </a:spcAft>
              <a:defRPr sz="3600">
                <a:solidFill>
                  <a:srgbClr val="6D6D6D"/>
                </a:solidFill>
                <a:latin typeface="Palatino" charset="0"/>
                <a:ea typeface="ヒラギノ明朝 ProN W3" charset="-128"/>
                <a:sym typeface="Palatino" charset="0"/>
              </a:defRPr>
            </a:lvl8pPr>
            <a:lvl9pPr marL="1828800" eaLnBrk="0" fontAlgn="base" hangingPunct="0">
              <a:spcBef>
                <a:spcPct val="0"/>
              </a:spcBef>
              <a:spcAft>
                <a:spcPct val="0"/>
              </a:spcAft>
              <a:defRPr sz="3600">
                <a:solidFill>
                  <a:srgbClr val="6D6D6D"/>
                </a:solidFill>
                <a:latin typeface="Palatino" charset="0"/>
                <a:ea typeface="ヒラギノ明朝 ProN W3" charset="-128"/>
                <a:sym typeface="Palatino" charset="0"/>
              </a:defRPr>
            </a:lvl9pPr>
          </a:lstStyle>
          <a:p>
            <a:pPr algn="ctr" eaLnBrk="1" hangingPunct="1"/>
            <a:r>
              <a:rPr lang="en-US" altLang="en-US" sz="5062" b="1" dirty="0">
                <a:solidFill>
                  <a:schemeClr val="bg1"/>
                </a:solidFill>
                <a:latin typeface="Calibri"/>
                <a:cs typeface="Calibri"/>
                <a:sym typeface="Al Bayan" charset="0"/>
              </a:rPr>
              <a:t>People</a:t>
            </a:r>
          </a:p>
        </p:txBody>
      </p:sp>
      <p:sp>
        <p:nvSpPr>
          <p:cNvPr id="2" name="Title 1"/>
          <p:cNvSpPr>
            <a:spLocks noGrp="1"/>
          </p:cNvSpPr>
          <p:nvPr>
            <p:ph type="title"/>
          </p:nvPr>
        </p:nvSpPr>
        <p:spPr/>
        <p:txBody>
          <a:bodyPr/>
          <a:lstStyle/>
          <a:p>
            <a:pPr fontAlgn="base"/>
            <a:r>
              <a:rPr lang="en-US" dirty="0"/>
              <a:t>City Tech Math Club</a:t>
            </a:r>
            <a:endParaRPr lang="en-US" sz="3200" b="0" i="0" u="none" strike="noStrike" kern="1200" spc="-50" baseline="0" dirty="0">
              <a:solidFill>
                <a:srgbClr val="FFFFFF"/>
              </a:solidFill>
              <a:effectLst/>
              <a:latin typeface="+mj-lt"/>
              <a:ea typeface="+mj-ea"/>
              <a:cs typeface="+mj-cs"/>
            </a:endParaRPr>
          </a:p>
        </p:txBody>
      </p:sp>
      <p:sp>
        <p:nvSpPr>
          <p:cNvPr id="6" name="Text Placeholder 5"/>
          <p:cNvSpPr>
            <a:spLocks noGrp="1"/>
          </p:cNvSpPr>
          <p:nvPr>
            <p:ph type="body" sz="half" idx="2"/>
          </p:nvPr>
        </p:nvSpPr>
        <p:spPr/>
        <p:txBody>
          <a:bodyPr/>
          <a:lstStyle/>
          <a:p>
            <a:r>
              <a:rPr lang="en-US" sz="1500" b="0" i="0" u="none" strike="noStrike" kern="1200" dirty="0">
                <a:solidFill>
                  <a:srgbClr val="FFFFFF"/>
                </a:solidFill>
                <a:effectLst/>
                <a:latin typeface="+mn-lt"/>
                <a:ea typeface="+mn-ea"/>
                <a:cs typeface="+mn-cs"/>
              </a:rPr>
              <a:t>Student Club</a:t>
            </a:r>
            <a:endParaRPr lang="en-US" dirty="0"/>
          </a:p>
        </p:txBody>
      </p:sp>
      <p:pic>
        <p:nvPicPr>
          <p:cNvPr id="14" name="Picture Placeholder 13" descr="Screenshot 2018-09-19 21.15.12.png"/>
          <p:cNvPicPr>
            <a:picLocks noGrp="1" noChangeAspect="1"/>
          </p:cNvPicPr>
          <p:nvPr>
            <p:ph type="pic" idx="1"/>
          </p:nvPr>
        </p:nvPicPr>
        <p:blipFill>
          <a:blip r:embed="rId3">
            <a:extLst>
              <a:ext uri="{28A0092B-C50C-407E-A947-70E740481C1C}">
                <a14:useLocalDpi xmlns:a14="http://schemas.microsoft.com/office/drawing/2010/main" val="0"/>
              </a:ext>
            </a:extLst>
          </a:blip>
          <a:srcRect t="3495" b="3495"/>
          <a:stretch>
            <a:fillRect/>
          </a:stretch>
        </p:blipFill>
        <p:spPr/>
      </p:pic>
    </p:spTree>
    <p:extLst>
      <p:ext uri="{BB962C8B-B14F-4D97-AF65-F5344CB8AC3E}">
        <p14:creationId xmlns:p14="http://schemas.microsoft.com/office/powerpoint/2010/main" val="536136426"/>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1"/>
          <p:cNvSpPr>
            <a:spLocks/>
          </p:cNvSpPr>
          <p:nvPr/>
        </p:nvSpPr>
        <p:spPr bwMode="auto">
          <a:xfrm rot="5400000">
            <a:off x="5737310" y="2984582"/>
            <a:ext cx="5955984" cy="631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sz="3600">
                <a:solidFill>
                  <a:srgbClr val="6D6D6D"/>
                </a:solidFill>
                <a:latin typeface="Palatino" charset="0"/>
                <a:ea typeface="ヒラギノ明朝 ProN W3" charset="-128"/>
                <a:sym typeface="Palatino" charset="0"/>
              </a:defRPr>
            </a:lvl1pPr>
            <a:lvl2pPr marL="37931725" indent="-37474525">
              <a:defRPr sz="3600">
                <a:solidFill>
                  <a:srgbClr val="6D6D6D"/>
                </a:solidFill>
                <a:latin typeface="Palatino" charset="0"/>
                <a:ea typeface="ヒラギノ明朝 ProN W3" charset="-128"/>
                <a:sym typeface="Palatino" charset="0"/>
              </a:defRPr>
            </a:lvl2pPr>
            <a:lvl3pPr>
              <a:defRPr sz="3600">
                <a:solidFill>
                  <a:srgbClr val="6D6D6D"/>
                </a:solidFill>
                <a:latin typeface="Palatino" charset="0"/>
                <a:ea typeface="ヒラギノ明朝 ProN W3" charset="-128"/>
                <a:sym typeface="Palatino" charset="0"/>
              </a:defRPr>
            </a:lvl3pPr>
            <a:lvl4pPr>
              <a:defRPr sz="3600">
                <a:solidFill>
                  <a:srgbClr val="6D6D6D"/>
                </a:solidFill>
                <a:latin typeface="Palatino" charset="0"/>
                <a:ea typeface="ヒラギノ明朝 ProN W3" charset="-128"/>
                <a:sym typeface="Palatino" charset="0"/>
              </a:defRPr>
            </a:lvl4pPr>
            <a:lvl5pPr>
              <a:defRPr sz="3600">
                <a:solidFill>
                  <a:srgbClr val="6D6D6D"/>
                </a:solidFill>
                <a:latin typeface="Palatino" charset="0"/>
                <a:ea typeface="ヒラギノ明朝 ProN W3" charset="-128"/>
                <a:sym typeface="Palatino" charset="0"/>
              </a:defRPr>
            </a:lvl5pPr>
            <a:lvl6pPr marL="457200" eaLnBrk="0" fontAlgn="base" hangingPunct="0">
              <a:spcBef>
                <a:spcPct val="0"/>
              </a:spcBef>
              <a:spcAft>
                <a:spcPct val="0"/>
              </a:spcAft>
              <a:defRPr sz="3600">
                <a:solidFill>
                  <a:srgbClr val="6D6D6D"/>
                </a:solidFill>
                <a:latin typeface="Palatino" charset="0"/>
                <a:ea typeface="ヒラギノ明朝 ProN W3" charset="-128"/>
                <a:sym typeface="Palatino" charset="0"/>
              </a:defRPr>
            </a:lvl6pPr>
            <a:lvl7pPr marL="914400" eaLnBrk="0" fontAlgn="base" hangingPunct="0">
              <a:spcBef>
                <a:spcPct val="0"/>
              </a:spcBef>
              <a:spcAft>
                <a:spcPct val="0"/>
              </a:spcAft>
              <a:defRPr sz="3600">
                <a:solidFill>
                  <a:srgbClr val="6D6D6D"/>
                </a:solidFill>
                <a:latin typeface="Palatino" charset="0"/>
                <a:ea typeface="ヒラギノ明朝 ProN W3" charset="-128"/>
                <a:sym typeface="Palatino" charset="0"/>
              </a:defRPr>
            </a:lvl7pPr>
            <a:lvl8pPr marL="1371600" eaLnBrk="0" fontAlgn="base" hangingPunct="0">
              <a:spcBef>
                <a:spcPct val="0"/>
              </a:spcBef>
              <a:spcAft>
                <a:spcPct val="0"/>
              </a:spcAft>
              <a:defRPr sz="3600">
                <a:solidFill>
                  <a:srgbClr val="6D6D6D"/>
                </a:solidFill>
                <a:latin typeface="Palatino" charset="0"/>
                <a:ea typeface="ヒラギノ明朝 ProN W3" charset="-128"/>
                <a:sym typeface="Palatino" charset="0"/>
              </a:defRPr>
            </a:lvl8pPr>
            <a:lvl9pPr marL="1828800" eaLnBrk="0" fontAlgn="base" hangingPunct="0">
              <a:spcBef>
                <a:spcPct val="0"/>
              </a:spcBef>
              <a:spcAft>
                <a:spcPct val="0"/>
              </a:spcAft>
              <a:defRPr sz="3600">
                <a:solidFill>
                  <a:srgbClr val="6D6D6D"/>
                </a:solidFill>
                <a:latin typeface="Palatino" charset="0"/>
                <a:ea typeface="ヒラギノ明朝 ProN W3" charset="-128"/>
                <a:sym typeface="Palatino" charset="0"/>
              </a:defRPr>
            </a:lvl9pPr>
          </a:lstStyle>
          <a:p>
            <a:pPr algn="ctr" eaLnBrk="1" hangingPunct="1"/>
            <a:r>
              <a:rPr lang="en-US" altLang="en-US" sz="5062" b="1" dirty="0">
                <a:solidFill>
                  <a:schemeClr val="bg1"/>
                </a:solidFill>
                <a:latin typeface="Calibri"/>
                <a:cs typeface="Calibri"/>
                <a:sym typeface="Al Bayan" charset="0"/>
              </a:rPr>
              <a:t>People</a:t>
            </a:r>
          </a:p>
        </p:txBody>
      </p:sp>
      <p:sp>
        <p:nvSpPr>
          <p:cNvPr id="2" name="Title 1"/>
          <p:cNvSpPr>
            <a:spLocks noGrp="1"/>
          </p:cNvSpPr>
          <p:nvPr>
            <p:ph type="title"/>
          </p:nvPr>
        </p:nvSpPr>
        <p:spPr/>
        <p:txBody>
          <a:bodyPr/>
          <a:lstStyle/>
          <a:p>
            <a:pPr fontAlgn="base"/>
            <a:r>
              <a:rPr lang="en-US" dirty="0"/>
              <a:t>City Tech Women Engineers Club</a:t>
            </a:r>
            <a:endParaRPr lang="en-US" sz="3200" b="0" i="0" u="none" strike="noStrike" kern="1200" spc="-50" baseline="0" dirty="0">
              <a:solidFill>
                <a:srgbClr val="FFFFFF"/>
              </a:solidFill>
              <a:effectLst/>
              <a:latin typeface="+mj-lt"/>
              <a:ea typeface="+mj-ea"/>
              <a:cs typeface="+mj-cs"/>
            </a:endParaRPr>
          </a:p>
        </p:txBody>
      </p:sp>
      <p:sp>
        <p:nvSpPr>
          <p:cNvPr id="6" name="Text Placeholder 5"/>
          <p:cNvSpPr>
            <a:spLocks noGrp="1"/>
          </p:cNvSpPr>
          <p:nvPr>
            <p:ph type="body" sz="half" idx="2"/>
          </p:nvPr>
        </p:nvSpPr>
        <p:spPr/>
        <p:txBody>
          <a:bodyPr/>
          <a:lstStyle/>
          <a:p>
            <a:r>
              <a:rPr lang="en-US" sz="1500" b="0" i="0" u="none" strike="noStrike" kern="1200" dirty="0">
                <a:solidFill>
                  <a:srgbClr val="FFFFFF"/>
                </a:solidFill>
                <a:effectLst/>
                <a:latin typeface="+mn-lt"/>
                <a:ea typeface="+mn-ea"/>
                <a:cs typeface="+mn-cs"/>
              </a:rPr>
              <a:t>Student Club</a:t>
            </a:r>
            <a:endParaRPr lang="en-US" dirty="0"/>
          </a:p>
        </p:txBody>
      </p:sp>
      <p:pic>
        <p:nvPicPr>
          <p:cNvPr id="4" name="Picture Placeholder 3"/>
          <p:cNvPicPr>
            <a:picLocks noGrp="1" noChangeAspect="1"/>
          </p:cNvPicPr>
          <p:nvPr>
            <p:ph type="pic" idx="1"/>
          </p:nvPr>
        </p:nvPicPr>
        <p:blipFill>
          <a:blip r:embed="rId3"/>
          <a:srcRect t="5379" b="5379"/>
          <a:stretch>
            <a:fillRect/>
          </a:stretch>
        </p:blipFill>
        <p:spPr>
          <a:xfrm>
            <a:off x="190500" y="158750"/>
            <a:ext cx="8763000" cy="5461000"/>
          </a:xfrm>
        </p:spPr>
      </p:pic>
    </p:spTree>
    <p:extLst>
      <p:ext uri="{BB962C8B-B14F-4D97-AF65-F5344CB8AC3E}">
        <p14:creationId xmlns:p14="http://schemas.microsoft.com/office/powerpoint/2010/main" val="106209403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lstStyle/>
          <a:p>
            <a:r>
              <a:rPr lang="en-US" b="1" dirty="0"/>
              <a:t>Why </a:t>
            </a:r>
            <a:r>
              <a:rPr lang="en-US" b="1" dirty="0">
                <a:latin typeface="+mn-lt"/>
              </a:rPr>
              <a:t>OPEN</a:t>
            </a:r>
            <a:r>
              <a:rPr lang="en-US" b="1" dirty="0"/>
              <a:t>? Why </a:t>
            </a:r>
            <a:r>
              <a:rPr lang="en-US" b="1" dirty="0">
                <a:latin typeface="+mn-lt"/>
              </a:rPr>
              <a:t>LAB</a:t>
            </a:r>
            <a:r>
              <a:rPr lang="en-US" b="1" dirty="0"/>
              <a:t>?</a:t>
            </a:r>
          </a:p>
        </p:txBody>
      </p:sp>
      <p:sp>
        <p:nvSpPr>
          <p:cNvPr id="12" name="Content Placeholder 11"/>
          <p:cNvSpPr>
            <a:spLocks noGrp="1"/>
          </p:cNvSpPr>
          <p:nvPr>
            <p:ph sz="half" idx="1"/>
          </p:nvPr>
        </p:nvSpPr>
        <p:spPr>
          <a:xfrm>
            <a:off x="822959" y="1968500"/>
            <a:ext cx="7535949" cy="3900594"/>
          </a:xfrm>
        </p:spPr>
        <p:txBody>
          <a:bodyPr>
            <a:normAutofit/>
          </a:bodyPr>
          <a:lstStyle/>
          <a:p>
            <a:r>
              <a:rPr lang="en-US" altLang="x-none" sz="2800" dirty="0">
                <a:cs typeface="Calibri"/>
                <a:sym typeface="Al Bayan" charset="-78"/>
              </a:rPr>
              <a:t>Unlike closed online teaching systems, the OpenLab allows members across the college to </a:t>
            </a:r>
            <a:r>
              <a:rPr lang="en-US" sz="2800" b="0" i="0" u="none" strike="noStrike" kern="1200" dirty="0">
                <a:solidFill>
                  <a:schemeClr val="tx1">
                    <a:lumMod val="75000"/>
                    <a:lumOff val="25000"/>
                  </a:schemeClr>
                </a:solidFill>
                <a:effectLst/>
              </a:rPr>
              <a:t>share their work </a:t>
            </a:r>
            <a:r>
              <a:rPr lang="en-US" altLang="x-none" sz="2800" dirty="0">
                <a:cs typeface="Calibri"/>
                <a:sym typeface="Al Bayan" charset="-78"/>
              </a:rPr>
              <a:t>with one another and the world outside City Tech</a:t>
            </a:r>
          </a:p>
          <a:p>
            <a:pPr>
              <a:spcBef>
                <a:spcPts val="2400"/>
              </a:spcBef>
            </a:pPr>
            <a:r>
              <a:rPr lang="en-US" altLang="x-none" sz="2800" dirty="0">
                <a:cs typeface="Calibri"/>
                <a:sym typeface="Al Bayan" charset="-78"/>
              </a:rPr>
              <a:t>Like a lab, it provides a space where students, faculty, and staff can work together, experiment, and innovate</a:t>
            </a:r>
          </a:p>
        </p:txBody>
      </p:sp>
    </p:spTree>
    <p:extLst>
      <p:ext uri="{BB962C8B-B14F-4D97-AF65-F5344CB8AC3E}">
        <p14:creationId xmlns:p14="http://schemas.microsoft.com/office/powerpoint/2010/main" val="119944497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Title 10"/>
          <p:cNvSpPr>
            <a:spLocks noGrp="1"/>
          </p:cNvSpPr>
          <p:nvPr>
            <p:ph type="title"/>
          </p:nvPr>
        </p:nvSpPr>
        <p:spPr/>
        <p:txBody>
          <a:bodyPr>
            <a:normAutofit fontScale="90000"/>
          </a:bodyPr>
          <a:lstStyle/>
          <a:p>
            <a:r>
              <a:rPr lang="en-US" b="1" dirty="0" smtClean="0"/>
              <a:t>From “Listening for Student Voices”—Friend &amp; Morris 2013</a:t>
            </a:r>
            <a:endParaRPr lang="en-US" b="1" dirty="0"/>
          </a:p>
        </p:txBody>
      </p:sp>
      <p:sp>
        <p:nvSpPr>
          <p:cNvPr id="12" name="Content Placeholder 11"/>
          <p:cNvSpPr>
            <a:spLocks noGrp="1"/>
          </p:cNvSpPr>
          <p:nvPr>
            <p:ph sz="half" idx="1"/>
          </p:nvPr>
        </p:nvSpPr>
        <p:spPr>
          <a:xfrm>
            <a:off x="822959" y="1968500"/>
            <a:ext cx="7535949" cy="3900594"/>
          </a:xfrm>
        </p:spPr>
        <p:txBody>
          <a:bodyPr>
            <a:normAutofit fontScale="92500" lnSpcReduction="10000"/>
          </a:bodyPr>
          <a:lstStyle/>
          <a:p>
            <a:r>
              <a:rPr lang="en-US" sz="2800" dirty="0"/>
              <a:t>If we decide that our classrooms are places where </a:t>
            </a:r>
            <a:r>
              <a:rPr lang="en-US" sz="2800" i="1" dirty="0"/>
              <a:t>trying</a:t>
            </a:r>
            <a:r>
              <a:rPr lang="en-US" sz="2800" dirty="0"/>
              <a:t> happens, then we transform them into laboratories; and in a laboratory, with happy people of varying skill sets working side by side, anyone can make a discovery. As lab managers, then, we do not approach our work as “I’ve solved this problem, let’s see if you can too” but as, “here’s a problem with many possible solutions.” Everyone is invited to try, allowed to fail, encouraged to succeed. Our job becomes making sure that all the appropriate equipment is available for success to occur.</a:t>
            </a:r>
            <a:endParaRPr lang="en-US" altLang="x-none" sz="2800" dirty="0">
              <a:cs typeface="Calibri"/>
              <a:sym typeface="Al Bayan" charset="-78"/>
            </a:endParaRPr>
          </a:p>
        </p:txBody>
      </p:sp>
    </p:spTree>
    <p:extLst>
      <p:ext uri="{BB962C8B-B14F-4D97-AF65-F5344CB8AC3E}">
        <p14:creationId xmlns:p14="http://schemas.microsoft.com/office/powerpoint/2010/main" val="281014509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Open Source – Open Collaboration</a:t>
            </a:r>
          </a:p>
        </p:txBody>
      </p:sp>
      <p:sp>
        <p:nvSpPr>
          <p:cNvPr id="7" name="Text Placeholder 6"/>
          <p:cNvSpPr>
            <a:spLocks noGrp="1"/>
          </p:cNvSpPr>
          <p:nvPr>
            <p:ph type="body" sz="half" idx="2"/>
          </p:nvPr>
        </p:nvSpPr>
        <p:spPr/>
        <p:txBody>
          <a:bodyPr>
            <a:noAutofit/>
          </a:bodyPr>
          <a:lstStyle/>
          <a:p>
            <a:r>
              <a:rPr lang="en-US" sz="1500" b="0" i="0" u="none" strike="noStrike" kern="1200" dirty="0">
                <a:solidFill>
                  <a:srgbClr val="FFFFFF"/>
                </a:solidFill>
                <a:effectLst/>
                <a:latin typeface="+mn-lt"/>
                <a:ea typeface="+mn-ea"/>
                <a:cs typeface="+mn-cs"/>
              </a:rPr>
              <a:t>Designed for City Tech and beyond</a:t>
            </a:r>
            <a:r>
              <a:rPr lang="en-US" sz="1400" dirty="0"/>
              <a:t/>
            </a:r>
            <a:br>
              <a:rPr lang="en-US" sz="1400" dirty="0"/>
            </a:br>
            <a:endParaRPr lang="en-US" sz="1400" dirty="0"/>
          </a:p>
        </p:txBody>
      </p:sp>
      <p:pic>
        <p:nvPicPr>
          <p:cNvPr id="4" name="Picture Placeholder 3" descr="open_source.jp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t="-19073" b="-19073"/>
          <a:stretch/>
        </p:blipFill>
        <p:spPr>
          <a:xfrm>
            <a:off x="167408" y="181841"/>
            <a:ext cx="8763000" cy="5461000"/>
          </a:xfrm>
        </p:spPr>
      </p:pic>
      <p:sp>
        <p:nvSpPr>
          <p:cNvPr id="5" name="TextBox 4"/>
          <p:cNvSpPr txBox="1"/>
          <p:nvPr/>
        </p:nvSpPr>
        <p:spPr>
          <a:xfrm>
            <a:off x="7871626" y="4895273"/>
            <a:ext cx="1121070" cy="230832"/>
          </a:xfrm>
          <a:prstGeom prst="rect">
            <a:avLst/>
          </a:prstGeom>
          <a:noFill/>
        </p:spPr>
        <p:txBody>
          <a:bodyPr wrap="none" rtlCol="0">
            <a:spAutoFit/>
          </a:bodyPr>
          <a:lstStyle/>
          <a:p>
            <a:pPr algn="r"/>
            <a:r>
              <a:rPr lang="en-US" sz="900" dirty="0"/>
              <a:t>Image: Shutterstock</a:t>
            </a:r>
          </a:p>
        </p:txBody>
      </p:sp>
    </p:spTree>
    <p:extLst>
      <p:ext uri="{BB962C8B-B14F-4D97-AF65-F5344CB8AC3E}">
        <p14:creationId xmlns:p14="http://schemas.microsoft.com/office/powerpoint/2010/main" val="3393898978"/>
      </p:ext>
    </p:extLst>
  </p:cSld>
  <p:clrMapOvr>
    <a:masterClrMapping/>
  </p:clrMapOvr>
  <mc:AlternateContent xmlns:mc="http://schemas.openxmlformats.org/markup-compatibility/2006" xmlns:p14="http://schemas.microsoft.com/office/powerpoint/2010/main">
    <mc:Choice Requires="p14">
      <p:transition p14:dur="100" advTm="30911">
        <p:cut/>
      </p:transition>
    </mc:Choice>
    <mc:Fallback xmlns="">
      <p:transition xmlns:p14="http://schemas.microsoft.com/office/powerpoint/2010/main" advTm="30911">
        <p:cut/>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Autofit/>
          </a:bodyPr>
          <a:lstStyle/>
          <a:p>
            <a:r>
              <a:rPr lang="en-US" sz="4600" dirty="0"/>
              <a:t>Share, Iterate, and Innovate</a:t>
            </a:r>
          </a:p>
        </p:txBody>
      </p:sp>
      <p:sp>
        <p:nvSpPr>
          <p:cNvPr id="5" name="Content Placeholder 2"/>
          <p:cNvSpPr>
            <a:spLocks noGrp="1"/>
          </p:cNvSpPr>
          <p:nvPr>
            <p:ph idx="1"/>
          </p:nvPr>
        </p:nvSpPr>
        <p:spPr>
          <a:xfrm>
            <a:off x="822959" y="2020454"/>
            <a:ext cx="7696851" cy="3848639"/>
          </a:xfrm>
        </p:spPr>
        <p:txBody>
          <a:bodyPr>
            <a:normAutofit/>
          </a:bodyPr>
          <a:lstStyle/>
          <a:p>
            <a:pPr marL="566928" lvl="1" indent="-457200" fontAlgn="base">
              <a:spcAft>
                <a:spcPts val="1600"/>
              </a:spcAft>
              <a:buFont typeface="Courier New"/>
              <a:buChar char="o"/>
            </a:pPr>
            <a:r>
              <a:rPr lang="en-US" sz="2800" dirty="0"/>
              <a:t>WordPress is an open source publishing platform that powers &gt;25% of the internet and has an active community of skilled developers from all over the world.</a:t>
            </a:r>
            <a:endParaRPr lang="en-US" sz="2800" b="0" i="0" u="none" strike="noStrike" kern="1200" dirty="0">
              <a:solidFill>
                <a:schemeClr val="tx1">
                  <a:lumMod val="75000"/>
                  <a:lumOff val="25000"/>
                </a:schemeClr>
              </a:solidFill>
              <a:effectLst/>
            </a:endParaRPr>
          </a:p>
          <a:p>
            <a:pPr marL="566928" lvl="1" indent="-457200" fontAlgn="base">
              <a:spcAft>
                <a:spcPts val="1600"/>
              </a:spcAft>
              <a:buFont typeface="Courier New"/>
              <a:buChar char="o"/>
            </a:pPr>
            <a:r>
              <a:rPr lang="en-US" sz="2800" dirty="0"/>
              <a:t>BuddyPress, a WordPress plugin, adds the community networking capabilities that are an essential component of the OpenLab.</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333537" y="5326267"/>
            <a:ext cx="2713108" cy="61583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rcRect/>
          <a:stretch>
            <a:fillRect/>
          </a:stretch>
        </p:blipFill>
        <p:spPr bwMode="auto">
          <a:xfrm>
            <a:off x="5486551" y="5299216"/>
            <a:ext cx="2789081" cy="66993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797883276"/>
      </p:ext>
    </p:extLst>
  </p:cSld>
  <p:clrMapOvr>
    <a:masterClrMapping/>
  </p:clrMapOvr>
  <mc:AlternateContent xmlns:mc="http://schemas.openxmlformats.org/markup-compatibility/2006" xmlns:p14="http://schemas.microsoft.com/office/powerpoint/2010/main">
    <mc:Choice Requires="p14">
      <p:transition spd="slow" p14:dur="2000" advTm="29720"/>
    </mc:Choice>
    <mc:Fallback xmlns="">
      <p:transition xmlns:p14="http://schemas.microsoft.com/office/powerpoint/2010/main" spd="slow" advTm="29720"/>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OpenLab Adoption</a:t>
            </a:r>
          </a:p>
        </p:txBody>
      </p:sp>
      <p:sp>
        <p:nvSpPr>
          <p:cNvPr id="7" name="Text Placeholder 6"/>
          <p:cNvSpPr>
            <a:spLocks noGrp="1"/>
          </p:cNvSpPr>
          <p:nvPr>
            <p:ph type="body" sz="half" idx="2"/>
          </p:nvPr>
        </p:nvSpPr>
        <p:spPr/>
        <p:txBody>
          <a:bodyPr>
            <a:noAutofit/>
          </a:bodyPr>
          <a:lstStyle/>
          <a:p>
            <a:r>
              <a:rPr lang="en-US" dirty="0"/>
              <a:t>Fall 2011-Fall 2016</a:t>
            </a:r>
            <a:endParaRPr lang="en-US" sz="1400" dirty="0"/>
          </a:p>
        </p:txBody>
      </p:sp>
      <p:pic>
        <p:nvPicPr>
          <p:cNvPr id="4" name="Picture Placeholder 3" descr="graphpeople.png"/>
          <p:cNvPicPr>
            <a:picLocks noGrp="1" noChangeAspect="1"/>
          </p:cNvPicPr>
          <p:nvPr>
            <p:ph type="pic" idx="1"/>
          </p:nvPr>
        </p:nvPicPr>
        <p:blipFill>
          <a:blip r:embed="rId3">
            <a:extLst>
              <a:ext uri="{28A0092B-C50C-407E-A947-70E740481C1C}">
                <a14:useLocalDpi xmlns:a14="http://schemas.microsoft.com/office/drawing/2010/main" val="0"/>
              </a:ext>
            </a:extLst>
          </a:blip>
          <a:srcRect l="-2273" r="-2273"/>
          <a:stretch>
            <a:fillRect/>
          </a:stretch>
        </p:blipFill>
        <p:spPr/>
      </p:pic>
    </p:spTree>
    <p:extLst>
      <p:ext uri="{BB962C8B-B14F-4D97-AF65-F5344CB8AC3E}">
        <p14:creationId xmlns:p14="http://schemas.microsoft.com/office/powerpoint/2010/main" val="951697205"/>
      </p:ext>
    </p:extLst>
  </p:cSld>
  <p:clrMapOvr>
    <a:masterClrMapping/>
  </p:clrMapOvr>
  <mc:AlternateContent xmlns:mc="http://schemas.openxmlformats.org/markup-compatibility/2006" xmlns:p14="http://schemas.microsoft.com/office/powerpoint/2010/main">
    <mc:Choice Requires="p14">
      <p:transition p14:dur="100">
        <p:cut/>
      </p:transition>
    </mc:Choice>
    <mc:Fallback xmlns:mv="urn:schemas-microsoft-com:mac:vml" xmlns="">
      <mp:transition xmlns:mp="http://schemas.microsoft.com/office/mac/powerpoint/2008/mai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The </a:t>
            </a:r>
            <a:r>
              <a:rPr lang="en-US" b="1" dirty="0" err="1"/>
              <a:t>OpenLab</a:t>
            </a:r>
            <a:r>
              <a:rPr lang="en-US" b="1" dirty="0"/>
              <a:t> Team</a:t>
            </a:r>
            <a:endParaRPr lang="en-US" dirty="0"/>
          </a:p>
        </p:txBody>
      </p:sp>
      <p:sp>
        <p:nvSpPr>
          <p:cNvPr id="3" name="Content Placeholder 2"/>
          <p:cNvSpPr>
            <a:spLocks noGrp="1"/>
          </p:cNvSpPr>
          <p:nvPr>
            <p:ph idx="1"/>
          </p:nvPr>
        </p:nvSpPr>
        <p:spPr>
          <a:xfrm>
            <a:off x="822959" y="1965158"/>
            <a:ext cx="7688378" cy="3903936"/>
          </a:xfrm>
        </p:spPr>
        <p:txBody>
          <a:bodyPr>
            <a:noAutofit/>
          </a:bodyPr>
          <a:lstStyle/>
          <a:p>
            <a:pPr>
              <a:spcBef>
                <a:spcPts val="600"/>
              </a:spcBef>
              <a:spcAft>
                <a:spcPts val="600"/>
              </a:spcAft>
            </a:pPr>
            <a:r>
              <a:rPr lang="en-US" altLang="x-none" sz="1800" b="1" dirty="0"/>
              <a:t>OpenLab Co-Directors: </a:t>
            </a:r>
            <a:r>
              <a:rPr lang="en-US" altLang="x-none" sz="1800" dirty="0"/>
              <a:t>Jill Belli, Charlie Edwards, M. Genevieve Hitchings, </a:t>
            </a:r>
            <a:br>
              <a:rPr lang="en-US" altLang="x-none" sz="1800" dirty="0"/>
            </a:br>
            <a:r>
              <a:rPr lang="en-US" altLang="x-none" sz="1800" dirty="0"/>
              <a:t>Jody R. Rosen, Jenna Spevack</a:t>
            </a:r>
          </a:p>
          <a:p>
            <a:pPr>
              <a:spcBef>
                <a:spcPts val="600"/>
              </a:spcBef>
              <a:spcAft>
                <a:spcPts val="600"/>
              </a:spcAft>
            </a:pPr>
            <a:r>
              <a:rPr lang="en-US" altLang="x-none" sz="1800" b="1" dirty="0"/>
              <a:t>Senior Instructional Technologist: </a:t>
            </a:r>
            <a:r>
              <a:rPr lang="en-US" altLang="x-none" sz="1800" dirty="0"/>
              <a:t>Bree Zuckerman</a:t>
            </a:r>
          </a:p>
          <a:p>
            <a:pPr>
              <a:spcBef>
                <a:spcPts val="600"/>
              </a:spcBef>
              <a:spcAft>
                <a:spcPts val="600"/>
              </a:spcAft>
            </a:pPr>
            <a:r>
              <a:rPr lang="en-US" altLang="x-none" sz="1800" b="1" dirty="0"/>
              <a:t>Digital Pedagogy Fellows: </a:t>
            </a:r>
            <a:r>
              <a:rPr lang="en-US" altLang="x-none" sz="1800" dirty="0"/>
              <a:t>Claire </a:t>
            </a:r>
            <a:r>
              <a:rPr lang="en-US" altLang="x-none" sz="1800" dirty="0" err="1"/>
              <a:t>Cahan</a:t>
            </a:r>
            <a:r>
              <a:rPr lang="en-US" altLang="x-none" sz="1800" dirty="0"/>
              <a:t>, Jesse Rice-Evans, Alessandro </a:t>
            </a:r>
            <a:r>
              <a:rPr lang="en-US" altLang="x-none" sz="1800" dirty="0" err="1"/>
              <a:t>Zammataro</a:t>
            </a:r>
            <a:endParaRPr lang="en-US" altLang="x-none" sz="1800" dirty="0"/>
          </a:p>
          <a:p>
            <a:pPr>
              <a:spcBef>
                <a:spcPts val="600"/>
              </a:spcBef>
              <a:spcAft>
                <a:spcPts val="600"/>
              </a:spcAft>
            </a:pPr>
            <a:r>
              <a:rPr lang="en-US" altLang="x-none" sz="1800" b="1" dirty="0"/>
              <a:t>Pedagogy Outreach Liaison:</a:t>
            </a:r>
            <a:r>
              <a:rPr lang="en-US" altLang="x-none" sz="1800" dirty="0"/>
              <a:t> Kristen Hackett</a:t>
            </a:r>
          </a:p>
          <a:p>
            <a:pPr>
              <a:spcBef>
                <a:spcPts val="600"/>
              </a:spcBef>
              <a:spcAft>
                <a:spcPts val="600"/>
              </a:spcAft>
            </a:pPr>
            <a:r>
              <a:rPr lang="en-US" altLang="x-none" sz="1800" b="1" dirty="0"/>
              <a:t>Developers: </a:t>
            </a:r>
            <a:r>
              <a:rPr lang="en-US" altLang="x-none" sz="1800" dirty="0"/>
              <a:t>Boone Gorges, early-adopter</a:t>
            </a:r>
          </a:p>
          <a:p>
            <a:pPr>
              <a:spcBef>
                <a:spcPts val="600"/>
              </a:spcBef>
              <a:spcAft>
                <a:spcPts val="600"/>
              </a:spcAft>
            </a:pPr>
            <a:r>
              <a:rPr lang="en-US" altLang="x-none" sz="1800" b="1" dirty="0"/>
              <a:t>System Administrator: </a:t>
            </a:r>
            <a:r>
              <a:rPr lang="en-US" altLang="x-none" sz="1800" dirty="0"/>
              <a:t>André Pitanga</a:t>
            </a:r>
          </a:p>
          <a:p>
            <a:pPr>
              <a:spcBef>
                <a:spcPts val="600"/>
              </a:spcBef>
              <a:spcAft>
                <a:spcPts val="600"/>
              </a:spcAft>
            </a:pPr>
            <a:r>
              <a:rPr lang="en-US" altLang="x-none" sz="1800" b="1" dirty="0"/>
              <a:t>Student Graphic Designers: </a:t>
            </a:r>
            <a:r>
              <a:rPr lang="en-US" altLang="x-none" sz="1800" dirty="0"/>
              <a:t>Faculty Commons Design Team</a:t>
            </a:r>
          </a:p>
        </p:txBody>
      </p:sp>
    </p:spTree>
    <p:extLst>
      <p:ext uri="{BB962C8B-B14F-4D97-AF65-F5344CB8AC3E}">
        <p14:creationId xmlns:p14="http://schemas.microsoft.com/office/powerpoint/2010/main" val="1930207385"/>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Shape 296"/>
        <p:cNvGrpSpPr/>
        <p:nvPr/>
      </p:nvGrpSpPr>
      <p:grpSpPr>
        <a:xfrm>
          <a:off x="0" y="0"/>
          <a:ext cx="0" cy="0"/>
          <a:chOff x="0" y="0"/>
          <a:chExt cx="0" cy="0"/>
        </a:xfrm>
      </p:grpSpPr>
      <p:sp>
        <p:nvSpPr>
          <p:cNvPr id="297" name="Shape 297"/>
          <p:cNvSpPr txBox="1">
            <a:spLocks noGrp="1"/>
          </p:cNvSpPr>
          <p:nvPr>
            <p:ph type="title"/>
          </p:nvPr>
        </p:nvSpPr>
        <p:spPr>
          <a:xfrm>
            <a:off x="822959" y="286604"/>
            <a:ext cx="7543800" cy="1450756"/>
          </a:xfrm>
          <a:prstGeom prst="rect">
            <a:avLst/>
          </a:prstGeom>
          <a:noFill/>
          <a:ln>
            <a:noFill/>
          </a:ln>
        </p:spPr>
        <p:txBody>
          <a:bodyPr lIns="91425" tIns="45700" rIns="91425" bIns="45700" anchor="b" anchorCtr="0">
            <a:noAutofit/>
          </a:bodyPr>
          <a:lstStyle/>
          <a:p>
            <a:pPr marL="0" marR="0" lvl="0" indent="0" algn="l" rtl="0">
              <a:lnSpc>
                <a:spcPct val="85000"/>
              </a:lnSpc>
              <a:spcBef>
                <a:spcPts val="0"/>
              </a:spcBef>
              <a:buClr>
                <a:srgbClr val="3F3F3F"/>
              </a:buClr>
              <a:buSzPct val="25000"/>
              <a:buFont typeface="Calibri"/>
              <a:buNone/>
            </a:pPr>
            <a:r>
              <a:rPr lang="en-US" sz="4600" dirty="0"/>
              <a:t>Opening Student Experiences at City Tech</a:t>
            </a:r>
          </a:p>
        </p:txBody>
      </p:sp>
      <p:sp>
        <p:nvSpPr>
          <p:cNvPr id="298" name="Shape 298"/>
          <p:cNvSpPr txBox="1">
            <a:spLocks noGrp="1"/>
          </p:cNvSpPr>
          <p:nvPr>
            <p:ph type="body" idx="1"/>
          </p:nvPr>
        </p:nvSpPr>
        <p:spPr>
          <a:xfrm>
            <a:off x="822958" y="2020453"/>
            <a:ext cx="7696851" cy="3848639"/>
          </a:xfrm>
          <a:prstGeom prst="rect">
            <a:avLst/>
          </a:prstGeom>
          <a:noFill/>
          <a:ln>
            <a:noFill/>
          </a:ln>
        </p:spPr>
        <p:txBody>
          <a:bodyPr lIns="0" tIns="45700" rIns="0" bIns="45700" anchor="t" anchorCtr="0">
            <a:noAutofit/>
          </a:bodyPr>
          <a:lstStyle/>
          <a:p>
            <a:pPr marL="566928" marR="0" lvl="1" indent="-465328" algn="l" rtl="0">
              <a:lnSpc>
                <a:spcPct val="90000"/>
              </a:lnSpc>
              <a:spcBef>
                <a:spcPts val="0"/>
              </a:spcBef>
              <a:spcAft>
                <a:spcPts val="0"/>
              </a:spcAft>
              <a:buClr>
                <a:schemeClr val="accent1"/>
              </a:buClr>
              <a:buSzPct val="100000"/>
              <a:buFont typeface="Courier New"/>
              <a:buChar char="o"/>
            </a:pPr>
            <a:r>
              <a:rPr lang="en-US" sz="2800" b="0" i="0" u="none" strike="noStrike" cap="none" dirty="0">
                <a:solidFill>
                  <a:srgbClr val="3F3F3F"/>
                </a:solidFill>
                <a:latin typeface="Calibri"/>
                <a:ea typeface="Calibri"/>
                <a:cs typeface="Calibri"/>
                <a:sym typeface="Calibri"/>
              </a:rPr>
              <a:t>Supports student learning in Gen Ed core competencies and high impact practices</a:t>
            </a:r>
          </a:p>
          <a:p>
            <a:pPr marL="566928" marR="0" lvl="1" indent="-465328" algn="l" rtl="0">
              <a:lnSpc>
                <a:spcPct val="90000"/>
              </a:lnSpc>
              <a:spcBef>
                <a:spcPts val="1800"/>
              </a:spcBef>
              <a:spcAft>
                <a:spcPts val="0"/>
              </a:spcAft>
              <a:buClr>
                <a:schemeClr val="accent1"/>
              </a:buClr>
              <a:buSzPct val="100000"/>
              <a:buFont typeface="Courier New"/>
              <a:buChar char="o"/>
            </a:pPr>
            <a:r>
              <a:rPr lang="en-US" sz="2800" dirty="0">
                <a:solidFill>
                  <a:srgbClr val="3F3F3F"/>
                </a:solidFill>
                <a:latin typeface="Calibri"/>
                <a:ea typeface="Calibri"/>
                <a:cs typeface="Calibri"/>
                <a:sym typeface="Calibri"/>
              </a:rPr>
              <a:t>Bridges experiential and classroom learning</a:t>
            </a:r>
            <a:endParaRPr lang="en-US" sz="2800" b="0" i="0" u="none" strike="noStrike" cap="none" dirty="0">
              <a:solidFill>
                <a:srgbClr val="3F3F3F"/>
              </a:solidFill>
              <a:latin typeface="Calibri"/>
              <a:ea typeface="Calibri"/>
              <a:cs typeface="Calibri"/>
              <a:sym typeface="Calibri"/>
            </a:endParaRPr>
          </a:p>
          <a:p>
            <a:pPr marL="566928" marR="0" lvl="1" indent="-465328" algn="l" rtl="0">
              <a:lnSpc>
                <a:spcPct val="90000"/>
              </a:lnSpc>
              <a:spcBef>
                <a:spcPts val="1800"/>
              </a:spcBef>
              <a:spcAft>
                <a:spcPts val="0"/>
              </a:spcAft>
              <a:buClr>
                <a:schemeClr val="accent1"/>
              </a:buClr>
              <a:buSzPct val="100000"/>
              <a:buFont typeface="Courier New"/>
              <a:buChar char="o"/>
            </a:pPr>
            <a:r>
              <a:rPr lang="en-US" sz="2800" b="0" i="0" u="none" strike="noStrike" cap="none" dirty="0">
                <a:solidFill>
                  <a:srgbClr val="3F3F3F"/>
                </a:solidFill>
                <a:latin typeface="Calibri"/>
                <a:ea typeface="Calibri"/>
                <a:cs typeface="Calibri"/>
                <a:sym typeface="Calibri"/>
              </a:rPr>
              <a:t>Builds student proficiency with digital media, transferrable skills</a:t>
            </a:r>
          </a:p>
          <a:p>
            <a:pPr marL="566928" marR="0" lvl="1" indent="-465328" algn="l" rtl="0">
              <a:lnSpc>
                <a:spcPct val="90000"/>
              </a:lnSpc>
              <a:spcBef>
                <a:spcPts val="1800"/>
              </a:spcBef>
              <a:spcAft>
                <a:spcPts val="0"/>
              </a:spcAft>
              <a:buClr>
                <a:schemeClr val="accent1"/>
              </a:buClr>
              <a:buSzPct val="100000"/>
              <a:buFont typeface="Courier New"/>
              <a:buChar char="o"/>
            </a:pPr>
            <a:r>
              <a:rPr lang="en-US" sz="2800" dirty="0">
                <a:solidFill>
                  <a:srgbClr val="3F3F3F"/>
                </a:solidFill>
                <a:latin typeface="Calibri"/>
                <a:ea typeface="Calibri"/>
                <a:cs typeface="Calibri"/>
                <a:sym typeface="Calibri"/>
              </a:rPr>
              <a:t>Offers professionalization opportunities</a:t>
            </a:r>
            <a:endParaRPr lang="en-US" sz="2800" b="0" i="0" u="none" strike="noStrike" cap="none" dirty="0">
              <a:solidFill>
                <a:srgbClr val="3F3F3F"/>
              </a:solidFill>
              <a:latin typeface="Calibri"/>
              <a:ea typeface="Calibri"/>
              <a:cs typeface="Calibri"/>
              <a:sym typeface="Calibri"/>
            </a:endParaRPr>
          </a:p>
          <a:p>
            <a:pPr marL="566928" marR="0" lvl="1" indent="-465328" algn="l" rtl="0">
              <a:lnSpc>
                <a:spcPct val="90000"/>
              </a:lnSpc>
              <a:spcBef>
                <a:spcPts val="1800"/>
              </a:spcBef>
              <a:spcAft>
                <a:spcPts val="0"/>
              </a:spcAft>
              <a:buClr>
                <a:schemeClr val="accent1"/>
              </a:buClr>
              <a:buSzPct val="100000"/>
              <a:buFont typeface="Courier New"/>
              <a:buChar char="o"/>
            </a:pPr>
            <a:r>
              <a:rPr lang="en-US" sz="2800" b="0" i="0" u="none" strike="noStrike" cap="none" dirty="0">
                <a:solidFill>
                  <a:srgbClr val="3F3F3F"/>
                </a:solidFill>
                <a:latin typeface="Calibri"/>
                <a:ea typeface="Calibri"/>
                <a:cs typeface="Calibri"/>
                <a:sym typeface="Calibri"/>
              </a:rPr>
              <a:t>Provides space to network, collaborate, and socialize around shared interests</a:t>
            </a:r>
          </a:p>
        </p:txBody>
      </p:sp>
    </p:spTree>
    <p:extLst>
      <p:ext uri="{BB962C8B-B14F-4D97-AF65-F5344CB8AC3E}">
        <p14:creationId xmlns:p14="http://schemas.microsoft.com/office/powerpoint/2010/main" val="349744832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New Feature: Request a Workshop	</a:t>
            </a:r>
          </a:p>
        </p:txBody>
      </p:sp>
      <p:sp>
        <p:nvSpPr>
          <p:cNvPr id="7" name="Text Placeholder 6"/>
          <p:cNvSpPr>
            <a:spLocks noGrp="1"/>
          </p:cNvSpPr>
          <p:nvPr>
            <p:ph type="body" sz="half" idx="2"/>
          </p:nvPr>
        </p:nvSpPr>
        <p:spPr/>
        <p:txBody>
          <a:bodyPr>
            <a:noAutofit/>
          </a:bodyPr>
          <a:lstStyle/>
          <a:p>
            <a:r>
              <a:rPr lang="en-US" sz="1500" b="0" i="0" u="none" strike="noStrike" kern="1200" dirty="0">
                <a:solidFill>
                  <a:srgbClr val="FFFFFF"/>
                </a:solidFill>
                <a:effectLst/>
                <a:latin typeface="+mn-lt"/>
                <a:ea typeface="+mn-ea"/>
                <a:cs typeface="+mn-cs"/>
              </a:rPr>
              <a:t>The </a:t>
            </a:r>
            <a:r>
              <a:rPr lang="en-US" sz="1500" b="0" i="0" u="none" strike="noStrike" kern="1200" dirty="0" err="1">
                <a:solidFill>
                  <a:srgbClr val="FFFFFF"/>
                </a:solidFill>
                <a:effectLst/>
                <a:latin typeface="+mn-lt"/>
                <a:ea typeface="+mn-ea"/>
                <a:cs typeface="+mn-cs"/>
              </a:rPr>
              <a:t>OpenLab</a:t>
            </a:r>
            <a:r>
              <a:rPr lang="en-US" sz="1500" b="0" i="0" u="none" strike="noStrike" kern="1200" dirty="0">
                <a:solidFill>
                  <a:srgbClr val="FFFFFF"/>
                </a:solidFill>
                <a:effectLst/>
                <a:latin typeface="+mn-lt"/>
                <a:ea typeface="+mn-ea"/>
                <a:cs typeface="+mn-cs"/>
              </a:rPr>
              <a:t> now offers focused workshops for our members!</a:t>
            </a:r>
            <a:endParaRPr lang="en-US" sz="1400" dirty="0"/>
          </a:p>
        </p:txBody>
      </p:sp>
      <p:sp>
        <p:nvSpPr>
          <p:cNvPr id="5" name="Picture Placeholder 4">
            <a:extLst>
              <a:ext uri="{FF2B5EF4-FFF2-40B4-BE49-F238E27FC236}">
                <a16:creationId xmlns:a16="http://schemas.microsoft.com/office/drawing/2014/main" xmlns="" id="{51F7DB42-EC86-3546-8CE8-29C9934F9B8D}"/>
              </a:ext>
            </a:extLst>
          </p:cNvPr>
          <p:cNvSpPr>
            <a:spLocks noGrp="1"/>
          </p:cNvSpPr>
          <p:nvPr>
            <p:ph type="pic" idx="1"/>
          </p:nvPr>
        </p:nvSpPr>
        <p:spPr/>
      </p:sp>
      <p:pic>
        <p:nvPicPr>
          <p:cNvPr id="6" name="Picture 5">
            <a:extLst>
              <a:ext uri="{FF2B5EF4-FFF2-40B4-BE49-F238E27FC236}">
                <a16:creationId xmlns:a16="http://schemas.microsoft.com/office/drawing/2014/main" xmlns="" id="{FD4E8899-7617-194B-A33E-443E3AF1F09B}"/>
              </a:ext>
            </a:extLst>
          </p:cNvPr>
          <p:cNvPicPr>
            <a:picLocks noChangeAspect="1"/>
          </p:cNvPicPr>
          <p:nvPr/>
        </p:nvPicPr>
        <p:blipFill>
          <a:blip r:embed="rId3"/>
          <a:stretch>
            <a:fillRect/>
          </a:stretch>
        </p:blipFill>
        <p:spPr>
          <a:xfrm>
            <a:off x="1590806" y="120352"/>
            <a:ext cx="5954096" cy="5537794"/>
          </a:xfrm>
          <a:prstGeom prst="rect">
            <a:avLst/>
          </a:prstGeom>
        </p:spPr>
      </p:pic>
    </p:spTree>
    <p:extLst>
      <p:ext uri="{BB962C8B-B14F-4D97-AF65-F5344CB8AC3E}">
        <p14:creationId xmlns:p14="http://schemas.microsoft.com/office/powerpoint/2010/main" val="2426669269"/>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Stay Up-to-Date with the </a:t>
            </a:r>
            <a:r>
              <a:rPr lang="en-US" dirty="0" err="1"/>
              <a:t>OpenLab</a:t>
            </a:r>
            <a:r>
              <a:rPr lang="en-US" dirty="0"/>
              <a:t>	</a:t>
            </a:r>
          </a:p>
        </p:txBody>
      </p:sp>
      <p:sp>
        <p:nvSpPr>
          <p:cNvPr id="7" name="Text Placeholder 6"/>
          <p:cNvSpPr>
            <a:spLocks noGrp="1"/>
          </p:cNvSpPr>
          <p:nvPr>
            <p:ph type="body" sz="half" idx="2"/>
          </p:nvPr>
        </p:nvSpPr>
        <p:spPr/>
        <p:txBody>
          <a:bodyPr>
            <a:noAutofit/>
          </a:bodyPr>
          <a:lstStyle/>
          <a:p>
            <a:r>
              <a:rPr lang="en-US" dirty="0"/>
              <a:t>The </a:t>
            </a:r>
            <a:r>
              <a:rPr lang="en-US" dirty="0" err="1"/>
              <a:t>OpenLab’s</a:t>
            </a:r>
            <a:r>
              <a:rPr lang="en-US" dirty="0"/>
              <a:t> three sites (Open Road, The Buzz, Open Pedagogy) now featured on homepage!</a:t>
            </a:r>
            <a:endParaRPr lang="en-US" sz="1400" dirty="0"/>
          </a:p>
        </p:txBody>
      </p:sp>
      <p:sp>
        <p:nvSpPr>
          <p:cNvPr id="5" name="Picture Placeholder 4">
            <a:extLst>
              <a:ext uri="{FF2B5EF4-FFF2-40B4-BE49-F238E27FC236}">
                <a16:creationId xmlns:a16="http://schemas.microsoft.com/office/drawing/2014/main" xmlns="" id="{51F7DB42-EC86-3546-8CE8-29C9934F9B8D}"/>
              </a:ext>
            </a:extLst>
          </p:cNvPr>
          <p:cNvSpPr>
            <a:spLocks noGrp="1"/>
          </p:cNvSpPr>
          <p:nvPr>
            <p:ph type="pic" idx="1"/>
          </p:nvPr>
        </p:nvSpPr>
        <p:spPr/>
      </p:sp>
      <p:pic>
        <p:nvPicPr>
          <p:cNvPr id="6" name="Picture 5">
            <a:extLst>
              <a:ext uri="{FF2B5EF4-FFF2-40B4-BE49-F238E27FC236}">
                <a16:creationId xmlns:a16="http://schemas.microsoft.com/office/drawing/2014/main" xmlns="" id="{5717FFF1-82C8-414F-9536-B121C7B9C701}"/>
              </a:ext>
            </a:extLst>
          </p:cNvPr>
          <p:cNvPicPr>
            <a:picLocks noChangeAspect="1"/>
          </p:cNvPicPr>
          <p:nvPr/>
        </p:nvPicPr>
        <p:blipFill>
          <a:blip r:embed="rId3"/>
          <a:stretch>
            <a:fillRect/>
          </a:stretch>
        </p:blipFill>
        <p:spPr>
          <a:xfrm>
            <a:off x="1953605" y="-11128"/>
            <a:ext cx="5407541" cy="5799726"/>
          </a:xfrm>
          <a:prstGeom prst="rect">
            <a:avLst/>
          </a:prstGeom>
        </p:spPr>
      </p:pic>
    </p:spTree>
    <p:extLst>
      <p:ext uri="{BB962C8B-B14F-4D97-AF65-F5344CB8AC3E}">
        <p14:creationId xmlns:p14="http://schemas.microsoft.com/office/powerpoint/2010/main" val="1366049571"/>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Open Pedagogy on the </a:t>
            </a:r>
            <a:r>
              <a:rPr lang="en-US" dirty="0" err="1"/>
              <a:t>OpenLab</a:t>
            </a:r>
            <a:r>
              <a:rPr lang="en-US" dirty="0"/>
              <a:t>	</a:t>
            </a:r>
          </a:p>
        </p:txBody>
      </p:sp>
      <p:sp>
        <p:nvSpPr>
          <p:cNvPr id="7" name="Text Placeholder 6"/>
          <p:cNvSpPr>
            <a:spLocks noGrp="1"/>
          </p:cNvSpPr>
          <p:nvPr>
            <p:ph type="body" sz="half" idx="2"/>
          </p:nvPr>
        </p:nvSpPr>
        <p:spPr/>
        <p:txBody>
          <a:bodyPr>
            <a:noAutofit/>
          </a:bodyPr>
          <a:lstStyle/>
          <a:p>
            <a:r>
              <a:rPr lang="en-US" sz="1400" dirty="0"/>
              <a:t>Attend our series of events and join the discussion online!</a:t>
            </a:r>
          </a:p>
        </p:txBody>
      </p:sp>
      <p:pic>
        <p:nvPicPr>
          <p:cNvPr id="4" name="Picture Placeholder 3" descr="Screenshot 2018-09-20 23.06.36.png"/>
          <p:cNvPicPr>
            <a:picLocks noGrp="1" noChangeAspect="1"/>
          </p:cNvPicPr>
          <p:nvPr>
            <p:ph type="pic" idx="1"/>
          </p:nvPr>
        </p:nvPicPr>
        <p:blipFill>
          <a:blip r:embed="rId3">
            <a:extLst>
              <a:ext uri="{28A0092B-C50C-407E-A947-70E740481C1C}">
                <a14:useLocalDpi xmlns:a14="http://schemas.microsoft.com/office/drawing/2010/main" val="0"/>
              </a:ext>
            </a:extLst>
          </a:blip>
          <a:srcRect t="16126" b="16126"/>
          <a:stretch>
            <a:fillRect/>
          </a:stretch>
        </p:blipFill>
        <p:spPr/>
      </p:pic>
    </p:spTree>
    <p:extLst>
      <p:ext uri="{BB962C8B-B14F-4D97-AF65-F5344CB8AC3E}">
        <p14:creationId xmlns:p14="http://schemas.microsoft.com/office/powerpoint/2010/main" val="3676546674"/>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Open Pedagogy on the </a:t>
            </a:r>
            <a:r>
              <a:rPr lang="en-US" dirty="0" err="1"/>
              <a:t>OpenLab</a:t>
            </a:r>
            <a:r>
              <a:rPr lang="en-US" dirty="0"/>
              <a:t>	</a:t>
            </a:r>
          </a:p>
        </p:txBody>
      </p:sp>
      <p:sp>
        <p:nvSpPr>
          <p:cNvPr id="7" name="Text Placeholder 6"/>
          <p:cNvSpPr>
            <a:spLocks noGrp="1"/>
          </p:cNvSpPr>
          <p:nvPr>
            <p:ph type="body" sz="half" idx="2"/>
          </p:nvPr>
        </p:nvSpPr>
        <p:spPr/>
        <p:txBody>
          <a:bodyPr>
            <a:noAutofit/>
          </a:bodyPr>
          <a:lstStyle/>
          <a:p>
            <a:r>
              <a:rPr lang="en-US" sz="1400" dirty="0"/>
              <a:t>Attend our series of events and join the discussion online!</a:t>
            </a:r>
          </a:p>
        </p:txBody>
      </p:sp>
      <p:pic>
        <p:nvPicPr>
          <p:cNvPr id="5" name="Picture Placeholder 4" descr="Screenshot 2018-09-19 20.41.26.png"/>
          <p:cNvPicPr>
            <a:picLocks noGrp="1" noChangeAspect="1"/>
          </p:cNvPicPr>
          <p:nvPr>
            <p:ph type="pic" idx="1"/>
          </p:nvPr>
        </p:nvPicPr>
        <p:blipFill>
          <a:blip r:embed="rId3">
            <a:extLst>
              <a:ext uri="{28A0092B-C50C-407E-A947-70E740481C1C}">
                <a14:useLocalDpi xmlns:a14="http://schemas.microsoft.com/office/drawing/2010/main" val="0"/>
              </a:ext>
            </a:extLst>
          </a:blip>
          <a:srcRect t="14743" b="14743"/>
          <a:stretch>
            <a:fillRect/>
          </a:stretch>
        </p:blipFill>
        <p:spPr/>
      </p:pic>
    </p:spTree>
    <p:extLst>
      <p:ext uri="{BB962C8B-B14F-4D97-AF65-F5344CB8AC3E}">
        <p14:creationId xmlns:p14="http://schemas.microsoft.com/office/powerpoint/2010/main" val="2663743636"/>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Examples of low-stakes assignments from across the disciplines</a:t>
            </a:r>
            <a:endParaRPr lang="en-US" sz="1400" dirty="0"/>
          </a:p>
        </p:txBody>
      </p:sp>
      <p:pic>
        <p:nvPicPr>
          <p:cNvPr id="3" name="Picture Placeholder 2" descr="Screenshot 2018-09-20 23.10.47.pn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461" t="20378" r="-461" b="18686"/>
          <a:stretch/>
        </p:blipFill>
        <p:spPr>
          <a:xfrm>
            <a:off x="190500" y="158750"/>
            <a:ext cx="8763014" cy="5460999"/>
          </a:xfrm>
        </p:spPr>
      </p:pic>
    </p:spTree>
    <p:extLst>
      <p:ext uri="{BB962C8B-B14F-4D97-AF65-F5344CB8AC3E}">
        <p14:creationId xmlns:p14="http://schemas.microsoft.com/office/powerpoint/2010/main" val="4005162031"/>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Examples of low-stakes assignments from across the disciplines: Introductions</a:t>
            </a:r>
            <a:endParaRPr lang="en-US" sz="1400" dirty="0"/>
          </a:p>
        </p:txBody>
      </p:sp>
      <p:pic>
        <p:nvPicPr>
          <p:cNvPr id="5" name="Picture Placeholder 4" descr="Screenshot 2018-09-20 22.52.49.png"/>
          <p:cNvPicPr>
            <a:picLocks noGrp="1" noChangeAspect="1"/>
          </p:cNvPicPr>
          <p:nvPr>
            <p:ph type="pic" idx="1"/>
          </p:nvPr>
        </p:nvPicPr>
        <p:blipFill>
          <a:blip r:embed="rId3">
            <a:extLst>
              <a:ext uri="{28A0092B-C50C-407E-A947-70E740481C1C}">
                <a14:useLocalDpi xmlns:a14="http://schemas.microsoft.com/office/drawing/2010/main" val="0"/>
              </a:ext>
            </a:extLst>
          </a:blip>
          <a:srcRect t="8240" b="8240"/>
          <a:stretch>
            <a:fillRect/>
          </a:stretch>
        </p:blipFill>
        <p:spPr/>
      </p:pic>
    </p:spTree>
    <p:extLst>
      <p:ext uri="{BB962C8B-B14F-4D97-AF65-F5344CB8AC3E}">
        <p14:creationId xmlns:p14="http://schemas.microsoft.com/office/powerpoint/2010/main" val="2063797229"/>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Examples of low-stakes assignments from across the disciplines: </a:t>
            </a:r>
            <a:r>
              <a:rPr lang="en-US" dirty="0" smtClean="0"/>
              <a:t>Introductions, Prof. Halleck, MAT1372 F18</a:t>
            </a:r>
            <a:endParaRPr lang="en-US" sz="1400" dirty="0"/>
          </a:p>
        </p:txBody>
      </p:sp>
      <p:pic>
        <p:nvPicPr>
          <p:cNvPr id="4" name="Picture Placeholder 3" descr="Screenshot 2018-09-20 23.23.17.pn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461" t="23238" r="-461" b="20912"/>
          <a:stretch/>
        </p:blipFill>
        <p:spPr/>
      </p:pic>
    </p:spTree>
    <p:extLst>
      <p:ext uri="{BB962C8B-B14F-4D97-AF65-F5344CB8AC3E}">
        <p14:creationId xmlns:p14="http://schemas.microsoft.com/office/powerpoint/2010/main" val="3128408725"/>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Examples of low-stakes assignments from across the disciplines: Introductions</a:t>
            </a:r>
            <a:endParaRPr lang="en-US" sz="1400" dirty="0"/>
          </a:p>
        </p:txBody>
      </p:sp>
      <p:pic>
        <p:nvPicPr>
          <p:cNvPr id="3" name="Picture Placeholder 2" descr="Screenshot 2018-09-19 23.25.26.pn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467" r="-26855"/>
          <a:stretch/>
        </p:blipFill>
        <p:spPr>
          <a:xfrm>
            <a:off x="190500" y="521852"/>
            <a:ext cx="8180361" cy="5097897"/>
          </a:xfrm>
        </p:spPr>
      </p:pic>
    </p:spTree>
    <p:extLst>
      <p:ext uri="{BB962C8B-B14F-4D97-AF65-F5344CB8AC3E}">
        <p14:creationId xmlns:p14="http://schemas.microsoft.com/office/powerpoint/2010/main" val="3511703944"/>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Examples of low-stakes assignments from across the disciplines</a:t>
            </a:r>
            <a:endParaRPr lang="en-US" sz="1400" dirty="0"/>
          </a:p>
        </p:txBody>
      </p:sp>
      <p:pic>
        <p:nvPicPr>
          <p:cNvPr id="6" name="Picture 2"/>
          <p:cNvPicPr>
            <a:picLocks noGrp="1" noChangeAspect="1"/>
          </p:cNvPicPr>
          <p:nvPr>
            <p:ph type="pic" idx="1"/>
          </p:nvPr>
        </p:nvPicPr>
        <p:blipFill>
          <a:blip r:embed="rId3">
            <a:extLst>
              <a:ext uri="{28A0092B-C50C-407E-A947-70E740481C1C}">
                <a14:useLocalDpi xmlns:a14="http://schemas.microsoft.com/office/drawing/2010/main" val="0"/>
              </a:ext>
            </a:extLst>
          </a:blip>
          <a:srcRect l="4343" r="4343"/>
          <a:stretch>
            <a:fillRect/>
          </a:stretch>
        </p:blipFill>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865985694"/>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About the OpenLab</a:t>
            </a:r>
          </a:p>
        </p:txBody>
      </p:sp>
      <p:sp>
        <p:nvSpPr>
          <p:cNvPr id="7" name="Text Placeholder 6"/>
          <p:cNvSpPr>
            <a:spLocks noGrp="1"/>
          </p:cNvSpPr>
          <p:nvPr>
            <p:ph type="body" sz="half" idx="2"/>
          </p:nvPr>
        </p:nvSpPr>
        <p:spPr/>
        <p:txBody>
          <a:bodyPr>
            <a:noAutofit/>
          </a:bodyPr>
          <a:lstStyle/>
          <a:p>
            <a:r>
              <a:rPr lang="en-US" sz="1400" dirty="0"/>
              <a:t>openlab.citytech.cuny.edu</a:t>
            </a:r>
            <a:br>
              <a:rPr lang="en-US" sz="1400" dirty="0"/>
            </a:br>
            <a:endParaRPr lang="en-US" sz="1400" dirty="0"/>
          </a:p>
        </p:txBody>
      </p:sp>
      <p:pic>
        <p:nvPicPr>
          <p:cNvPr id="12" name="Picture Placeholder 11" descr="Screenshot 2018-09-18 10.43.39.png"/>
          <p:cNvPicPr>
            <a:picLocks noGrp="1" noChangeAspect="1"/>
          </p:cNvPicPr>
          <p:nvPr>
            <p:ph type="pic" idx="1"/>
          </p:nvPr>
        </p:nvPicPr>
        <p:blipFill>
          <a:blip r:embed="rId3">
            <a:extLst>
              <a:ext uri="{28A0092B-C50C-407E-A947-70E740481C1C}">
                <a14:useLocalDpi xmlns:a14="http://schemas.microsoft.com/office/drawing/2010/main" val="0"/>
              </a:ext>
            </a:extLst>
          </a:blip>
          <a:srcRect t="713" b="713"/>
          <a:stretch>
            <a:fillRect/>
          </a:stretch>
        </p:blipFill>
        <p:spPr/>
      </p:pic>
    </p:spTree>
    <p:extLst>
      <p:ext uri="{BB962C8B-B14F-4D97-AF65-F5344CB8AC3E}">
        <p14:creationId xmlns:p14="http://schemas.microsoft.com/office/powerpoint/2010/main" val="830570910"/>
      </p:ext>
    </p:extLst>
  </p:cSld>
  <p:clrMapOvr>
    <a:masterClrMapping/>
  </p:clrMapOvr>
  <mc:AlternateContent xmlns:mc="http://schemas.openxmlformats.org/markup-compatibility/2006" xmlns:p14="http://schemas.microsoft.com/office/powerpoint/2010/main">
    <mc:Choice Requires="p14">
      <p:transition p14:dur="100">
        <p:cut/>
      </p:transition>
    </mc:Choice>
    <mc:Fallback xmlns:mv="urn:schemas-microsoft-com:mac:vml" xmlns="">
      <mp:transition xmlns:mp="http://schemas.microsoft.com/office/mac/powerpoint/2008/mai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Examples of low-stakes assignments from across the disciplines</a:t>
            </a:r>
            <a:endParaRPr lang="en-US" sz="1400" dirty="0"/>
          </a:p>
        </p:txBody>
      </p:sp>
      <p:pic>
        <p:nvPicPr>
          <p:cNvPr id="6" name="Picture 1"/>
          <p:cNvPicPr>
            <a:picLocks noGrp="1" noChangeAspect="1"/>
          </p:cNvPicPr>
          <p:nvPr>
            <p:ph type="pic" idx="1"/>
          </p:nvPr>
        </p:nvPicPr>
        <p:blipFill>
          <a:blip r:embed="rId3">
            <a:extLst>
              <a:ext uri="{28A0092B-C50C-407E-A947-70E740481C1C}">
                <a14:useLocalDpi xmlns:a14="http://schemas.microsoft.com/office/drawing/2010/main" val="0"/>
              </a:ext>
            </a:extLst>
          </a:blip>
          <a:srcRect l="9108" r="9108"/>
          <a:stretch>
            <a:fillRect/>
          </a:stretch>
        </p:blipFill>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236455079"/>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Examples of low-stakes assignments from across the disciplines</a:t>
            </a:r>
            <a:endParaRPr lang="en-US" sz="1400" dirty="0"/>
          </a:p>
        </p:txBody>
      </p:sp>
      <p:pic>
        <p:nvPicPr>
          <p:cNvPr id="6" name="Picture 1"/>
          <p:cNvPicPr>
            <a:picLocks noGrp="1" noChangeAspect="1"/>
          </p:cNvPicPr>
          <p:nvPr>
            <p:ph type="pic" idx="1"/>
          </p:nvPr>
        </p:nvPicPr>
        <p:blipFill>
          <a:blip r:embed="rId3">
            <a:extLst>
              <a:ext uri="{28A0092B-C50C-407E-A947-70E740481C1C}">
                <a14:useLocalDpi xmlns:a14="http://schemas.microsoft.com/office/drawing/2010/main" val="0"/>
              </a:ext>
            </a:extLst>
          </a:blip>
          <a:srcRect l="8543" r="8543"/>
          <a:stretch>
            <a:fillRect/>
          </a:stretch>
        </p:blipFill>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306702774"/>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Commenting for posing and solving MIU puzzles—Prof. Reitz</a:t>
            </a:r>
            <a:endParaRPr lang="en-US" sz="1400" dirty="0"/>
          </a:p>
        </p:txBody>
      </p:sp>
      <p:sp>
        <p:nvSpPr>
          <p:cNvPr id="5" name="Picture Placeholder 4">
            <a:extLst>
              <a:ext uri="{FF2B5EF4-FFF2-40B4-BE49-F238E27FC236}">
                <a16:creationId xmlns:a16="http://schemas.microsoft.com/office/drawing/2014/main" xmlns="" id="{51F7DB42-EC86-3546-8CE8-29C9934F9B8D}"/>
              </a:ext>
            </a:extLst>
          </p:cNvPr>
          <p:cNvSpPr>
            <a:spLocks noGrp="1"/>
          </p:cNvSpPr>
          <p:nvPr>
            <p:ph type="pic" idx="1"/>
          </p:nvPr>
        </p:nvSpPr>
        <p:spPr/>
      </p:sp>
      <p:pic>
        <p:nvPicPr>
          <p:cNvPr id="6" name="Picture 2"/>
          <p:cNvPicPr>
            <a:picLocks noChangeAspect="1"/>
          </p:cNvPicPr>
          <p:nvPr/>
        </p:nvPicPr>
        <p:blipFill>
          <a:blip r:embed="rId3">
            <a:extLst>
              <a:ext uri="{28A0092B-C50C-407E-A947-70E740481C1C}">
                <a14:useLocalDpi xmlns:a14="http://schemas.microsoft.com/office/drawing/2010/main" val="0"/>
              </a:ext>
            </a:extLst>
          </a:blip>
          <a:srcRect l="12857" t="14954" r="49524" b="5809"/>
          <a:stretch>
            <a:fillRect/>
          </a:stretch>
        </p:blipFill>
        <p:spPr bwMode="auto">
          <a:xfrm>
            <a:off x="1711645" y="158750"/>
            <a:ext cx="4876407" cy="546099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373674667"/>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err="1"/>
              <a:t>Mathography</a:t>
            </a:r>
            <a:r>
              <a:rPr lang="en-US" dirty="0"/>
              <a:t> assignment: Tell me about infinity—Prof. Reitz</a:t>
            </a:r>
            <a:endParaRPr lang="en-US" sz="1400" dirty="0"/>
          </a:p>
        </p:txBody>
      </p:sp>
      <p:sp>
        <p:nvSpPr>
          <p:cNvPr id="5" name="Picture Placeholder 4">
            <a:extLst>
              <a:ext uri="{FF2B5EF4-FFF2-40B4-BE49-F238E27FC236}">
                <a16:creationId xmlns:a16="http://schemas.microsoft.com/office/drawing/2014/main" xmlns="" id="{51F7DB42-EC86-3546-8CE8-29C9934F9B8D}"/>
              </a:ext>
            </a:extLst>
          </p:cNvPr>
          <p:cNvSpPr>
            <a:spLocks noGrp="1"/>
          </p:cNvSpPr>
          <p:nvPr>
            <p:ph type="pic" idx="1"/>
          </p:nvPr>
        </p:nvSpPr>
        <p:spPr/>
      </p:sp>
      <p:pic>
        <p:nvPicPr>
          <p:cNvPr id="8" name="Picture 3"/>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190500" y="313111"/>
            <a:ext cx="8827443" cy="47488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164697246"/>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Hobby Algorithm: CST1102ID Programming Narratives, SP17—Profs Blain and Cunningham</a:t>
            </a:r>
            <a:endParaRPr lang="en-US" sz="1400" dirty="0"/>
          </a:p>
        </p:txBody>
      </p:sp>
      <p:sp>
        <p:nvSpPr>
          <p:cNvPr id="5" name="Picture Placeholder 4">
            <a:extLst>
              <a:ext uri="{FF2B5EF4-FFF2-40B4-BE49-F238E27FC236}">
                <a16:creationId xmlns:a16="http://schemas.microsoft.com/office/drawing/2014/main" xmlns="" id="{51F7DB42-EC86-3546-8CE8-29C9934F9B8D}"/>
              </a:ext>
            </a:extLst>
          </p:cNvPr>
          <p:cNvSpPr>
            <a:spLocks noGrp="1"/>
          </p:cNvSpPr>
          <p:nvPr>
            <p:ph type="pic" idx="1"/>
          </p:nvPr>
        </p:nvSpPr>
        <p:spPr/>
      </p:sp>
      <p:pic>
        <p:nvPicPr>
          <p:cNvPr id="6" name="Picture 1"/>
          <p:cNvPicPr>
            <a:picLocks noChangeAspect="1"/>
          </p:cNvPicPr>
          <p:nvPr/>
        </p:nvPicPr>
        <p:blipFill>
          <a:blip r:embed="rId3">
            <a:extLst>
              <a:ext uri="{28A0092B-C50C-407E-A947-70E740481C1C}">
                <a14:useLocalDpi xmlns:a14="http://schemas.microsoft.com/office/drawing/2010/main" val="0"/>
              </a:ext>
            </a:extLst>
          </a:blip>
          <a:srcRect/>
          <a:stretch>
            <a:fillRect/>
          </a:stretch>
        </p:blipFill>
        <p:spPr bwMode="auto">
          <a:xfrm>
            <a:off x="226798" y="0"/>
            <a:ext cx="8686292" cy="580534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960313322"/>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Hobby Algorithm: CST1102ID Programming Narratives, SP17—Profs Blain and Cunningham</a:t>
            </a:r>
            <a:endParaRPr lang="en-US" sz="1400" dirty="0"/>
          </a:p>
        </p:txBody>
      </p:sp>
      <p:pic>
        <p:nvPicPr>
          <p:cNvPr id="6" name="Picture 1"/>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345" t="-3754" r="6302" b="-8579"/>
          <a:stretch/>
        </p:blipFill>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712446102"/>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Hobby Algorithm: CST1102ID Programming Narratives, SP17—Profs Blain and Cunningham</a:t>
            </a:r>
            <a:endParaRPr lang="en-US" sz="1400" dirty="0"/>
          </a:p>
        </p:txBody>
      </p:sp>
      <p:pic>
        <p:nvPicPr>
          <p:cNvPr id="6" name="Picture 3"/>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404" t="1" r="-9936" b="-2513"/>
          <a:stretch/>
        </p:blipFill>
        <p:spPr bwMode="auto">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2473378293"/>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Examples of low-stakes assignments from across the disciplines</a:t>
            </a:r>
            <a:endParaRPr lang="en-US" sz="1400" dirty="0"/>
          </a:p>
        </p:txBody>
      </p:sp>
      <p:pic>
        <p:nvPicPr>
          <p:cNvPr id="3" name="Picture Placeholder 2" descr="KPoirier1275review.pn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425" r="-15449" b="16140"/>
          <a:stretch/>
        </p:blipFill>
        <p:spPr/>
      </p:pic>
    </p:spTree>
    <p:extLst>
      <p:ext uri="{BB962C8B-B14F-4D97-AF65-F5344CB8AC3E}">
        <p14:creationId xmlns:p14="http://schemas.microsoft.com/office/powerpoint/2010/main" val="2748787403"/>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pic>
        <p:nvPicPr>
          <p:cNvPr id="8" name="Picture Placeholder 7" descr="Screenshot 2018-09-19 21.23.43.pn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t="1" r="-11371" b="-3515"/>
          <a:stretch/>
        </p:blipFill>
        <p:spPr/>
      </p:pic>
      <p:sp>
        <p:nvSpPr>
          <p:cNvPr id="7" name="Text Placeholder 6"/>
          <p:cNvSpPr>
            <a:spLocks noGrp="1"/>
          </p:cNvSpPr>
          <p:nvPr>
            <p:ph type="body" sz="half" idx="2"/>
          </p:nvPr>
        </p:nvSpPr>
        <p:spPr/>
        <p:txBody>
          <a:bodyPr>
            <a:noAutofit/>
          </a:bodyPr>
          <a:lstStyle/>
          <a:p>
            <a:r>
              <a:rPr lang="en-US" dirty="0"/>
              <a:t>Final Exam Review: Kate Poirier</a:t>
            </a:r>
            <a:endParaRPr lang="en-US" sz="1400" dirty="0"/>
          </a:p>
        </p:txBody>
      </p:sp>
      <p:pic>
        <p:nvPicPr>
          <p:cNvPr id="9" name="Content Placeholder 8" descr="Screenshot 2018-09-19 21.25.43.png"/>
          <p:cNvPicPr>
            <a:picLocks noGrp="1" noChangeAspect="1"/>
          </p:cNvPicPr>
          <p:nvPr>
            <p:ph idx="10"/>
          </p:nvPr>
        </p:nvPicPr>
        <p:blipFill rotWithShape="1">
          <a:blip r:embed="rId4">
            <a:extLst>
              <a:ext uri="{28A0092B-C50C-407E-A947-70E740481C1C}">
                <a14:useLocalDpi xmlns:a14="http://schemas.microsoft.com/office/drawing/2010/main" val="0"/>
              </a:ext>
            </a:extLst>
          </a:blip>
          <a:srcRect l="-3191" r="-1" b="-8812"/>
          <a:stretch/>
        </p:blipFill>
        <p:spPr/>
      </p:pic>
    </p:spTree>
    <p:extLst>
      <p:ext uri="{BB962C8B-B14F-4D97-AF65-F5344CB8AC3E}">
        <p14:creationId xmlns:p14="http://schemas.microsoft.com/office/powerpoint/2010/main" val="566762439"/>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Extra-Credit Memes and Student Choice: Kate Poirier</a:t>
            </a:r>
            <a:endParaRPr lang="en-US" sz="1400" dirty="0"/>
          </a:p>
        </p:txBody>
      </p:sp>
      <p:pic>
        <p:nvPicPr>
          <p:cNvPr id="6" name="Picture Placeholder 5" descr="Screenshot 2018-09-19 21.29.29.pn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475" t="2342" r="-29032" b="18050"/>
          <a:stretch/>
        </p:blipFill>
        <p:spPr/>
      </p:pic>
    </p:spTree>
    <p:extLst>
      <p:ext uri="{BB962C8B-B14F-4D97-AF65-F5344CB8AC3E}">
        <p14:creationId xmlns:p14="http://schemas.microsoft.com/office/powerpoint/2010/main" val="960896214"/>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Goals of the </a:t>
            </a:r>
            <a:r>
              <a:rPr lang="en-US" b="1" dirty="0">
                <a:latin typeface="+mn-lt"/>
              </a:rPr>
              <a:t>OpenLab</a:t>
            </a:r>
          </a:p>
        </p:txBody>
      </p:sp>
      <p:sp>
        <p:nvSpPr>
          <p:cNvPr id="3" name="Content Placeholder 2"/>
          <p:cNvSpPr>
            <a:spLocks noGrp="1"/>
          </p:cNvSpPr>
          <p:nvPr>
            <p:ph idx="1"/>
          </p:nvPr>
        </p:nvSpPr>
        <p:spPr>
          <a:xfrm>
            <a:off x="822960" y="2022438"/>
            <a:ext cx="7543800" cy="4281543"/>
          </a:xfrm>
        </p:spPr>
        <p:txBody>
          <a:bodyPr>
            <a:noAutofit/>
          </a:bodyPr>
          <a:lstStyle/>
          <a:p>
            <a:pPr marL="566928" indent="-457200">
              <a:buFont typeface="Courier New"/>
              <a:buChar char="o"/>
            </a:pPr>
            <a:r>
              <a:rPr lang="en-US" sz="3200" b="0" i="0" u="none" strike="noStrike" kern="1200" dirty="0">
                <a:solidFill>
                  <a:schemeClr val="tx1">
                    <a:lumMod val="75000"/>
                    <a:lumOff val="25000"/>
                  </a:schemeClr>
                </a:solidFill>
                <a:effectLst/>
                <a:latin typeface="+mn-lt"/>
                <a:ea typeface="+mn-ea"/>
                <a:cs typeface="+mn-cs"/>
              </a:rPr>
              <a:t>Support teaching and learning</a:t>
            </a:r>
          </a:p>
          <a:p>
            <a:pPr marL="566928" indent="-457200">
              <a:buFont typeface="Courier New"/>
              <a:buChar char="o"/>
            </a:pPr>
            <a:r>
              <a:rPr lang="en-US" sz="3200" b="0" i="0" u="none" strike="noStrike" kern="1200" dirty="0">
                <a:solidFill>
                  <a:schemeClr val="tx1">
                    <a:lumMod val="75000"/>
                    <a:lumOff val="25000"/>
                  </a:schemeClr>
                </a:solidFill>
                <a:effectLst/>
                <a:latin typeface="+mn-lt"/>
                <a:ea typeface="+mn-ea"/>
                <a:cs typeface="+mn-cs"/>
              </a:rPr>
              <a:t>Enable connection and collaboration</a:t>
            </a:r>
          </a:p>
          <a:p>
            <a:pPr marL="566928" indent="-457200">
              <a:buFont typeface="Courier New"/>
              <a:buChar char="o"/>
            </a:pPr>
            <a:r>
              <a:rPr lang="en-US" sz="3200" b="0" i="0" u="none" strike="noStrike" kern="1200" dirty="0">
                <a:solidFill>
                  <a:schemeClr val="tx1">
                    <a:lumMod val="75000"/>
                    <a:lumOff val="25000"/>
                  </a:schemeClr>
                </a:solidFill>
                <a:effectLst/>
                <a:latin typeface="+mn-lt"/>
                <a:ea typeface="+mn-ea"/>
                <a:cs typeface="+mn-cs"/>
              </a:rPr>
              <a:t>Strengthen the intellectual and social life of the college community</a:t>
            </a:r>
          </a:p>
        </p:txBody>
      </p:sp>
    </p:spTree>
    <p:extLst>
      <p:ext uri="{BB962C8B-B14F-4D97-AF65-F5344CB8AC3E}">
        <p14:creationId xmlns:p14="http://schemas.microsoft.com/office/powerpoint/2010/main" val="3313897452"/>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Professor Jill Belli | ENG 2001: Introduction to Fiction | Fall 2017</a:t>
            </a:r>
          </a:p>
        </p:txBody>
      </p:sp>
      <p:pic>
        <p:nvPicPr>
          <p:cNvPr id="6" name="Picture Placeholder 5"/>
          <p:cNvPicPr>
            <a:picLocks noGrp="1" noChangeAspect="1"/>
          </p:cNvPicPr>
          <p:nvPr>
            <p:ph type="pic" idx="1"/>
          </p:nvPr>
        </p:nvPicPr>
        <p:blipFill>
          <a:blip r:embed="rId3">
            <a:extLst>
              <a:ext uri="{28A0092B-C50C-407E-A947-70E740481C1C}">
                <a14:useLocalDpi xmlns:a14="http://schemas.microsoft.com/office/drawing/2010/main" val="0"/>
              </a:ext>
            </a:extLst>
          </a:blip>
          <a:srcRect t="426" b="426"/>
          <a:stretch>
            <a:fillRect/>
          </a:stretch>
        </p:blipFill>
        <p:spPr>
          <a:prstGeom prst="rect">
            <a:avLst/>
          </a:prstGeom>
        </p:spPr>
      </p:pic>
    </p:spTree>
    <p:extLst>
      <p:ext uri="{BB962C8B-B14F-4D97-AF65-F5344CB8AC3E}">
        <p14:creationId xmlns:p14="http://schemas.microsoft.com/office/powerpoint/2010/main" val="767503692"/>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1"/>
          <p:cNvSpPr>
            <a:spLocks/>
          </p:cNvSpPr>
          <p:nvPr/>
        </p:nvSpPr>
        <p:spPr bwMode="auto">
          <a:xfrm rot="5400000">
            <a:off x="5737310" y="2984582"/>
            <a:ext cx="5955984" cy="631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sz="3600">
                <a:solidFill>
                  <a:srgbClr val="6D6D6D"/>
                </a:solidFill>
                <a:latin typeface="Palatino" charset="0"/>
                <a:ea typeface="ヒラギノ明朝 ProN W3" charset="-128"/>
                <a:sym typeface="Palatino" charset="0"/>
              </a:defRPr>
            </a:lvl1pPr>
            <a:lvl2pPr marL="37931725" indent="-37474525">
              <a:defRPr sz="3600">
                <a:solidFill>
                  <a:srgbClr val="6D6D6D"/>
                </a:solidFill>
                <a:latin typeface="Palatino" charset="0"/>
                <a:ea typeface="ヒラギノ明朝 ProN W3" charset="-128"/>
                <a:sym typeface="Palatino" charset="0"/>
              </a:defRPr>
            </a:lvl2pPr>
            <a:lvl3pPr>
              <a:defRPr sz="3600">
                <a:solidFill>
                  <a:srgbClr val="6D6D6D"/>
                </a:solidFill>
                <a:latin typeface="Palatino" charset="0"/>
                <a:ea typeface="ヒラギノ明朝 ProN W3" charset="-128"/>
                <a:sym typeface="Palatino" charset="0"/>
              </a:defRPr>
            </a:lvl3pPr>
            <a:lvl4pPr>
              <a:defRPr sz="3600">
                <a:solidFill>
                  <a:srgbClr val="6D6D6D"/>
                </a:solidFill>
                <a:latin typeface="Palatino" charset="0"/>
                <a:ea typeface="ヒラギノ明朝 ProN W3" charset="-128"/>
                <a:sym typeface="Palatino" charset="0"/>
              </a:defRPr>
            </a:lvl4pPr>
            <a:lvl5pPr>
              <a:defRPr sz="3600">
                <a:solidFill>
                  <a:srgbClr val="6D6D6D"/>
                </a:solidFill>
                <a:latin typeface="Palatino" charset="0"/>
                <a:ea typeface="ヒラギノ明朝 ProN W3" charset="-128"/>
                <a:sym typeface="Palatino" charset="0"/>
              </a:defRPr>
            </a:lvl5pPr>
            <a:lvl6pPr marL="457200" eaLnBrk="0" fontAlgn="base" hangingPunct="0">
              <a:spcBef>
                <a:spcPct val="0"/>
              </a:spcBef>
              <a:spcAft>
                <a:spcPct val="0"/>
              </a:spcAft>
              <a:defRPr sz="3600">
                <a:solidFill>
                  <a:srgbClr val="6D6D6D"/>
                </a:solidFill>
                <a:latin typeface="Palatino" charset="0"/>
                <a:ea typeface="ヒラギノ明朝 ProN W3" charset="-128"/>
                <a:sym typeface="Palatino" charset="0"/>
              </a:defRPr>
            </a:lvl6pPr>
            <a:lvl7pPr marL="914400" eaLnBrk="0" fontAlgn="base" hangingPunct="0">
              <a:spcBef>
                <a:spcPct val="0"/>
              </a:spcBef>
              <a:spcAft>
                <a:spcPct val="0"/>
              </a:spcAft>
              <a:defRPr sz="3600">
                <a:solidFill>
                  <a:srgbClr val="6D6D6D"/>
                </a:solidFill>
                <a:latin typeface="Palatino" charset="0"/>
                <a:ea typeface="ヒラギノ明朝 ProN W3" charset="-128"/>
                <a:sym typeface="Palatino" charset="0"/>
              </a:defRPr>
            </a:lvl7pPr>
            <a:lvl8pPr marL="1371600" eaLnBrk="0" fontAlgn="base" hangingPunct="0">
              <a:spcBef>
                <a:spcPct val="0"/>
              </a:spcBef>
              <a:spcAft>
                <a:spcPct val="0"/>
              </a:spcAft>
              <a:defRPr sz="3600">
                <a:solidFill>
                  <a:srgbClr val="6D6D6D"/>
                </a:solidFill>
                <a:latin typeface="Palatino" charset="0"/>
                <a:ea typeface="ヒラギノ明朝 ProN W3" charset="-128"/>
                <a:sym typeface="Palatino" charset="0"/>
              </a:defRPr>
            </a:lvl8pPr>
            <a:lvl9pPr marL="1828800" eaLnBrk="0" fontAlgn="base" hangingPunct="0">
              <a:spcBef>
                <a:spcPct val="0"/>
              </a:spcBef>
              <a:spcAft>
                <a:spcPct val="0"/>
              </a:spcAft>
              <a:defRPr sz="3600">
                <a:solidFill>
                  <a:srgbClr val="6D6D6D"/>
                </a:solidFill>
                <a:latin typeface="Palatino" charset="0"/>
                <a:ea typeface="ヒラギノ明朝 ProN W3" charset="-128"/>
                <a:sym typeface="Palatino" charset="0"/>
              </a:defRPr>
            </a:lvl9pPr>
          </a:lstStyle>
          <a:p>
            <a:pPr algn="ctr" eaLnBrk="1" hangingPunct="1"/>
            <a:r>
              <a:rPr lang="en-US" altLang="en-US" sz="5062" b="1" dirty="0">
                <a:solidFill>
                  <a:schemeClr val="bg1"/>
                </a:solidFill>
                <a:latin typeface="Calibri"/>
                <a:cs typeface="Calibri"/>
                <a:sym typeface="Al Bayan" charset="0"/>
              </a:rPr>
              <a:t>People</a:t>
            </a:r>
          </a:p>
        </p:txBody>
      </p:sp>
      <p:sp>
        <p:nvSpPr>
          <p:cNvPr id="2" name="Title 1"/>
          <p:cNvSpPr>
            <a:spLocks noGrp="1"/>
          </p:cNvSpPr>
          <p:nvPr>
            <p:ph type="title"/>
          </p:nvPr>
        </p:nvSpPr>
        <p:spPr/>
        <p:txBody>
          <a:bodyPr/>
          <a:lstStyle/>
          <a:p>
            <a:pPr rtl="0" fontAlgn="base"/>
            <a:r>
              <a:rPr lang="en-US" sz="3200" b="0" i="0" u="none" strike="noStrike" kern="1200" spc="-50" baseline="0" dirty="0">
                <a:solidFill>
                  <a:srgbClr val="FFFFFF"/>
                </a:solidFill>
                <a:effectLst/>
                <a:latin typeface="+mj-lt"/>
                <a:ea typeface="+mj-ea"/>
                <a:cs typeface="+mj-cs"/>
              </a:rPr>
              <a:t>Crowdsourcing activity (“People’s Choice”)</a:t>
            </a:r>
          </a:p>
        </p:txBody>
      </p:sp>
      <p:sp>
        <p:nvSpPr>
          <p:cNvPr id="6" name="Text Placeholder 5"/>
          <p:cNvSpPr>
            <a:spLocks noGrp="1"/>
          </p:cNvSpPr>
          <p:nvPr>
            <p:ph type="body" sz="half" idx="2"/>
          </p:nvPr>
        </p:nvSpPr>
        <p:spPr/>
        <p:txBody>
          <a:bodyPr>
            <a:normAutofit/>
          </a:bodyPr>
          <a:lstStyle/>
          <a:p>
            <a:r>
              <a:rPr lang="en-US" dirty="0"/>
              <a:t>Professor Jill Belli | ENG 2001: Introduction to Fiction | Fall 2017</a:t>
            </a:r>
          </a:p>
        </p:txBody>
      </p:sp>
      <p:pic>
        <p:nvPicPr>
          <p:cNvPr id="4" name="Picture 3"/>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01990" y="322266"/>
            <a:ext cx="4079268" cy="4996793"/>
          </a:xfrm>
          <a:prstGeom prst="rect">
            <a:avLst/>
          </a:prstGeom>
        </p:spPr>
      </p:pic>
      <p:pic>
        <p:nvPicPr>
          <p:cNvPr id="5" name="Picture 4"/>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281258" y="325185"/>
            <a:ext cx="4692061" cy="4470933"/>
          </a:xfrm>
          <a:prstGeom prst="rect">
            <a:avLst/>
          </a:prstGeom>
        </p:spPr>
      </p:pic>
    </p:spTree>
    <p:extLst>
      <p:ext uri="{BB962C8B-B14F-4D97-AF65-F5344CB8AC3E}">
        <p14:creationId xmlns:p14="http://schemas.microsoft.com/office/powerpoint/2010/main" val="423395246"/>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Shared </a:t>
            </a:r>
            <a:r>
              <a:rPr lang="en-US" dirty="0" err="1"/>
              <a:t>Notetaking</a:t>
            </a:r>
            <a:r>
              <a:rPr lang="en-US" dirty="0"/>
              <a:t>—Prof. </a:t>
            </a:r>
            <a:r>
              <a:rPr lang="en-US" dirty="0" smtClean="0"/>
              <a:t>Belli, ENG 2001 F17</a:t>
            </a:r>
            <a:endParaRPr lang="en-US" sz="1400" dirty="0"/>
          </a:p>
        </p:txBody>
      </p:sp>
      <p:pic>
        <p:nvPicPr>
          <p:cNvPr id="4" name="Picture Placeholder 3" descr="Screenshot 2018-09-21 00.35.13.pn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2174" t="1612" r="-2174" b="42942"/>
          <a:stretch/>
        </p:blipFill>
        <p:spPr/>
      </p:pic>
    </p:spTree>
    <p:extLst>
      <p:ext uri="{BB962C8B-B14F-4D97-AF65-F5344CB8AC3E}">
        <p14:creationId xmlns:p14="http://schemas.microsoft.com/office/powerpoint/2010/main" val="1785898922"/>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Glossary Project—Prof. Rosen</a:t>
            </a:r>
            <a:endParaRPr lang="en-US" sz="1400" dirty="0"/>
          </a:p>
        </p:txBody>
      </p:sp>
      <p:pic>
        <p:nvPicPr>
          <p:cNvPr id="3" name="Picture Placeholder 2" descr="Screenshot 2018-09-19 23.01.37.pn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1" t="2154" r="-11431" b="8777"/>
          <a:stretch/>
        </p:blipFill>
        <p:spPr>
          <a:xfrm>
            <a:off x="590618" y="158750"/>
            <a:ext cx="8763014" cy="5460999"/>
          </a:xfrm>
        </p:spPr>
      </p:pic>
    </p:spTree>
    <p:extLst>
      <p:ext uri="{BB962C8B-B14F-4D97-AF65-F5344CB8AC3E}">
        <p14:creationId xmlns:p14="http://schemas.microsoft.com/office/powerpoint/2010/main" val="1773500760"/>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smtClean="0"/>
              <a:t>Advice from the Past: Prof. Reitz</a:t>
            </a:r>
            <a:endParaRPr lang="en-US" sz="1400" dirty="0"/>
          </a:p>
        </p:txBody>
      </p:sp>
      <p:pic>
        <p:nvPicPr>
          <p:cNvPr id="3" name="Picture Placeholder 2" descr="Screenshot 2018-09-20 23.35.07.pn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461" r="-461" b="23260"/>
          <a:stretch/>
        </p:blipFill>
        <p:spPr/>
      </p:pic>
    </p:spTree>
    <p:extLst>
      <p:ext uri="{BB962C8B-B14F-4D97-AF65-F5344CB8AC3E}">
        <p14:creationId xmlns:p14="http://schemas.microsoft.com/office/powerpoint/2010/main" val="3657651430"/>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on the </a:t>
            </a:r>
            <a:r>
              <a:rPr lang="en-US" dirty="0" err="1"/>
              <a:t>OpenLab</a:t>
            </a:r>
            <a:r>
              <a:rPr lang="en-US" dirty="0"/>
              <a:t> 	</a:t>
            </a:r>
          </a:p>
        </p:txBody>
      </p:sp>
      <p:sp>
        <p:nvSpPr>
          <p:cNvPr id="7" name="Text Placeholder 6"/>
          <p:cNvSpPr>
            <a:spLocks noGrp="1"/>
          </p:cNvSpPr>
          <p:nvPr>
            <p:ph type="body" sz="half" idx="2"/>
          </p:nvPr>
        </p:nvSpPr>
        <p:spPr/>
        <p:txBody>
          <a:bodyPr>
            <a:noAutofit/>
          </a:bodyPr>
          <a:lstStyle/>
          <a:p>
            <a:r>
              <a:rPr lang="en-US" dirty="0" smtClean="0"/>
              <a:t>Advice from the Past: Prof. Reitz</a:t>
            </a:r>
            <a:endParaRPr lang="en-US" sz="1400" dirty="0"/>
          </a:p>
        </p:txBody>
      </p:sp>
      <p:pic>
        <p:nvPicPr>
          <p:cNvPr id="3" name="Picture Placeholder 2" descr="Screenshot 2018-09-20 23.39.01.png"/>
          <p:cNvPicPr>
            <a:picLocks noGrp="1" noChangeAspect="1"/>
          </p:cNvPicPr>
          <p:nvPr>
            <p:ph type="pic" idx="1"/>
          </p:nvPr>
        </p:nvPicPr>
        <p:blipFill rotWithShape="1">
          <a:blip r:embed="rId3">
            <a:extLst>
              <a:ext uri="{28A0092B-C50C-407E-A947-70E740481C1C}">
                <a14:useLocalDpi xmlns:a14="http://schemas.microsoft.com/office/drawing/2010/main" val="0"/>
              </a:ext>
            </a:extLst>
          </a:blip>
          <a:srcRect l="-3448" t="10037" r="-39751" b="-2713"/>
          <a:stretch/>
        </p:blipFill>
        <p:spPr/>
      </p:pic>
    </p:spTree>
    <p:extLst>
      <p:ext uri="{BB962C8B-B14F-4D97-AF65-F5344CB8AC3E}">
        <p14:creationId xmlns:p14="http://schemas.microsoft.com/office/powerpoint/2010/main" val="946776502"/>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Building Community in </a:t>
            </a:r>
            <a:r>
              <a:rPr lang="en-US" dirty="0" err="1"/>
              <a:t>OpenLab</a:t>
            </a:r>
            <a:r>
              <a:rPr lang="en-US" dirty="0"/>
              <a:t> Courses	</a:t>
            </a:r>
          </a:p>
        </p:txBody>
      </p:sp>
      <p:sp>
        <p:nvSpPr>
          <p:cNvPr id="7" name="Text Placeholder 6"/>
          <p:cNvSpPr>
            <a:spLocks noGrp="1"/>
          </p:cNvSpPr>
          <p:nvPr>
            <p:ph type="body" sz="half" idx="2"/>
          </p:nvPr>
        </p:nvSpPr>
        <p:spPr/>
        <p:txBody>
          <a:bodyPr>
            <a:noAutofit/>
          </a:bodyPr>
          <a:lstStyle/>
          <a:p>
            <a:r>
              <a:rPr lang="en-US" dirty="0"/>
              <a:t>Examples of low-stakes assignments from across the </a:t>
            </a:r>
            <a:r>
              <a:rPr lang="en-US" dirty="0" smtClean="0"/>
              <a:t>disciplines: Reflection</a:t>
            </a:r>
            <a:endParaRPr lang="en-US" sz="1400" dirty="0"/>
          </a:p>
        </p:txBody>
      </p:sp>
      <p:sp>
        <p:nvSpPr>
          <p:cNvPr id="5" name="Picture Placeholder 4">
            <a:extLst>
              <a:ext uri="{FF2B5EF4-FFF2-40B4-BE49-F238E27FC236}">
                <a16:creationId xmlns:a16="http://schemas.microsoft.com/office/drawing/2014/main" xmlns="" id="{51F7DB42-EC86-3546-8CE8-29C9934F9B8D}"/>
              </a:ext>
            </a:extLst>
          </p:cNvPr>
          <p:cNvSpPr>
            <a:spLocks noGrp="1"/>
          </p:cNvSpPr>
          <p:nvPr>
            <p:ph type="pic" idx="1"/>
          </p:nvPr>
        </p:nvSpPr>
        <p:spPr/>
      </p:sp>
      <p:sp>
        <p:nvSpPr>
          <p:cNvPr id="8" name="Rectangle 7"/>
          <p:cNvSpPr/>
          <p:nvPr/>
        </p:nvSpPr>
        <p:spPr>
          <a:xfrm>
            <a:off x="190500" y="510658"/>
            <a:ext cx="8690470" cy="3416320"/>
          </a:xfrm>
          <a:prstGeom prst="rect">
            <a:avLst/>
          </a:prstGeom>
        </p:spPr>
        <p:txBody>
          <a:bodyPr wrap="square">
            <a:spAutoFit/>
          </a:bodyPr>
          <a:lstStyle/>
          <a:p>
            <a:endParaRPr lang="en-US" sz="3600" dirty="0"/>
          </a:p>
          <a:p>
            <a:pPr fontAlgn="base"/>
            <a:r>
              <a:rPr lang="en-US" sz="3600" dirty="0"/>
              <a:t>Thinking about the examples we just discussed and what’s possible on the </a:t>
            </a:r>
            <a:r>
              <a:rPr lang="en-US" sz="3600" dirty="0" err="1"/>
              <a:t>OpenLab</a:t>
            </a:r>
            <a:r>
              <a:rPr lang="en-US" sz="3600" dirty="0"/>
              <a:t>, what’s one low-stakes way you can use the </a:t>
            </a:r>
            <a:r>
              <a:rPr lang="en-US" sz="3600" dirty="0" err="1"/>
              <a:t>OpenLab</a:t>
            </a:r>
            <a:r>
              <a:rPr lang="en-US" sz="3600" dirty="0"/>
              <a:t> to promote active </a:t>
            </a:r>
            <a:r>
              <a:rPr lang="en-US" sz="3600" dirty="0" smtClean="0"/>
              <a:t>learning for students </a:t>
            </a:r>
            <a:r>
              <a:rPr lang="en-US" sz="3600" dirty="0"/>
              <a:t>in your courses?</a:t>
            </a:r>
          </a:p>
        </p:txBody>
      </p:sp>
    </p:spTree>
    <p:extLst>
      <p:ext uri="{BB962C8B-B14F-4D97-AF65-F5344CB8AC3E}">
        <p14:creationId xmlns:p14="http://schemas.microsoft.com/office/powerpoint/2010/main" val="2916566088"/>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err="1"/>
              <a:t>tinyurl.com</a:t>
            </a:r>
            <a:r>
              <a:rPr lang="en-US" dirty="0"/>
              <a:t>/</a:t>
            </a:r>
            <a:r>
              <a:rPr lang="en-US" dirty="0" err="1"/>
              <a:t>OLnucleus</a:t>
            </a:r>
            <a:endParaRPr lang="en-US" dirty="0"/>
          </a:p>
        </p:txBody>
      </p:sp>
      <p:sp>
        <p:nvSpPr>
          <p:cNvPr id="7" name="Text Placeholder 6"/>
          <p:cNvSpPr>
            <a:spLocks noGrp="1"/>
          </p:cNvSpPr>
          <p:nvPr>
            <p:ph type="body" sz="half" idx="2"/>
          </p:nvPr>
        </p:nvSpPr>
        <p:spPr/>
        <p:txBody>
          <a:bodyPr>
            <a:noAutofit/>
          </a:bodyPr>
          <a:lstStyle/>
          <a:p>
            <a:r>
              <a:rPr lang="en-US" dirty="0"/>
              <a:t>Read this special issue to learn innovative ways faculty across the college are using the </a:t>
            </a:r>
            <a:r>
              <a:rPr lang="en-US" dirty="0" err="1"/>
              <a:t>OpenLab</a:t>
            </a:r>
            <a:endParaRPr lang="en-US" sz="1400" dirty="0"/>
          </a:p>
        </p:txBody>
      </p:sp>
      <p:pic>
        <p:nvPicPr>
          <p:cNvPr id="9" name="Picture 8">
            <a:extLst>
              <a:ext uri="{FF2B5EF4-FFF2-40B4-BE49-F238E27FC236}">
                <a16:creationId xmlns:a16="http://schemas.microsoft.com/office/drawing/2014/main" xmlns="" id="{8512E9E1-D761-1F48-83E4-9AEE9AE93B42}"/>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21900" y="0"/>
            <a:ext cx="3753413" cy="5210512"/>
          </a:xfrm>
          <a:prstGeom prst="rect">
            <a:avLst/>
          </a:prstGeom>
        </p:spPr>
      </p:pic>
      <p:pic>
        <p:nvPicPr>
          <p:cNvPr id="11" name="Picture 10">
            <a:extLst>
              <a:ext uri="{FF2B5EF4-FFF2-40B4-BE49-F238E27FC236}">
                <a16:creationId xmlns:a16="http://schemas.microsoft.com/office/drawing/2014/main" xmlns="" id="{E2AAFB60-3A49-0C44-8BE6-C7E4B05C5B7C}"/>
              </a:ext>
            </a:extLst>
          </p:cNvPr>
          <p:cNvPicPr>
            <a:picLocks noChangeAspect="1"/>
          </p:cNvPicPr>
          <p:nvPr/>
        </p:nvPicPr>
        <p:blipFill rotWithShape="1">
          <a:blip r:embed="rId4">
            <a:extLst>
              <a:ext uri="{28A0092B-C50C-407E-A947-70E740481C1C}">
                <a14:useLocalDpi xmlns:a14="http://schemas.microsoft.com/office/drawing/2010/main" val="0"/>
              </a:ext>
            </a:extLst>
          </a:blip>
          <a:srcRect l="53856" t="21356" r="14877" b="12819"/>
          <a:stretch/>
        </p:blipFill>
        <p:spPr>
          <a:xfrm>
            <a:off x="2336052" y="1087368"/>
            <a:ext cx="3520675" cy="4632468"/>
          </a:xfrm>
          <a:prstGeom prst="rect">
            <a:avLst/>
          </a:prstGeom>
        </p:spPr>
      </p:pic>
      <p:sp>
        <p:nvSpPr>
          <p:cNvPr id="24" name="Picture Placeholder 23">
            <a:extLst>
              <a:ext uri="{FF2B5EF4-FFF2-40B4-BE49-F238E27FC236}">
                <a16:creationId xmlns:a16="http://schemas.microsoft.com/office/drawing/2014/main" xmlns="" id="{CA381C6B-0DE3-9B43-A28E-207B45B741D1}"/>
              </a:ext>
            </a:extLst>
          </p:cNvPr>
          <p:cNvSpPr>
            <a:spLocks noGrp="1"/>
          </p:cNvSpPr>
          <p:nvPr>
            <p:ph type="pic" idx="1"/>
          </p:nvPr>
        </p:nvSpPr>
        <p:spPr>
          <a:xfrm>
            <a:off x="-829111" y="258837"/>
            <a:ext cx="8763014" cy="5460999"/>
          </a:xfrm>
        </p:spPr>
      </p:sp>
      <p:pic>
        <p:nvPicPr>
          <p:cNvPr id="26" name="Picture 25">
            <a:extLst>
              <a:ext uri="{FF2B5EF4-FFF2-40B4-BE49-F238E27FC236}">
                <a16:creationId xmlns:a16="http://schemas.microsoft.com/office/drawing/2014/main" xmlns="" id="{C04BB07B-3CEA-5543-B5A9-BED6A0076339}"/>
              </a:ext>
            </a:extLst>
          </p:cNvPr>
          <p:cNvPicPr>
            <a:picLocks noChangeAspect="1"/>
          </p:cNvPicPr>
          <p:nvPr/>
        </p:nvPicPr>
        <p:blipFill rotWithShape="1">
          <a:blip r:embed="rId5">
            <a:extLst>
              <a:ext uri="{28A0092B-C50C-407E-A947-70E740481C1C}">
                <a14:useLocalDpi xmlns:a14="http://schemas.microsoft.com/office/drawing/2010/main" val="0"/>
              </a:ext>
            </a:extLst>
          </a:blip>
          <a:srcRect l="36652" t="21356" r="31184" b="12819"/>
          <a:stretch/>
        </p:blipFill>
        <p:spPr>
          <a:xfrm>
            <a:off x="5646563" y="105491"/>
            <a:ext cx="3640647" cy="4656644"/>
          </a:xfrm>
          <a:prstGeom prst="rect">
            <a:avLst/>
          </a:prstGeom>
        </p:spPr>
      </p:pic>
    </p:spTree>
    <p:extLst>
      <p:ext uri="{BB962C8B-B14F-4D97-AF65-F5344CB8AC3E}">
        <p14:creationId xmlns:p14="http://schemas.microsoft.com/office/powerpoint/2010/main" val="2042935835"/>
      </p:ext>
    </p:extLst>
  </p:cSld>
  <p:clrMapOvr>
    <a:masterClrMapping/>
  </p:clrMapOvr>
  <mc:AlternateContent xmlns:mc="http://schemas.openxmlformats.org/markup-compatibility/2006" xmlns:p14="http://schemas.microsoft.com/office/powerpoint/2010/main">
    <mc:Choice Requires="p14">
      <p:transition p14:dur="100" advTm="17316">
        <p:cut/>
      </p:transition>
    </mc:Choice>
    <mc:Fallback xmlns="">
      <p:transition xmlns:p14="http://schemas.microsoft.com/office/powerpoint/2010/main" advTm="17316">
        <p:cut/>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spc="0" dirty="0">
                <a:solidFill>
                  <a:schemeClr val="bg1"/>
                </a:solidFill>
                <a:latin typeface="+mn-lt"/>
              </a:rPr>
              <a:t>The L4</a:t>
            </a:r>
            <a:endParaRPr lang="en-US" sz="3400" dirty="0">
              <a:solidFill>
                <a:schemeClr val="bg1"/>
              </a:solidFill>
              <a:latin typeface="+mn-lt"/>
            </a:endParaRPr>
          </a:p>
        </p:txBody>
      </p:sp>
      <p:sp>
        <p:nvSpPr>
          <p:cNvPr id="5" name="Text Placeholder 4"/>
          <p:cNvSpPr>
            <a:spLocks noGrp="1"/>
          </p:cNvSpPr>
          <p:nvPr>
            <p:ph type="body" sz="half" idx="2"/>
          </p:nvPr>
        </p:nvSpPr>
        <p:spPr/>
        <p:txBody>
          <a:bodyPr>
            <a:normAutofit/>
          </a:bodyPr>
          <a:lstStyle/>
          <a:p>
            <a:r>
              <a:rPr lang="en-US" sz="2000" dirty="0"/>
              <a:t>An open bank of assignments submitted by faculty at City Tech and beyond!</a:t>
            </a:r>
          </a:p>
        </p:txBody>
      </p:sp>
      <p:pic>
        <p:nvPicPr>
          <p:cNvPr id="6" name="Content Placeholder 5"/>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247464" y="249518"/>
            <a:ext cx="5816637" cy="3844365"/>
          </a:xfrm>
          <a:prstGeom prst="rect">
            <a:avLst/>
          </a:prstGeom>
        </p:spPr>
      </p:pic>
      <p:sp>
        <p:nvSpPr>
          <p:cNvPr id="7" name="Content Placeholder 2"/>
          <p:cNvSpPr>
            <a:spLocks noGrp="1"/>
          </p:cNvSpPr>
          <p:nvPr>
            <p:ph idx="4294967295"/>
          </p:nvPr>
        </p:nvSpPr>
        <p:spPr>
          <a:xfrm>
            <a:off x="3378667" y="4573802"/>
            <a:ext cx="4868862" cy="1895755"/>
          </a:xfrm>
        </p:spPr>
        <p:txBody>
          <a:bodyPr>
            <a:normAutofit fontScale="85000" lnSpcReduction="10000"/>
          </a:bodyPr>
          <a:lstStyle/>
          <a:p>
            <a:pPr marL="285750" indent="-285750">
              <a:buFont typeface="Arial"/>
              <a:buChar char="•"/>
            </a:pPr>
            <a:r>
              <a:rPr lang="en-US" dirty="0">
                <a:solidFill>
                  <a:srgbClr val="000000"/>
                </a:solidFill>
              </a:rPr>
              <a:t>A virtual resource exchange of teaching practices</a:t>
            </a:r>
          </a:p>
          <a:p>
            <a:pPr marL="285750" indent="-285750">
              <a:buFont typeface="Arial"/>
              <a:buChar char="•"/>
            </a:pPr>
            <a:r>
              <a:rPr lang="en-US" dirty="0">
                <a:solidFill>
                  <a:srgbClr val="000000"/>
                </a:solidFill>
              </a:rPr>
              <a:t>Open to colleagues within and outside City Tech</a:t>
            </a:r>
          </a:p>
          <a:p>
            <a:pPr marL="285750" indent="-285750">
              <a:buFont typeface="Arial"/>
              <a:buChar char="•"/>
            </a:pPr>
            <a:r>
              <a:rPr lang="en-US" dirty="0">
                <a:solidFill>
                  <a:srgbClr val="000000"/>
                </a:solidFill>
              </a:rPr>
              <a:t>No membership required to view or post</a:t>
            </a:r>
          </a:p>
          <a:p>
            <a:pPr marL="285750" indent="-285750">
              <a:buFont typeface="Arial"/>
              <a:buChar char="•"/>
            </a:pPr>
            <a:r>
              <a:rPr lang="en-US" dirty="0">
                <a:solidFill>
                  <a:srgbClr val="000000"/>
                </a:solidFill>
                <a:hlinkClick r:id="rId3"/>
              </a:rPr>
              <a:t>https://openlab.citytech.cuny.edu/l4/</a:t>
            </a:r>
            <a:r>
              <a:rPr lang="en-US" dirty="0">
                <a:solidFill>
                  <a:srgbClr val="000000"/>
                </a:solidFill>
              </a:rPr>
              <a:t> </a:t>
            </a:r>
          </a:p>
          <a:p>
            <a:pPr marL="285750" indent="-285750">
              <a:buFont typeface="Arial"/>
              <a:buChar char="•"/>
            </a:pPr>
            <a:r>
              <a:rPr lang="en-US" dirty="0">
                <a:solidFill>
                  <a:srgbClr val="000000"/>
                </a:solidFill>
              </a:rPr>
              <a:t>(Or simply </a:t>
            </a:r>
            <a:r>
              <a:rPr lang="en-US" dirty="0" err="1">
                <a:solidFill>
                  <a:srgbClr val="000000"/>
                </a:solidFill>
              </a:rPr>
              <a:t>google</a:t>
            </a:r>
            <a:r>
              <a:rPr lang="en-US" dirty="0">
                <a:solidFill>
                  <a:srgbClr val="000000"/>
                </a:solidFill>
              </a:rPr>
              <a:t> it! – L4 City Tech)</a:t>
            </a:r>
          </a:p>
          <a:p>
            <a:endParaRPr lang="en-US" dirty="0">
              <a:solidFill>
                <a:srgbClr val="000000"/>
              </a:solidFill>
            </a:endParaRPr>
          </a:p>
        </p:txBody>
      </p:sp>
    </p:spTree>
    <p:extLst>
      <p:ext uri="{BB962C8B-B14F-4D97-AF65-F5344CB8AC3E}">
        <p14:creationId xmlns:p14="http://schemas.microsoft.com/office/powerpoint/2010/main" val="536211758"/>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2579810" y="291132"/>
            <a:ext cx="5886824" cy="837882"/>
          </a:xfrm>
          <a:prstGeom prst="rect">
            <a:avLst/>
          </a:prstGeom>
        </p:spPr>
        <p:txBody>
          <a:bodyPr/>
          <a:lstStyle>
            <a:lvl1pPr algn="l" defTabSz="914400" rtl="0" eaLnBrk="1" latinLnBrk="0" hangingPunct="1">
              <a:lnSpc>
                <a:spcPct val="85000"/>
              </a:lnSpc>
              <a:spcBef>
                <a:spcPct val="0"/>
              </a:spcBef>
              <a:buNone/>
              <a:defRPr sz="4800" kern="1200" spc="-50" baseline="0">
                <a:solidFill>
                  <a:schemeClr val="tx1">
                    <a:lumMod val="75000"/>
                    <a:lumOff val="25000"/>
                  </a:schemeClr>
                </a:solidFill>
                <a:latin typeface="+mj-lt"/>
                <a:ea typeface="+mj-ea"/>
                <a:cs typeface="+mj-cs"/>
              </a:defRPr>
            </a:lvl1pPr>
          </a:lstStyle>
          <a:p>
            <a:r>
              <a:rPr lang="en-US" sz="4000" dirty="0"/>
              <a:t>Activity Template Form</a:t>
            </a:r>
          </a:p>
        </p:txBody>
      </p:sp>
      <p:pic>
        <p:nvPicPr>
          <p:cNvPr id="3" name="Content Placeholder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3995200" y="1127070"/>
            <a:ext cx="4471434" cy="5045129"/>
          </a:xfrm>
          <a:prstGeom prst="rect">
            <a:avLst/>
          </a:prstGeom>
        </p:spPr>
      </p:pic>
      <p:sp>
        <p:nvSpPr>
          <p:cNvPr id="4" name="TextBox 3"/>
          <p:cNvSpPr txBox="1"/>
          <p:nvPr/>
        </p:nvSpPr>
        <p:spPr>
          <a:xfrm>
            <a:off x="302070" y="2523566"/>
            <a:ext cx="3124200" cy="2477601"/>
          </a:xfrm>
          <a:prstGeom prst="rect">
            <a:avLst/>
          </a:prstGeom>
          <a:noFill/>
        </p:spPr>
        <p:txBody>
          <a:bodyPr wrap="square" rtlCol="0">
            <a:spAutoFit/>
          </a:bodyPr>
          <a:lstStyle/>
          <a:p>
            <a:pPr marL="256032" indent="-274320">
              <a:spcBef>
                <a:spcPts val="600"/>
              </a:spcBef>
              <a:buFont typeface="Courier New"/>
              <a:buChar char="o"/>
            </a:pPr>
            <a:r>
              <a:rPr lang="en-US" sz="2000" dirty="0">
                <a:solidFill>
                  <a:srgbClr val="000000"/>
                </a:solidFill>
              </a:rPr>
              <a:t>Created to simplify submission process</a:t>
            </a:r>
          </a:p>
          <a:p>
            <a:pPr marL="256032" indent="-274320">
              <a:spcBef>
                <a:spcPts val="600"/>
              </a:spcBef>
              <a:buFont typeface="Courier New"/>
              <a:buChar char="o"/>
            </a:pPr>
            <a:r>
              <a:rPr lang="en-US" sz="2000" dirty="0">
                <a:solidFill>
                  <a:srgbClr val="000000"/>
                </a:solidFill>
              </a:rPr>
              <a:t>Online fillable </a:t>
            </a:r>
          </a:p>
          <a:p>
            <a:pPr marL="256032" indent="-274320">
              <a:spcBef>
                <a:spcPts val="600"/>
              </a:spcBef>
              <a:buFont typeface="Courier New"/>
              <a:buChar char="o"/>
            </a:pPr>
            <a:r>
              <a:rPr lang="en-US" sz="2000" dirty="0">
                <a:solidFill>
                  <a:srgbClr val="000000"/>
                </a:solidFill>
              </a:rPr>
              <a:t>For activities from homework assignments to semester-long projects</a:t>
            </a:r>
          </a:p>
          <a:p>
            <a:pPr marL="256032" indent="-274320">
              <a:spcBef>
                <a:spcPts val="600"/>
              </a:spcBef>
              <a:buFont typeface="Courier New"/>
              <a:buChar char="o"/>
            </a:pPr>
            <a:r>
              <a:rPr lang="en-US" sz="2000" dirty="0">
                <a:solidFill>
                  <a:srgbClr val="000000"/>
                </a:solidFill>
              </a:rPr>
              <a:t>SIMPLE and FAST</a:t>
            </a:r>
          </a:p>
        </p:txBody>
      </p:sp>
      <p:pic>
        <p:nvPicPr>
          <p:cNvPr id="5" name="Content Placeholder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02070" y="235213"/>
            <a:ext cx="1919151" cy="1932236"/>
          </a:xfrm>
          <a:prstGeom prst="rect">
            <a:avLst/>
          </a:prstGeom>
        </p:spPr>
      </p:pic>
      <p:pic>
        <p:nvPicPr>
          <p:cNvPr id="6" name="Picture 5"/>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02070" y="5312353"/>
            <a:ext cx="3124200" cy="839629"/>
          </a:xfrm>
          <a:prstGeom prst="rect">
            <a:avLst/>
          </a:prstGeom>
        </p:spPr>
      </p:pic>
    </p:spTree>
    <p:extLst>
      <p:ext uri="{BB962C8B-B14F-4D97-AF65-F5344CB8AC3E}">
        <p14:creationId xmlns:p14="http://schemas.microsoft.com/office/powerpoint/2010/main" val="29307498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latin typeface="+mn-lt"/>
              </a:rPr>
              <a:t>Introductions</a:t>
            </a:r>
          </a:p>
        </p:txBody>
      </p:sp>
      <p:sp>
        <p:nvSpPr>
          <p:cNvPr id="3" name="Content Placeholder 2"/>
          <p:cNvSpPr>
            <a:spLocks noGrp="1"/>
          </p:cNvSpPr>
          <p:nvPr>
            <p:ph idx="1"/>
          </p:nvPr>
        </p:nvSpPr>
        <p:spPr>
          <a:xfrm>
            <a:off x="822960" y="2022438"/>
            <a:ext cx="7543800" cy="4281543"/>
          </a:xfrm>
        </p:spPr>
        <p:txBody>
          <a:bodyPr>
            <a:noAutofit/>
          </a:bodyPr>
          <a:lstStyle/>
          <a:p>
            <a:pPr fontAlgn="base"/>
            <a:r>
              <a:rPr lang="en-US" sz="3200" dirty="0"/>
              <a:t>How are you using the </a:t>
            </a:r>
            <a:r>
              <a:rPr lang="en-US" sz="3200" dirty="0" err="1"/>
              <a:t>OpenLab</a:t>
            </a:r>
            <a:r>
              <a:rPr lang="en-US" sz="3200" dirty="0"/>
              <a:t>?</a:t>
            </a:r>
          </a:p>
          <a:p>
            <a:pPr fontAlgn="base"/>
            <a:endParaRPr lang="en-US" sz="3200" dirty="0"/>
          </a:p>
          <a:p>
            <a:pPr fontAlgn="base"/>
            <a:r>
              <a:rPr lang="en-US" sz="3200" dirty="0"/>
              <a:t>What would you like the </a:t>
            </a:r>
            <a:r>
              <a:rPr lang="en-US" sz="3200" dirty="0" err="1"/>
              <a:t>OpenLab</a:t>
            </a:r>
            <a:r>
              <a:rPr lang="en-US" sz="3200" dirty="0"/>
              <a:t> to make possible for you?</a:t>
            </a:r>
          </a:p>
          <a:p>
            <a:pPr fontAlgn="base"/>
            <a:endParaRPr lang="en-US" sz="3200" dirty="0"/>
          </a:p>
          <a:p>
            <a:pPr fontAlgn="base"/>
            <a:r>
              <a:rPr lang="en-US" sz="3200" dirty="0"/>
              <a:t>What about the </a:t>
            </a:r>
            <a:r>
              <a:rPr lang="en-US" sz="3200" dirty="0" err="1"/>
              <a:t>OpenLab</a:t>
            </a:r>
            <a:r>
              <a:rPr lang="en-US" sz="3200" dirty="0"/>
              <a:t> do you want to learn more about?</a:t>
            </a:r>
          </a:p>
          <a:p>
            <a:pPr marL="566928" indent="-457200">
              <a:buFont typeface="Courier New"/>
              <a:buChar char="o"/>
            </a:pPr>
            <a:endParaRPr lang="en-US" sz="3200" b="0" i="0" u="none" strike="noStrike" kern="1200" dirty="0">
              <a:solidFill>
                <a:schemeClr val="tx1">
                  <a:lumMod val="75000"/>
                  <a:lumOff val="25000"/>
                </a:schemeClr>
              </a:solidFill>
              <a:effectLst/>
              <a:latin typeface="+mn-lt"/>
              <a:ea typeface="+mn-ea"/>
              <a:cs typeface="+mn-cs"/>
            </a:endParaRPr>
          </a:p>
        </p:txBody>
      </p:sp>
    </p:spTree>
    <p:extLst>
      <p:ext uri="{BB962C8B-B14F-4D97-AF65-F5344CB8AC3E}">
        <p14:creationId xmlns:p14="http://schemas.microsoft.com/office/powerpoint/2010/main" val="1245662604"/>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Reflections: </a:t>
            </a:r>
            <a:r>
              <a:rPr lang="en-US" dirty="0"/>
              <a:t>Open Pedagogy on the </a:t>
            </a:r>
            <a:r>
              <a:rPr lang="en-US" dirty="0" err="1"/>
              <a:t>OpenLab</a:t>
            </a:r>
            <a:endParaRPr lang="en-US" dirty="0">
              <a:latin typeface="+mn-lt"/>
            </a:endParaRPr>
          </a:p>
        </p:txBody>
      </p:sp>
      <p:sp>
        <p:nvSpPr>
          <p:cNvPr id="3" name="Content Placeholder 2"/>
          <p:cNvSpPr>
            <a:spLocks noGrp="1"/>
          </p:cNvSpPr>
          <p:nvPr>
            <p:ph idx="1"/>
          </p:nvPr>
        </p:nvSpPr>
        <p:spPr>
          <a:xfrm>
            <a:off x="274959" y="2022438"/>
            <a:ext cx="8664420" cy="4281543"/>
          </a:xfrm>
        </p:spPr>
        <p:txBody>
          <a:bodyPr>
            <a:noAutofit/>
          </a:bodyPr>
          <a:lstStyle/>
          <a:p>
            <a:pPr marL="566928" indent="-457200">
              <a:buFont typeface="Courier New"/>
              <a:buChar char="o"/>
            </a:pPr>
            <a:r>
              <a:rPr lang="en-US" sz="3200" dirty="0"/>
              <a:t>How useful was this workshop for you?</a:t>
            </a:r>
          </a:p>
          <a:p>
            <a:pPr marL="566928" indent="-457200">
              <a:buFont typeface="Courier New"/>
              <a:buChar char="o"/>
            </a:pPr>
            <a:r>
              <a:rPr lang="en-US" sz="3200" dirty="0"/>
              <a:t>How did this workshop help you to think more intentionally about your pedagogy?</a:t>
            </a:r>
          </a:p>
          <a:p>
            <a:pPr marL="566928" indent="-457200">
              <a:buFont typeface="Courier New"/>
              <a:buChar char="o"/>
            </a:pPr>
            <a:r>
              <a:rPr lang="en-US" sz="3200" dirty="0"/>
              <a:t>How effectively did the workshop provide you with ideas for course assignments?</a:t>
            </a:r>
          </a:p>
          <a:p>
            <a:pPr marL="566928" indent="-457200">
              <a:buFont typeface="Courier New"/>
              <a:buChar char="o"/>
            </a:pPr>
            <a:r>
              <a:rPr lang="en-US" sz="3200" dirty="0"/>
              <a:t>How are you going to use the </a:t>
            </a:r>
            <a:r>
              <a:rPr lang="en-US" sz="3200" dirty="0" err="1"/>
              <a:t>OpenLab</a:t>
            </a:r>
            <a:r>
              <a:rPr lang="en-US" sz="3200" dirty="0"/>
              <a:t> next semester in your courses?</a:t>
            </a:r>
          </a:p>
          <a:p>
            <a:pPr marL="566928" indent="-457200">
              <a:buFont typeface="Courier New"/>
              <a:buChar char="o"/>
            </a:pPr>
            <a:endParaRPr lang="en-US" sz="3200" b="0" i="0" u="none" strike="noStrike" kern="1200" dirty="0">
              <a:solidFill>
                <a:schemeClr val="tx1">
                  <a:lumMod val="75000"/>
                  <a:lumOff val="25000"/>
                </a:schemeClr>
              </a:solidFill>
              <a:effectLst/>
              <a:latin typeface="+mn-lt"/>
              <a:ea typeface="+mn-ea"/>
              <a:cs typeface="+mn-cs"/>
            </a:endParaRPr>
          </a:p>
        </p:txBody>
      </p:sp>
    </p:spTree>
    <p:extLst>
      <p:ext uri="{BB962C8B-B14F-4D97-AF65-F5344CB8AC3E}">
        <p14:creationId xmlns:p14="http://schemas.microsoft.com/office/powerpoint/2010/main" val="114192253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ctrTitle"/>
          </p:nvPr>
        </p:nvSpPr>
        <p:spPr>
          <a:xfrm>
            <a:off x="905744" y="1082842"/>
            <a:ext cx="7543800" cy="2303272"/>
          </a:xfrm>
        </p:spPr>
        <p:txBody>
          <a:bodyPr/>
          <a:lstStyle/>
          <a:p>
            <a:r>
              <a:rPr lang="en-US" dirty="0"/>
              <a:t>Thank you!</a:t>
            </a:r>
          </a:p>
        </p:txBody>
      </p:sp>
      <p:sp>
        <p:nvSpPr>
          <p:cNvPr id="4" name="Subtitle 3"/>
          <p:cNvSpPr>
            <a:spLocks noGrp="1"/>
          </p:cNvSpPr>
          <p:nvPr>
            <p:ph type="subTitle" idx="1"/>
          </p:nvPr>
        </p:nvSpPr>
        <p:spPr/>
        <p:txBody>
          <a:bodyPr>
            <a:normAutofit fontScale="85000" lnSpcReduction="20000"/>
          </a:bodyPr>
          <a:lstStyle/>
          <a:p>
            <a:r>
              <a:rPr lang="en-US" dirty="0">
                <a:solidFill>
                  <a:schemeClr val="tx1"/>
                </a:solidFill>
              </a:rPr>
              <a:t>Email: </a:t>
            </a:r>
            <a:r>
              <a:rPr lang="en-US" dirty="0" err="1">
                <a:solidFill>
                  <a:schemeClr val="tx1"/>
                </a:solidFill>
              </a:rPr>
              <a:t>openlab@citytech.cuny.edu</a:t>
            </a:r>
            <a:endParaRPr lang="en-US" dirty="0">
              <a:solidFill>
                <a:schemeClr val="tx1"/>
              </a:solidFill>
            </a:endParaRPr>
          </a:p>
          <a:p>
            <a:r>
              <a:rPr lang="en-US" dirty="0">
                <a:solidFill>
                  <a:schemeClr val="tx1"/>
                </a:solidFill>
              </a:rPr>
              <a:t>URL: </a:t>
            </a:r>
            <a:r>
              <a:rPr lang="en-US" dirty="0" err="1">
                <a:solidFill>
                  <a:schemeClr val="tx1"/>
                </a:solidFill>
              </a:rPr>
              <a:t>openlab.citytech.cuny.edu</a:t>
            </a:r>
            <a:endParaRPr lang="en-US" dirty="0">
              <a:solidFill>
                <a:schemeClr val="tx1"/>
              </a:solidFill>
            </a:endParaRPr>
          </a:p>
          <a:p>
            <a:r>
              <a:rPr lang="en-US" dirty="0">
                <a:solidFill>
                  <a:schemeClr val="tx1"/>
                </a:solidFill>
              </a:rPr>
              <a:t>Twitter: @</a:t>
            </a:r>
            <a:r>
              <a:rPr lang="en-US" dirty="0" err="1">
                <a:solidFill>
                  <a:schemeClr val="tx1"/>
                </a:solidFill>
              </a:rPr>
              <a:t>CitytechOpenLab</a:t>
            </a:r>
            <a:endParaRPr lang="en-US" dirty="0">
              <a:solidFill>
                <a:schemeClr val="tx1"/>
              </a:solidFill>
            </a:endParaRPr>
          </a:p>
          <a:p>
            <a:endParaRPr lang="en-US" dirty="0"/>
          </a:p>
        </p:txBody>
      </p:sp>
      <p:pic>
        <p:nvPicPr>
          <p:cNvPr id="5" name="Picture 4" descr="OLlogo_BubblesNoType-Updated.png">
            <a:extLst>
              <a:ext uri="{FF2B5EF4-FFF2-40B4-BE49-F238E27FC236}">
                <a16:creationId xmlns:a16="http://schemas.microsoft.com/office/drawing/2014/main" xmlns="" id="{A07340FF-4769-B34C-98A1-EFD6A42E15BD}"/>
              </a:ext>
            </a:extLst>
          </p:cNvPr>
          <p:cNvPicPr>
            <a:picLocks noChangeAspect="1"/>
          </p:cNvPicPr>
          <p:nvPr/>
        </p:nvPicPr>
        <p:blipFill>
          <a:blip r:embed="rId3" cstate="screen">
            <a:alphaModFix amt="40000"/>
            <a:extLst>
              <a:ext uri="{28A0092B-C50C-407E-A947-70E740481C1C}">
                <a14:useLocalDpi xmlns:a14="http://schemas.microsoft.com/office/drawing/2010/main"/>
              </a:ext>
            </a:extLst>
          </a:blip>
          <a:stretch>
            <a:fillRect/>
          </a:stretch>
        </p:blipFill>
        <p:spPr>
          <a:xfrm>
            <a:off x="3394365" y="-662522"/>
            <a:ext cx="5576456" cy="6445790"/>
          </a:xfrm>
          <a:prstGeom prst="rect">
            <a:avLst/>
          </a:prstGeom>
        </p:spPr>
      </p:pic>
      <p:pic>
        <p:nvPicPr>
          <p:cNvPr id="6" name="Picture 5" descr="OpenLab_logo_set.eps"/>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251115" y="6167730"/>
            <a:ext cx="1881878" cy="537679"/>
          </a:xfrm>
          <a:prstGeom prst="rect">
            <a:avLst/>
          </a:prstGeom>
        </p:spPr>
      </p:pic>
    </p:spTree>
    <p:extLst>
      <p:ext uri="{BB962C8B-B14F-4D97-AF65-F5344CB8AC3E}">
        <p14:creationId xmlns:p14="http://schemas.microsoft.com/office/powerpoint/2010/main" val="248310502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Architecture</a:t>
            </a:r>
          </a:p>
        </p:txBody>
      </p:sp>
      <p:sp>
        <p:nvSpPr>
          <p:cNvPr id="7" name="Text Placeholder 6"/>
          <p:cNvSpPr>
            <a:spLocks noGrp="1"/>
          </p:cNvSpPr>
          <p:nvPr>
            <p:ph type="body" sz="half" idx="2"/>
          </p:nvPr>
        </p:nvSpPr>
        <p:spPr/>
        <p:txBody>
          <a:bodyPr>
            <a:noAutofit/>
          </a:bodyPr>
          <a:lstStyle/>
          <a:p>
            <a:r>
              <a:rPr lang="en-US" sz="1500" b="0" i="0" u="none" strike="noStrike" kern="1200" dirty="0">
                <a:solidFill>
                  <a:srgbClr val="FFFFFF"/>
                </a:solidFill>
                <a:effectLst/>
                <a:latin typeface="+mn-lt"/>
                <a:ea typeface="+mn-ea"/>
                <a:cs typeface="+mn-cs"/>
              </a:rPr>
              <a:t>Visible </a:t>
            </a:r>
            <a:r>
              <a:rPr lang="en-US" dirty="0"/>
              <a:t>&amp; </a:t>
            </a:r>
            <a:r>
              <a:rPr lang="en-US" sz="1500" b="0" i="0" u="none" strike="noStrike" kern="1200" dirty="0">
                <a:solidFill>
                  <a:srgbClr val="FFFFFF"/>
                </a:solidFill>
                <a:effectLst/>
                <a:latin typeface="+mn-lt"/>
                <a:ea typeface="+mn-ea"/>
                <a:cs typeface="+mn-cs"/>
              </a:rPr>
              <a:t>Connected</a:t>
            </a:r>
            <a:endParaRPr lang="en-US" sz="1400" dirty="0"/>
          </a:p>
        </p:txBody>
      </p:sp>
      <p:pic>
        <p:nvPicPr>
          <p:cNvPr id="12" name="Picture Placeholder 11" descr="OLSiteArchitecture.png"/>
          <p:cNvPicPr>
            <a:picLocks noGrp="1" noChangeAspect="1"/>
          </p:cNvPicPr>
          <p:nvPr>
            <p:ph type="pic" idx="1"/>
          </p:nvPr>
        </p:nvPicPr>
        <p:blipFill>
          <a:blip r:embed="rId3">
            <a:extLst>
              <a:ext uri="{28A0092B-C50C-407E-A947-70E740481C1C}">
                <a14:useLocalDpi xmlns:a14="http://schemas.microsoft.com/office/drawing/2010/main" val="0"/>
              </a:ext>
            </a:extLst>
          </a:blip>
          <a:srcRect t="664" b="664"/>
          <a:stretch>
            <a:fillRect/>
          </a:stretch>
        </p:blipFill>
        <p:spPr>
          <a:xfrm>
            <a:off x="190500" y="158750"/>
            <a:ext cx="8763014" cy="5460999"/>
          </a:xfrm>
          <a:effectLst/>
        </p:spPr>
      </p:pic>
    </p:spTree>
    <p:extLst>
      <p:ext uri="{BB962C8B-B14F-4D97-AF65-F5344CB8AC3E}">
        <p14:creationId xmlns:p14="http://schemas.microsoft.com/office/powerpoint/2010/main" val="3833283033"/>
      </p:ext>
    </p:extLst>
  </p:cSld>
  <p:clrMapOvr>
    <a:masterClrMapping/>
  </p:clrMapOvr>
  <mc:AlternateContent xmlns:mc="http://schemas.openxmlformats.org/markup-compatibility/2006" xmlns:p14="http://schemas.microsoft.com/office/powerpoint/2010/main">
    <mc:Choice Requires="p14">
      <p:transition p14:dur="100" advTm="41750">
        <p:cut/>
      </p:transition>
    </mc:Choice>
    <mc:Fallback xmlns="">
      <p:transition xmlns:p14="http://schemas.microsoft.com/office/powerpoint/2010/main" advTm="41750">
        <p:cut/>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1"/>
          <p:cNvSpPr>
            <a:spLocks/>
          </p:cNvSpPr>
          <p:nvPr/>
        </p:nvSpPr>
        <p:spPr bwMode="auto">
          <a:xfrm rot="5400000">
            <a:off x="5737310" y="2984582"/>
            <a:ext cx="5955984" cy="631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sz="3600">
                <a:solidFill>
                  <a:srgbClr val="6D6D6D"/>
                </a:solidFill>
                <a:latin typeface="Palatino" charset="0"/>
                <a:ea typeface="ヒラギノ明朝 ProN W3" charset="-128"/>
                <a:sym typeface="Palatino" charset="0"/>
              </a:defRPr>
            </a:lvl1pPr>
            <a:lvl2pPr marL="37931725" indent="-37474525">
              <a:defRPr sz="3600">
                <a:solidFill>
                  <a:srgbClr val="6D6D6D"/>
                </a:solidFill>
                <a:latin typeface="Palatino" charset="0"/>
                <a:ea typeface="ヒラギノ明朝 ProN W3" charset="-128"/>
                <a:sym typeface="Palatino" charset="0"/>
              </a:defRPr>
            </a:lvl2pPr>
            <a:lvl3pPr>
              <a:defRPr sz="3600">
                <a:solidFill>
                  <a:srgbClr val="6D6D6D"/>
                </a:solidFill>
                <a:latin typeface="Palatino" charset="0"/>
                <a:ea typeface="ヒラギノ明朝 ProN W3" charset="-128"/>
                <a:sym typeface="Palatino" charset="0"/>
              </a:defRPr>
            </a:lvl3pPr>
            <a:lvl4pPr>
              <a:defRPr sz="3600">
                <a:solidFill>
                  <a:srgbClr val="6D6D6D"/>
                </a:solidFill>
                <a:latin typeface="Palatino" charset="0"/>
                <a:ea typeface="ヒラギノ明朝 ProN W3" charset="-128"/>
                <a:sym typeface="Palatino" charset="0"/>
              </a:defRPr>
            </a:lvl4pPr>
            <a:lvl5pPr>
              <a:defRPr sz="3600">
                <a:solidFill>
                  <a:srgbClr val="6D6D6D"/>
                </a:solidFill>
                <a:latin typeface="Palatino" charset="0"/>
                <a:ea typeface="ヒラギノ明朝 ProN W3" charset="-128"/>
                <a:sym typeface="Palatino" charset="0"/>
              </a:defRPr>
            </a:lvl5pPr>
            <a:lvl6pPr marL="457200" eaLnBrk="0" fontAlgn="base" hangingPunct="0">
              <a:spcBef>
                <a:spcPct val="0"/>
              </a:spcBef>
              <a:spcAft>
                <a:spcPct val="0"/>
              </a:spcAft>
              <a:defRPr sz="3600">
                <a:solidFill>
                  <a:srgbClr val="6D6D6D"/>
                </a:solidFill>
                <a:latin typeface="Palatino" charset="0"/>
                <a:ea typeface="ヒラギノ明朝 ProN W3" charset="-128"/>
                <a:sym typeface="Palatino" charset="0"/>
              </a:defRPr>
            </a:lvl6pPr>
            <a:lvl7pPr marL="914400" eaLnBrk="0" fontAlgn="base" hangingPunct="0">
              <a:spcBef>
                <a:spcPct val="0"/>
              </a:spcBef>
              <a:spcAft>
                <a:spcPct val="0"/>
              </a:spcAft>
              <a:defRPr sz="3600">
                <a:solidFill>
                  <a:srgbClr val="6D6D6D"/>
                </a:solidFill>
                <a:latin typeface="Palatino" charset="0"/>
                <a:ea typeface="ヒラギノ明朝 ProN W3" charset="-128"/>
                <a:sym typeface="Palatino" charset="0"/>
              </a:defRPr>
            </a:lvl7pPr>
            <a:lvl8pPr marL="1371600" eaLnBrk="0" fontAlgn="base" hangingPunct="0">
              <a:spcBef>
                <a:spcPct val="0"/>
              </a:spcBef>
              <a:spcAft>
                <a:spcPct val="0"/>
              </a:spcAft>
              <a:defRPr sz="3600">
                <a:solidFill>
                  <a:srgbClr val="6D6D6D"/>
                </a:solidFill>
                <a:latin typeface="Palatino" charset="0"/>
                <a:ea typeface="ヒラギノ明朝 ProN W3" charset="-128"/>
                <a:sym typeface="Palatino" charset="0"/>
              </a:defRPr>
            </a:lvl8pPr>
            <a:lvl9pPr marL="1828800" eaLnBrk="0" fontAlgn="base" hangingPunct="0">
              <a:spcBef>
                <a:spcPct val="0"/>
              </a:spcBef>
              <a:spcAft>
                <a:spcPct val="0"/>
              </a:spcAft>
              <a:defRPr sz="3600">
                <a:solidFill>
                  <a:srgbClr val="6D6D6D"/>
                </a:solidFill>
                <a:latin typeface="Palatino" charset="0"/>
                <a:ea typeface="ヒラギノ明朝 ProN W3" charset="-128"/>
                <a:sym typeface="Palatino" charset="0"/>
              </a:defRPr>
            </a:lvl9pPr>
          </a:lstStyle>
          <a:p>
            <a:pPr algn="ctr" eaLnBrk="1" hangingPunct="1"/>
            <a:r>
              <a:rPr lang="en-US" altLang="en-US" sz="5062" b="1" dirty="0">
                <a:solidFill>
                  <a:schemeClr val="bg1"/>
                </a:solidFill>
                <a:latin typeface="Calibri"/>
                <a:cs typeface="Calibri"/>
                <a:sym typeface="Al Bayan" charset="0"/>
              </a:rPr>
              <a:t>People</a:t>
            </a:r>
          </a:p>
        </p:txBody>
      </p:sp>
      <p:sp>
        <p:nvSpPr>
          <p:cNvPr id="2" name="Title 1"/>
          <p:cNvSpPr>
            <a:spLocks noGrp="1"/>
          </p:cNvSpPr>
          <p:nvPr>
            <p:ph type="title"/>
          </p:nvPr>
        </p:nvSpPr>
        <p:spPr/>
        <p:txBody>
          <a:bodyPr/>
          <a:lstStyle/>
          <a:p>
            <a:r>
              <a:rPr lang="en-US" dirty="0"/>
              <a:t>OpenLab Profile</a:t>
            </a:r>
          </a:p>
        </p:txBody>
      </p:sp>
      <p:sp>
        <p:nvSpPr>
          <p:cNvPr id="6" name="Text Placeholder 5"/>
          <p:cNvSpPr>
            <a:spLocks noGrp="1"/>
          </p:cNvSpPr>
          <p:nvPr>
            <p:ph type="body" sz="half" idx="2"/>
          </p:nvPr>
        </p:nvSpPr>
        <p:spPr/>
        <p:txBody>
          <a:bodyPr/>
          <a:lstStyle/>
          <a:p>
            <a:r>
              <a:rPr lang="en-US" dirty="0"/>
              <a:t>Student Profile</a:t>
            </a:r>
          </a:p>
        </p:txBody>
      </p:sp>
      <p:pic>
        <p:nvPicPr>
          <p:cNvPr id="4" name="Picture Placeholder 3"/>
          <p:cNvPicPr>
            <a:picLocks noGrp="1" noChangeAspect="1"/>
          </p:cNvPicPr>
          <p:nvPr>
            <p:ph type="pic" idx="1"/>
          </p:nvPr>
        </p:nvPicPr>
        <p:blipFill>
          <a:blip r:embed="rId3"/>
          <a:srcRect l="-6368" r="-6368"/>
          <a:stretch>
            <a:fillRect/>
          </a:stretch>
        </p:blipFill>
        <p:spPr/>
      </p:pic>
    </p:spTree>
    <p:extLst>
      <p:ext uri="{BB962C8B-B14F-4D97-AF65-F5344CB8AC3E}">
        <p14:creationId xmlns:p14="http://schemas.microsoft.com/office/powerpoint/2010/main" val="1952536795"/>
      </p:ext>
    </p:extLst>
  </p:cSld>
  <p:clrMapOvr>
    <a:masterClrMapping/>
  </p:clrMapOvr>
  <mc:AlternateContent xmlns:mc="http://schemas.openxmlformats.org/markup-compatibility/2006" xmlns:p14="http://schemas.microsoft.com/office/powerpoint/2010/main">
    <mc:Choice Requires="p14">
      <p:transition spd="slow" p14:dur="2000" advTm="21989"/>
    </mc:Choice>
    <mc:Fallback xmlns="">
      <p:transition xmlns:p14="http://schemas.microsoft.com/office/powerpoint/2010/main" spd="slow" advTm="21989"/>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1"/>
          <p:cNvSpPr>
            <a:spLocks/>
          </p:cNvSpPr>
          <p:nvPr/>
        </p:nvSpPr>
        <p:spPr bwMode="auto">
          <a:xfrm rot="5400000">
            <a:off x="5737310" y="2984582"/>
            <a:ext cx="5955984" cy="631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sz="3600">
                <a:solidFill>
                  <a:srgbClr val="6D6D6D"/>
                </a:solidFill>
                <a:latin typeface="Palatino" charset="0"/>
                <a:ea typeface="ヒラギノ明朝 ProN W3" charset="-128"/>
                <a:sym typeface="Palatino" charset="0"/>
              </a:defRPr>
            </a:lvl1pPr>
            <a:lvl2pPr marL="37931725" indent="-37474525">
              <a:defRPr sz="3600">
                <a:solidFill>
                  <a:srgbClr val="6D6D6D"/>
                </a:solidFill>
                <a:latin typeface="Palatino" charset="0"/>
                <a:ea typeface="ヒラギノ明朝 ProN W3" charset="-128"/>
                <a:sym typeface="Palatino" charset="0"/>
              </a:defRPr>
            </a:lvl2pPr>
            <a:lvl3pPr>
              <a:defRPr sz="3600">
                <a:solidFill>
                  <a:srgbClr val="6D6D6D"/>
                </a:solidFill>
                <a:latin typeface="Palatino" charset="0"/>
                <a:ea typeface="ヒラギノ明朝 ProN W3" charset="-128"/>
                <a:sym typeface="Palatino" charset="0"/>
              </a:defRPr>
            </a:lvl3pPr>
            <a:lvl4pPr>
              <a:defRPr sz="3600">
                <a:solidFill>
                  <a:srgbClr val="6D6D6D"/>
                </a:solidFill>
                <a:latin typeface="Palatino" charset="0"/>
                <a:ea typeface="ヒラギノ明朝 ProN W3" charset="-128"/>
                <a:sym typeface="Palatino" charset="0"/>
              </a:defRPr>
            </a:lvl4pPr>
            <a:lvl5pPr>
              <a:defRPr sz="3600">
                <a:solidFill>
                  <a:srgbClr val="6D6D6D"/>
                </a:solidFill>
                <a:latin typeface="Palatino" charset="0"/>
                <a:ea typeface="ヒラギノ明朝 ProN W3" charset="-128"/>
                <a:sym typeface="Palatino" charset="0"/>
              </a:defRPr>
            </a:lvl5pPr>
            <a:lvl6pPr marL="457200" eaLnBrk="0" fontAlgn="base" hangingPunct="0">
              <a:spcBef>
                <a:spcPct val="0"/>
              </a:spcBef>
              <a:spcAft>
                <a:spcPct val="0"/>
              </a:spcAft>
              <a:defRPr sz="3600">
                <a:solidFill>
                  <a:srgbClr val="6D6D6D"/>
                </a:solidFill>
                <a:latin typeface="Palatino" charset="0"/>
                <a:ea typeface="ヒラギノ明朝 ProN W3" charset="-128"/>
                <a:sym typeface="Palatino" charset="0"/>
              </a:defRPr>
            </a:lvl6pPr>
            <a:lvl7pPr marL="914400" eaLnBrk="0" fontAlgn="base" hangingPunct="0">
              <a:spcBef>
                <a:spcPct val="0"/>
              </a:spcBef>
              <a:spcAft>
                <a:spcPct val="0"/>
              </a:spcAft>
              <a:defRPr sz="3600">
                <a:solidFill>
                  <a:srgbClr val="6D6D6D"/>
                </a:solidFill>
                <a:latin typeface="Palatino" charset="0"/>
                <a:ea typeface="ヒラギノ明朝 ProN W3" charset="-128"/>
                <a:sym typeface="Palatino" charset="0"/>
              </a:defRPr>
            </a:lvl7pPr>
            <a:lvl8pPr marL="1371600" eaLnBrk="0" fontAlgn="base" hangingPunct="0">
              <a:spcBef>
                <a:spcPct val="0"/>
              </a:spcBef>
              <a:spcAft>
                <a:spcPct val="0"/>
              </a:spcAft>
              <a:defRPr sz="3600">
                <a:solidFill>
                  <a:srgbClr val="6D6D6D"/>
                </a:solidFill>
                <a:latin typeface="Palatino" charset="0"/>
                <a:ea typeface="ヒラギノ明朝 ProN W3" charset="-128"/>
                <a:sym typeface="Palatino" charset="0"/>
              </a:defRPr>
            </a:lvl8pPr>
            <a:lvl9pPr marL="1828800" eaLnBrk="0" fontAlgn="base" hangingPunct="0">
              <a:spcBef>
                <a:spcPct val="0"/>
              </a:spcBef>
              <a:spcAft>
                <a:spcPct val="0"/>
              </a:spcAft>
              <a:defRPr sz="3600">
                <a:solidFill>
                  <a:srgbClr val="6D6D6D"/>
                </a:solidFill>
                <a:latin typeface="Palatino" charset="0"/>
                <a:ea typeface="ヒラギノ明朝 ProN W3" charset="-128"/>
                <a:sym typeface="Palatino" charset="0"/>
              </a:defRPr>
            </a:lvl9pPr>
          </a:lstStyle>
          <a:p>
            <a:pPr algn="ctr" eaLnBrk="1" hangingPunct="1"/>
            <a:r>
              <a:rPr lang="en-US" altLang="en-US" sz="5062" b="1" dirty="0">
                <a:solidFill>
                  <a:schemeClr val="bg1"/>
                </a:solidFill>
                <a:latin typeface="Calibri"/>
                <a:cs typeface="Calibri"/>
                <a:sym typeface="Al Bayan" charset="0"/>
              </a:rPr>
              <a:t>People</a:t>
            </a:r>
          </a:p>
        </p:txBody>
      </p:sp>
      <p:sp>
        <p:nvSpPr>
          <p:cNvPr id="2" name="Title 1"/>
          <p:cNvSpPr>
            <a:spLocks noGrp="1"/>
          </p:cNvSpPr>
          <p:nvPr>
            <p:ph type="title"/>
          </p:nvPr>
        </p:nvSpPr>
        <p:spPr/>
        <p:txBody>
          <a:bodyPr/>
          <a:lstStyle/>
          <a:p>
            <a:r>
              <a:rPr lang="en-US" dirty="0"/>
              <a:t>OpenLab Site</a:t>
            </a:r>
          </a:p>
        </p:txBody>
      </p:sp>
      <p:sp>
        <p:nvSpPr>
          <p:cNvPr id="6" name="Text Placeholder 5"/>
          <p:cNvSpPr>
            <a:spLocks noGrp="1"/>
          </p:cNvSpPr>
          <p:nvPr>
            <p:ph type="body" sz="half" idx="2"/>
          </p:nvPr>
        </p:nvSpPr>
        <p:spPr/>
        <p:txBody>
          <a:bodyPr/>
          <a:lstStyle/>
          <a:p>
            <a:r>
              <a:rPr lang="en-US" dirty="0"/>
              <a:t>Student ePortfolio</a:t>
            </a:r>
          </a:p>
        </p:txBody>
      </p:sp>
      <p:pic>
        <p:nvPicPr>
          <p:cNvPr id="8" name="Picture Placeholder 7"/>
          <p:cNvPicPr>
            <a:picLocks noGrp="1" noChangeAspect="1"/>
          </p:cNvPicPr>
          <p:nvPr>
            <p:ph type="pic" idx="1"/>
          </p:nvPr>
        </p:nvPicPr>
        <p:blipFill>
          <a:blip r:embed="rId3"/>
          <a:srcRect l="-19601" r="-19601"/>
          <a:stretch>
            <a:fillRect/>
          </a:stretch>
        </p:blipFill>
        <p:spPr/>
      </p:pic>
    </p:spTree>
    <p:extLst>
      <p:ext uri="{BB962C8B-B14F-4D97-AF65-F5344CB8AC3E}">
        <p14:creationId xmlns:p14="http://schemas.microsoft.com/office/powerpoint/2010/main" val="2357185617"/>
      </p:ext>
    </p:extLst>
  </p:cSld>
  <p:clrMapOvr>
    <a:masterClrMapping/>
  </p:clrMapOvr>
  <mc:AlternateContent xmlns:mc="http://schemas.openxmlformats.org/markup-compatibility/2006" xmlns:p14="http://schemas.microsoft.com/office/powerpoint/2010/main">
    <mc:Choice Requires="p14">
      <p:transition spd="slow" p14:dur="2000" advTm="13180"/>
    </mc:Choice>
    <mc:Fallback xmlns="">
      <p:transition xmlns:p14="http://schemas.microsoft.com/office/powerpoint/2010/main" spd="slow" advTm="1318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6131" name="Rectangle 1"/>
          <p:cNvSpPr>
            <a:spLocks/>
          </p:cNvSpPr>
          <p:nvPr/>
        </p:nvSpPr>
        <p:spPr bwMode="auto">
          <a:xfrm rot="5400000">
            <a:off x="5737310" y="2984582"/>
            <a:ext cx="5955984" cy="63135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12700">
                <a:solidFill>
                  <a:srgbClr val="000000"/>
                </a:solidFill>
                <a:miter lim="800000"/>
                <a:headEnd/>
                <a:tailEnd/>
              </a14:hiddenLine>
            </a:ext>
          </a:extLst>
        </p:spPr>
        <p:txBody>
          <a:bodyPr lIns="0" tIns="0" rIns="0" bIns="0" anchor="ctr"/>
          <a:lstStyle>
            <a:lvl1pPr>
              <a:defRPr sz="3600">
                <a:solidFill>
                  <a:srgbClr val="6D6D6D"/>
                </a:solidFill>
                <a:latin typeface="Palatino" charset="0"/>
                <a:ea typeface="ヒラギノ明朝 ProN W3" charset="-128"/>
                <a:sym typeface="Palatino" charset="0"/>
              </a:defRPr>
            </a:lvl1pPr>
            <a:lvl2pPr marL="37931725" indent="-37474525">
              <a:defRPr sz="3600">
                <a:solidFill>
                  <a:srgbClr val="6D6D6D"/>
                </a:solidFill>
                <a:latin typeface="Palatino" charset="0"/>
                <a:ea typeface="ヒラギノ明朝 ProN W3" charset="-128"/>
                <a:sym typeface="Palatino" charset="0"/>
              </a:defRPr>
            </a:lvl2pPr>
            <a:lvl3pPr>
              <a:defRPr sz="3600">
                <a:solidFill>
                  <a:srgbClr val="6D6D6D"/>
                </a:solidFill>
                <a:latin typeface="Palatino" charset="0"/>
                <a:ea typeface="ヒラギノ明朝 ProN W3" charset="-128"/>
                <a:sym typeface="Palatino" charset="0"/>
              </a:defRPr>
            </a:lvl3pPr>
            <a:lvl4pPr>
              <a:defRPr sz="3600">
                <a:solidFill>
                  <a:srgbClr val="6D6D6D"/>
                </a:solidFill>
                <a:latin typeface="Palatino" charset="0"/>
                <a:ea typeface="ヒラギノ明朝 ProN W3" charset="-128"/>
                <a:sym typeface="Palatino" charset="0"/>
              </a:defRPr>
            </a:lvl4pPr>
            <a:lvl5pPr>
              <a:defRPr sz="3600">
                <a:solidFill>
                  <a:srgbClr val="6D6D6D"/>
                </a:solidFill>
                <a:latin typeface="Palatino" charset="0"/>
                <a:ea typeface="ヒラギノ明朝 ProN W3" charset="-128"/>
                <a:sym typeface="Palatino" charset="0"/>
              </a:defRPr>
            </a:lvl5pPr>
            <a:lvl6pPr marL="457200" eaLnBrk="0" fontAlgn="base" hangingPunct="0">
              <a:spcBef>
                <a:spcPct val="0"/>
              </a:spcBef>
              <a:spcAft>
                <a:spcPct val="0"/>
              </a:spcAft>
              <a:defRPr sz="3600">
                <a:solidFill>
                  <a:srgbClr val="6D6D6D"/>
                </a:solidFill>
                <a:latin typeface="Palatino" charset="0"/>
                <a:ea typeface="ヒラギノ明朝 ProN W3" charset="-128"/>
                <a:sym typeface="Palatino" charset="0"/>
              </a:defRPr>
            </a:lvl6pPr>
            <a:lvl7pPr marL="914400" eaLnBrk="0" fontAlgn="base" hangingPunct="0">
              <a:spcBef>
                <a:spcPct val="0"/>
              </a:spcBef>
              <a:spcAft>
                <a:spcPct val="0"/>
              </a:spcAft>
              <a:defRPr sz="3600">
                <a:solidFill>
                  <a:srgbClr val="6D6D6D"/>
                </a:solidFill>
                <a:latin typeface="Palatino" charset="0"/>
                <a:ea typeface="ヒラギノ明朝 ProN W3" charset="-128"/>
                <a:sym typeface="Palatino" charset="0"/>
              </a:defRPr>
            </a:lvl7pPr>
            <a:lvl8pPr marL="1371600" eaLnBrk="0" fontAlgn="base" hangingPunct="0">
              <a:spcBef>
                <a:spcPct val="0"/>
              </a:spcBef>
              <a:spcAft>
                <a:spcPct val="0"/>
              </a:spcAft>
              <a:defRPr sz="3600">
                <a:solidFill>
                  <a:srgbClr val="6D6D6D"/>
                </a:solidFill>
                <a:latin typeface="Palatino" charset="0"/>
                <a:ea typeface="ヒラギノ明朝 ProN W3" charset="-128"/>
                <a:sym typeface="Palatino" charset="0"/>
              </a:defRPr>
            </a:lvl8pPr>
            <a:lvl9pPr marL="1828800" eaLnBrk="0" fontAlgn="base" hangingPunct="0">
              <a:spcBef>
                <a:spcPct val="0"/>
              </a:spcBef>
              <a:spcAft>
                <a:spcPct val="0"/>
              </a:spcAft>
              <a:defRPr sz="3600">
                <a:solidFill>
                  <a:srgbClr val="6D6D6D"/>
                </a:solidFill>
                <a:latin typeface="Palatino" charset="0"/>
                <a:ea typeface="ヒラギノ明朝 ProN W3" charset="-128"/>
                <a:sym typeface="Palatino" charset="0"/>
              </a:defRPr>
            </a:lvl9pPr>
          </a:lstStyle>
          <a:p>
            <a:pPr algn="ctr" eaLnBrk="1" hangingPunct="1"/>
            <a:r>
              <a:rPr lang="en-US" altLang="en-US" sz="5062" b="1" dirty="0">
                <a:solidFill>
                  <a:schemeClr val="bg1"/>
                </a:solidFill>
                <a:latin typeface="Calibri"/>
                <a:cs typeface="Calibri"/>
                <a:sym typeface="Al Bayan" charset="0"/>
              </a:rPr>
              <a:t>People</a:t>
            </a:r>
          </a:p>
        </p:txBody>
      </p:sp>
      <p:sp>
        <p:nvSpPr>
          <p:cNvPr id="2" name="Title 1"/>
          <p:cNvSpPr>
            <a:spLocks noGrp="1"/>
          </p:cNvSpPr>
          <p:nvPr>
            <p:ph type="title"/>
          </p:nvPr>
        </p:nvSpPr>
        <p:spPr/>
        <p:txBody>
          <a:bodyPr/>
          <a:lstStyle/>
          <a:p>
            <a:r>
              <a:rPr lang="en-US" dirty="0"/>
              <a:t>OpenLab Course</a:t>
            </a:r>
          </a:p>
        </p:txBody>
      </p:sp>
      <p:sp>
        <p:nvSpPr>
          <p:cNvPr id="6" name="Text Placeholder 5"/>
          <p:cNvSpPr>
            <a:spLocks noGrp="1"/>
          </p:cNvSpPr>
          <p:nvPr>
            <p:ph type="body" sz="half" idx="2"/>
          </p:nvPr>
        </p:nvSpPr>
        <p:spPr/>
        <p:txBody>
          <a:bodyPr/>
          <a:lstStyle/>
          <a:p>
            <a:r>
              <a:rPr lang="en-US" dirty="0"/>
              <a:t>Course Profile</a:t>
            </a:r>
          </a:p>
        </p:txBody>
      </p:sp>
      <p:pic>
        <p:nvPicPr>
          <p:cNvPr id="9" name="Picture Placeholder 8"/>
          <p:cNvPicPr>
            <a:picLocks noGrp="1" noChangeAspect="1"/>
          </p:cNvPicPr>
          <p:nvPr>
            <p:ph type="pic" idx="1"/>
          </p:nvPr>
        </p:nvPicPr>
        <p:blipFill rotWithShape="1">
          <a:blip r:embed="rId3"/>
          <a:srcRect l="457" t="583" r="457" b="33630"/>
          <a:stretch/>
        </p:blipFill>
        <p:spPr>
          <a:xfrm>
            <a:off x="190500" y="158750"/>
            <a:ext cx="8763014" cy="5556250"/>
          </a:xfrm>
          <a:prstGeom prst="rect">
            <a:avLst/>
          </a:prstGeom>
        </p:spPr>
      </p:pic>
    </p:spTree>
    <p:extLst>
      <p:ext uri="{BB962C8B-B14F-4D97-AF65-F5344CB8AC3E}">
        <p14:creationId xmlns:p14="http://schemas.microsoft.com/office/powerpoint/2010/main" val="2066978392"/>
      </p:ext>
    </p:extLst>
  </p:cSld>
  <p:clrMapOvr>
    <a:masterClrMapping/>
  </p:clrMapOvr>
  <mc:AlternateContent xmlns:mc="http://schemas.openxmlformats.org/markup-compatibility/2006" xmlns:p14="http://schemas.microsoft.com/office/powerpoint/2010/main">
    <mc:Choice Requires="p14">
      <p:transition spd="slow" p14:dur="2000" advTm="30578"/>
    </mc:Choice>
    <mc:Fallback xmlns="">
      <p:transition xmlns:p14="http://schemas.microsoft.com/office/powerpoint/2010/main" spd="slow" advTm="30578"/>
    </mc:Fallback>
  </mc:AlternateContent>
</p:sld>
</file>

<file path=ppt/theme/theme1.xml><?xml version="1.0" encoding="utf-8"?>
<a:theme xmlns:a="http://schemas.openxmlformats.org/drawingml/2006/main" name="Retrospect">
  <a:themeElements>
    <a:clrScheme name="Custom 21">
      <a:dk1>
        <a:sysClr val="windowText" lastClr="000000"/>
      </a:dk1>
      <a:lt1>
        <a:sysClr val="window" lastClr="FFFFFF"/>
      </a:lt1>
      <a:dk2>
        <a:srgbClr val="666666"/>
      </a:dk2>
      <a:lt2>
        <a:srgbClr val="FEF4A5"/>
      </a:lt2>
      <a:accent1>
        <a:srgbClr val="FF5959"/>
      </a:accent1>
      <a:accent2>
        <a:srgbClr val="1EBEA4"/>
      </a:accent2>
      <a:accent3>
        <a:srgbClr val="666666"/>
      </a:accent3>
      <a:accent4>
        <a:srgbClr val="44C1A3"/>
      </a:accent4>
      <a:accent5>
        <a:srgbClr val="4EB3CF"/>
      </a:accent5>
      <a:accent6>
        <a:srgbClr val="51C3F9"/>
      </a:accent6>
      <a:hlink>
        <a:srgbClr val="1EBEA4"/>
      </a:hlink>
      <a:folHlink>
        <a:srgbClr val="FF5959"/>
      </a:folHlink>
    </a:clrScheme>
    <a:fontScheme name="Retrospect">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Retrospect">
      <a:fillStyleLst>
        <a:solidFill>
          <a:schemeClr val="phClr"/>
        </a:solidFill>
        <a:gradFill rotWithShape="1">
          <a:gsLst>
            <a:gs pos="0">
              <a:schemeClr val="phClr">
                <a:tint val="65000"/>
                <a:shade val="92000"/>
                <a:satMod val="130000"/>
              </a:schemeClr>
            </a:gs>
            <a:gs pos="45000">
              <a:schemeClr val="phClr">
                <a:tint val="60000"/>
                <a:shade val="99000"/>
                <a:satMod val="120000"/>
              </a:schemeClr>
            </a:gs>
            <a:gs pos="100000">
              <a:schemeClr val="phClr">
                <a:tint val="55000"/>
                <a:satMod val="140000"/>
              </a:schemeClr>
            </a:gs>
          </a:gsLst>
          <a:path path="circle">
            <a:fillToRect l="100000" t="100000" r="100000" b="100000"/>
          </a:path>
        </a:gradFill>
        <a:gradFill rotWithShape="1">
          <a:gsLst>
            <a:gs pos="0">
              <a:schemeClr val="phClr">
                <a:shade val="85000"/>
                <a:satMod val="130000"/>
              </a:schemeClr>
            </a:gs>
            <a:gs pos="34000">
              <a:schemeClr val="phClr">
                <a:shade val="87000"/>
                <a:satMod val="125000"/>
              </a:schemeClr>
            </a:gs>
            <a:gs pos="70000">
              <a:schemeClr val="phClr">
                <a:tint val="100000"/>
                <a:shade val="90000"/>
                <a:satMod val="130000"/>
              </a:schemeClr>
            </a:gs>
            <a:gs pos="100000">
              <a:schemeClr val="phClr">
                <a:tint val="100000"/>
                <a:shade val="100000"/>
                <a:satMod val="110000"/>
              </a:schemeClr>
            </a:gs>
          </a:gsLst>
          <a:path path="circle">
            <a:fillToRect l="100000" t="100000" r="100000" b="100000"/>
          </a:path>
        </a:gradFill>
      </a:fillStyleLst>
      <a:lnStyleLst>
        <a:ln w="12700" cap="flat" cmpd="sng" algn="ctr">
          <a:solidFill>
            <a:schemeClr val="phClr"/>
          </a:solidFill>
          <a:prstDash val="solid"/>
        </a:ln>
        <a:ln w="15875"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2700000" algn="br" rotWithShape="0">
              <a:srgbClr val="000000">
                <a:alpha val="60000"/>
              </a:srgbClr>
            </a:outerShdw>
          </a:effectLst>
        </a:effectStyle>
        <a:effectStyle>
          <a:effectLst>
            <a:outerShdw blurRad="44450" dist="25400" dir="2700000" algn="br" rotWithShape="0">
              <a:srgbClr val="000000">
                <a:alpha val="60000"/>
              </a:srgbClr>
            </a:outerShdw>
          </a:effectLst>
          <a:scene3d>
            <a:camera prst="orthographicFront">
              <a:rot lat="0" lon="0" rev="0"/>
            </a:camera>
            <a:lightRig rig="threePt" dir="t">
              <a:rot lat="0" lon="0" rev="19800000"/>
            </a:lightRig>
          </a:scene3d>
          <a:sp3d prstMaterial="flat">
            <a:bevelT w="25400" h="31750"/>
          </a:sp3d>
        </a:effectStyle>
      </a:effectStyleLst>
      <a:bgFillStyleLst>
        <a:solidFill>
          <a:schemeClr val="phClr"/>
        </a:solidFill>
        <a:solidFill>
          <a:schemeClr val="phClr">
            <a:tint val="90000"/>
            <a:shade val="97000"/>
            <a:satMod val="130000"/>
          </a:schemeClr>
        </a:solidFill>
        <a:gradFill rotWithShape="1">
          <a:gsLst>
            <a:gs pos="0">
              <a:schemeClr val="phClr">
                <a:tint val="96000"/>
                <a:shade val="99000"/>
                <a:satMod val="140000"/>
              </a:schemeClr>
            </a:gs>
            <a:gs pos="65000">
              <a:schemeClr val="phClr">
                <a:tint val="100000"/>
                <a:shade val="80000"/>
                <a:satMod val="130000"/>
              </a:schemeClr>
            </a:gs>
            <a:gs pos="100000">
              <a:schemeClr val="phClr">
                <a:tint val="100000"/>
                <a:shade val="48000"/>
                <a:satMod val="120000"/>
              </a:schemeClr>
            </a:gs>
          </a:gsLst>
          <a:lin ang="16200000" scaled="0"/>
        </a:gradFill>
      </a:bgFillStyleLst>
    </a:fmtScheme>
  </a:themeElements>
  <a:objectDefaults/>
  <a:extraClrSchemeLst/>
  <a:extLst>
    <a:ext uri="{05A4C25C-085E-4340-85A3-A5531E510DB2}">
      <thm15:themeFamily xmlns:thm15="http://schemas.microsoft.com/office/thememl/2012/main" xmlns="" name="Retrospect" id="{5F128B03-DCCA-4EEB-AB3B-CF2899314A46}" vid="{D26EA377-59BD-4C9C-9D94-EE8416EE4C79}"/>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2363</TotalTime>
  <Words>1130</Words>
  <Application>Microsoft Macintosh PowerPoint</Application>
  <PresentationFormat>On-screen Show (4:3)</PresentationFormat>
  <Paragraphs>204</Paragraphs>
  <Slides>51</Slides>
  <Notes>49</Notes>
  <HiddenSlides>0</HiddenSlides>
  <MMClips>0</MMClips>
  <ScaleCrop>false</ScaleCrop>
  <HeadingPairs>
    <vt:vector size="4" baseType="variant">
      <vt:variant>
        <vt:lpstr>Theme</vt:lpstr>
      </vt:variant>
      <vt:variant>
        <vt:i4>1</vt:i4>
      </vt:variant>
      <vt:variant>
        <vt:lpstr>Slide Titles</vt:lpstr>
      </vt:variant>
      <vt:variant>
        <vt:i4>51</vt:i4>
      </vt:variant>
    </vt:vector>
  </HeadingPairs>
  <TitlesOfParts>
    <vt:vector size="52" baseType="lpstr">
      <vt:lpstr>Retrospect</vt:lpstr>
      <vt:lpstr>Using Open Digital Pedagogies in the Math Classroom </vt:lpstr>
      <vt:lpstr>The OpenLab Team</vt:lpstr>
      <vt:lpstr>About the OpenLab</vt:lpstr>
      <vt:lpstr>Goals of the OpenLab</vt:lpstr>
      <vt:lpstr>Introductions</vt:lpstr>
      <vt:lpstr>Architecture</vt:lpstr>
      <vt:lpstr>OpenLab Profile</vt:lpstr>
      <vt:lpstr>OpenLab Site</vt:lpstr>
      <vt:lpstr>OpenLab Course</vt:lpstr>
      <vt:lpstr>OpenLab Course</vt:lpstr>
      <vt:lpstr>OpenLab Project</vt:lpstr>
      <vt:lpstr>OpenLab Project</vt:lpstr>
      <vt:lpstr>City Tech Math Club</vt:lpstr>
      <vt:lpstr>City Tech Women Engineers Club</vt:lpstr>
      <vt:lpstr>Why OPEN? Why LAB?</vt:lpstr>
      <vt:lpstr>From “Listening for Student Voices”—Friend &amp; Morris 2013</vt:lpstr>
      <vt:lpstr>Open Source – Open Collaboration</vt:lpstr>
      <vt:lpstr>Share, Iterate, and Innovate</vt:lpstr>
      <vt:lpstr>OpenLab Adoption</vt:lpstr>
      <vt:lpstr>Opening Student Experiences at City Tech</vt:lpstr>
      <vt:lpstr>New Feature: Request a Workshop </vt:lpstr>
      <vt:lpstr>Stay Up-to-Date with the OpenLab </vt:lpstr>
      <vt:lpstr>Open Pedagogy on the OpenLab </vt:lpstr>
      <vt:lpstr>Open Pedagogy on the OpenLab </vt:lpstr>
      <vt:lpstr>Building Community in OpenLab Courses </vt:lpstr>
      <vt:lpstr>Building Community in OpenLab Courses </vt:lpstr>
      <vt:lpstr>Building Community in OpenLab Courses </vt:lpstr>
      <vt:lpstr>Building Community in OpenLab Courses </vt:lpstr>
      <vt:lpstr>Building Community in OpenLab Courses </vt:lpstr>
      <vt:lpstr>Building Community in OpenLab Courses </vt:lpstr>
      <vt:lpstr>Building Community in OpenLab Courses </vt:lpstr>
      <vt:lpstr>Building Community in OpenLab Courses </vt:lpstr>
      <vt:lpstr>Building Community in OpenLab Courses </vt:lpstr>
      <vt:lpstr>Building Community in OpenLab Courses </vt:lpstr>
      <vt:lpstr>Building Community in OpenLab Courses </vt:lpstr>
      <vt:lpstr>Building Community in OpenLab Courses </vt:lpstr>
      <vt:lpstr>Building Community in OpenLab Courses </vt:lpstr>
      <vt:lpstr>Building Community in OpenLab Courses </vt:lpstr>
      <vt:lpstr>Building Community in OpenLab Courses </vt:lpstr>
      <vt:lpstr>Building Community in OpenLab Courses </vt:lpstr>
      <vt:lpstr>Crowdsourcing activity (“People’s Choice”)</vt:lpstr>
      <vt:lpstr>Building Community in OpenLab Courses </vt:lpstr>
      <vt:lpstr>Building Community in OpenLab Courses </vt:lpstr>
      <vt:lpstr>Building Community in OpenLab Courses </vt:lpstr>
      <vt:lpstr>Building Community on the OpenLab  </vt:lpstr>
      <vt:lpstr>Building Community in OpenLab Courses </vt:lpstr>
      <vt:lpstr>tinyurl.com/OLnucleus</vt:lpstr>
      <vt:lpstr>The L4</vt:lpstr>
      <vt:lpstr>PowerPoint Presentation</vt:lpstr>
      <vt:lpstr>Reflections: Open Pedagogy on the OpenLab</vt:lpstr>
      <vt:lpstr>Thank you!</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Teaching and Learning with City Tech’s OpenLab</dc:title>
  <dc:creator>faculty</dc:creator>
  <cp:lastModifiedBy>JR</cp:lastModifiedBy>
  <cp:revision>28</cp:revision>
  <dcterms:created xsi:type="dcterms:W3CDTF">2018-04-24T16:08:32Z</dcterms:created>
  <dcterms:modified xsi:type="dcterms:W3CDTF">2018-09-21T04:45:26Z</dcterms:modified>
</cp:coreProperties>
</file>