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9" r:id="rId3"/>
    <p:sldId id="282" r:id="rId4"/>
    <p:sldId id="289" r:id="rId5"/>
    <p:sldId id="256" r:id="rId6"/>
    <p:sldId id="257" r:id="rId7"/>
    <p:sldId id="263" r:id="rId8"/>
    <p:sldId id="288" r:id="rId9"/>
    <p:sldId id="293" r:id="rId10"/>
    <p:sldId id="294" r:id="rId11"/>
    <p:sldId id="287" r:id="rId12"/>
    <p:sldId id="260" r:id="rId13"/>
    <p:sldId id="261" r:id="rId14"/>
    <p:sldId id="262" r:id="rId15"/>
    <p:sldId id="258" r:id="rId16"/>
    <p:sldId id="290" r:id="rId17"/>
    <p:sldId id="291" r:id="rId18"/>
    <p:sldId id="292" r:id="rId19"/>
    <p:sldId id="264" r:id="rId20"/>
    <p:sldId id="286" r:id="rId21"/>
    <p:sldId id="295" r:id="rId22"/>
    <p:sldId id="28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E992E1-CBC8-4246-8067-CDFFA27C8798}" v="1764" dt="2022-10-22T18:31:26.4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2E992E1-CBC8-4246-8067-CDFFA27C8798}"/>
    <pc:docChg chg="undo redo custSel addSld delSld modSld sldOrd">
      <pc:chgData name="Tom Smith" userId="eac52e5223bf4258" providerId="LiveId" clId="{12E992E1-CBC8-4246-8067-CDFFA27C8798}" dt="2022-10-22T18:31:26.465" v="3254" actId="20577"/>
      <pc:docMkLst>
        <pc:docMk/>
      </pc:docMkLst>
      <pc:sldChg chg="addSp delSp modSp add del mod setBg">
        <pc:chgData name="Tom Smith" userId="eac52e5223bf4258" providerId="LiveId" clId="{12E992E1-CBC8-4246-8067-CDFFA27C8798}" dt="2022-10-22T17:11:42.078" v="735" actId="20577"/>
        <pc:sldMkLst>
          <pc:docMk/>
          <pc:sldMk cId="2892343135" sldId="256"/>
        </pc:sldMkLst>
        <pc:spChg chg="mod">
          <ac:chgData name="Tom Smith" userId="eac52e5223bf4258" providerId="LiveId" clId="{12E992E1-CBC8-4246-8067-CDFFA27C8798}" dt="2022-10-21T21:24:24.231" v="35" actId="26606"/>
          <ac:spMkLst>
            <pc:docMk/>
            <pc:sldMk cId="2892343135" sldId="256"/>
            <ac:spMk id="2" creationId="{4B730FDB-375C-7D45-9F47-0AF214E5CB68}"/>
          </ac:spMkLst>
        </pc:spChg>
        <pc:spChg chg="mod">
          <ac:chgData name="Tom Smith" userId="eac52e5223bf4258" providerId="LiveId" clId="{12E992E1-CBC8-4246-8067-CDFFA27C8798}" dt="2022-10-21T21:24:24.231" v="35" actId="26606"/>
          <ac:spMkLst>
            <pc:docMk/>
            <pc:sldMk cId="2892343135" sldId="256"/>
            <ac:spMk id="3" creationId="{97FD371D-256F-8443-A37C-A38D02F6F235}"/>
          </ac:spMkLst>
        </pc:spChg>
        <pc:spChg chg="mod">
          <ac:chgData name="Tom Smith" userId="eac52e5223bf4258" providerId="LiveId" clId="{12E992E1-CBC8-4246-8067-CDFFA27C8798}" dt="2022-10-22T17:11:42.078" v="735" actId="20577"/>
          <ac:spMkLst>
            <pc:docMk/>
            <pc:sldMk cId="2892343135" sldId="256"/>
            <ac:spMk id="4" creationId="{D92228E0-A86A-464E-AF6C-61BC26A9C32D}"/>
          </ac:spMkLst>
        </pc:spChg>
        <pc:spChg chg="add del">
          <ac:chgData name="Tom Smith" userId="eac52e5223bf4258" providerId="LiveId" clId="{12E992E1-CBC8-4246-8067-CDFFA27C8798}" dt="2022-10-21T21:24:24.231" v="35" actId="26606"/>
          <ac:spMkLst>
            <pc:docMk/>
            <pc:sldMk cId="2892343135" sldId="256"/>
            <ac:spMk id="9" creationId="{9F7D788E-2C1B-4EF4-8719-12613771FF98}"/>
          </ac:spMkLst>
        </pc:spChg>
        <pc:spChg chg="add del">
          <ac:chgData name="Tom Smith" userId="eac52e5223bf4258" providerId="LiveId" clId="{12E992E1-CBC8-4246-8067-CDFFA27C8798}" dt="2022-10-21T21:24:24.231" v="35" actId="26606"/>
          <ac:spMkLst>
            <pc:docMk/>
            <pc:sldMk cId="2892343135" sldId="256"/>
            <ac:spMk id="11" creationId="{7C54E824-C0F4-480B-BC88-689F50C45FBD}"/>
          </ac:spMkLst>
        </pc:spChg>
        <pc:spChg chg="add del">
          <ac:chgData name="Tom Smith" userId="eac52e5223bf4258" providerId="LiveId" clId="{12E992E1-CBC8-4246-8067-CDFFA27C8798}" dt="2022-10-21T21:24:24.231" v="35" actId="26606"/>
          <ac:spMkLst>
            <pc:docMk/>
            <pc:sldMk cId="2892343135" sldId="256"/>
            <ac:spMk id="13" creationId="{58DEA6A1-FC5C-4E6E-BBBF-7E472949B394}"/>
          </ac:spMkLst>
        </pc:spChg>
        <pc:spChg chg="add del">
          <ac:chgData name="Tom Smith" userId="eac52e5223bf4258" providerId="LiveId" clId="{12E992E1-CBC8-4246-8067-CDFFA27C8798}" dt="2022-10-21T21:24:24.231" v="35" actId="26606"/>
          <ac:spMkLst>
            <pc:docMk/>
            <pc:sldMk cId="2892343135" sldId="256"/>
            <ac:spMk id="15" creationId="{96AAAC3B-1954-46B7-BBAC-27DFF5B5295F}"/>
          </ac:spMkLst>
        </pc:spChg>
        <pc:spChg chg="add del">
          <ac:chgData name="Tom Smith" userId="eac52e5223bf4258" providerId="LiveId" clId="{12E992E1-CBC8-4246-8067-CDFFA27C8798}" dt="2022-10-21T21:24:24.231" v="35" actId="26606"/>
          <ac:spMkLst>
            <pc:docMk/>
            <pc:sldMk cId="2892343135" sldId="256"/>
            <ac:spMk id="17" creationId="{A5AD6500-BB62-4AAC-9D2F-C10DDC90CBB1}"/>
          </ac:spMkLst>
        </pc:spChg>
      </pc:sldChg>
      <pc:sldChg chg="addSp delSp modSp add del mod setBg delDesignElem">
        <pc:chgData name="Tom Smith" userId="eac52e5223bf4258" providerId="LiveId" clId="{12E992E1-CBC8-4246-8067-CDFFA27C8798}" dt="2022-10-21T21:24:44.870" v="49" actId="5793"/>
        <pc:sldMkLst>
          <pc:docMk/>
          <pc:sldMk cId="2465325840" sldId="257"/>
        </pc:sldMkLst>
        <pc:spChg chg="mod">
          <ac:chgData name="Tom Smith" userId="eac52e5223bf4258" providerId="LiveId" clId="{12E992E1-CBC8-4246-8067-CDFFA27C8798}" dt="2022-10-21T21:24:44.870" v="49" actId="5793"/>
          <ac:spMkLst>
            <pc:docMk/>
            <pc:sldMk cId="2465325840" sldId="257"/>
            <ac:spMk id="3" creationId="{B013D7B1-BE63-F643-9648-334445ABA88A}"/>
          </ac:spMkLst>
        </pc:spChg>
        <pc:spChg chg="add del">
          <ac:chgData name="Tom Smith" userId="eac52e5223bf4258" providerId="LiveId" clId="{12E992E1-CBC8-4246-8067-CDFFA27C8798}" dt="2022-10-21T21:24:21.022" v="30" actId="26606"/>
          <ac:spMkLst>
            <pc:docMk/>
            <pc:sldMk cId="2465325840" sldId="257"/>
            <ac:spMk id="5" creationId="{907EF6B7-1338-4443-8C46-6A318D952DFD}"/>
          </ac:spMkLst>
        </pc:spChg>
        <pc:spChg chg="add del">
          <ac:chgData name="Tom Smith" userId="eac52e5223bf4258" providerId="LiveId" clId="{12E992E1-CBC8-4246-8067-CDFFA27C8798}" dt="2022-10-21T21:24:21.022" v="30" actId="26606"/>
          <ac:spMkLst>
            <pc:docMk/>
            <pc:sldMk cId="2465325840" sldId="257"/>
            <ac:spMk id="6" creationId="{DAAE4CDD-124C-4DCF-9584-B6033B545DD5}"/>
          </ac:spMkLst>
        </pc:spChg>
        <pc:spChg chg="add del">
          <ac:chgData name="Tom Smith" userId="eac52e5223bf4258" providerId="LiveId" clId="{12E992E1-CBC8-4246-8067-CDFFA27C8798}" dt="2022-10-21T21:24:21.022" v="30" actId="26606"/>
          <ac:spMkLst>
            <pc:docMk/>
            <pc:sldMk cId="2465325840" sldId="257"/>
            <ac:spMk id="7" creationId="{081E4A58-353D-44AE-B2FC-2A74E2E400F7}"/>
          </ac:spMkLst>
        </pc:spChg>
        <pc:spChg chg="add del">
          <ac:chgData name="Tom Smith" userId="eac52e5223bf4258" providerId="LiveId" clId="{12E992E1-CBC8-4246-8067-CDFFA27C8798}" dt="2022-10-21T21:24:36.611" v="47"/>
          <ac:spMkLst>
            <pc:docMk/>
            <pc:sldMk cId="2465325840" sldId="257"/>
            <ac:spMk id="8" creationId="{C33976D1-3430-450C-A978-87A9A6E8E71F}"/>
          </ac:spMkLst>
        </pc:spChg>
        <pc:spChg chg="add del">
          <ac:chgData name="Tom Smith" userId="eac52e5223bf4258" providerId="LiveId" clId="{12E992E1-CBC8-4246-8067-CDFFA27C8798}" dt="2022-10-21T21:24:36.611" v="47"/>
          <ac:spMkLst>
            <pc:docMk/>
            <pc:sldMk cId="2465325840" sldId="257"/>
            <ac:spMk id="10" creationId="{7D6AAC78-7D86-415A-ADC1-2B474807960C}"/>
          </ac:spMkLst>
        </pc:spChg>
        <pc:spChg chg="add del">
          <ac:chgData name="Tom Smith" userId="eac52e5223bf4258" providerId="LiveId" clId="{12E992E1-CBC8-4246-8067-CDFFA27C8798}" dt="2022-10-21T21:24:36.611" v="47"/>
          <ac:spMkLst>
            <pc:docMk/>
            <pc:sldMk cId="2465325840" sldId="257"/>
            <ac:spMk id="12" creationId="{F2A658D9-F185-44F1-BA33-D50320D1D078}"/>
          </ac:spMkLst>
        </pc:spChg>
      </pc:sldChg>
      <pc:sldChg chg="addSp delSp modSp add del mod setBg delAnim modAnim">
        <pc:chgData name="Tom Smith" userId="eac52e5223bf4258" providerId="LiveId" clId="{12E992E1-CBC8-4246-8067-CDFFA27C8798}" dt="2022-10-22T17:14:41.729" v="852" actId="6549"/>
        <pc:sldMkLst>
          <pc:docMk/>
          <pc:sldMk cId="2457635268" sldId="258"/>
        </pc:sldMkLst>
        <pc:spChg chg="mod">
          <ac:chgData name="Tom Smith" userId="eac52e5223bf4258" providerId="LiveId" clId="{12E992E1-CBC8-4246-8067-CDFFA27C8798}" dt="2022-10-22T17:14:41.729" v="852" actId="6549"/>
          <ac:spMkLst>
            <pc:docMk/>
            <pc:sldMk cId="2457635268" sldId="258"/>
            <ac:spMk id="2" creationId="{A1BA75AB-1188-EC45-A77F-B6965E4E193D}"/>
          </ac:spMkLst>
        </pc:spChg>
        <pc:spChg chg="del mod">
          <ac:chgData name="Tom Smith" userId="eac52e5223bf4258" providerId="LiveId" clId="{12E992E1-CBC8-4246-8067-CDFFA27C8798}" dt="2022-10-22T16:54:37.462" v="605" actId="478"/>
          <ac:spMkLst>
            <pc:docMk/>
            <pc:sldMk cId="2457635268" sldId="258"/>
            <ac:spMk id="4" creationId="{DCE115C4-ED38-B743-87AE-EDCE8B792A32}"/>
          </ac:spMkLst>
        </pc:spChg>
        <pc:picChg chg="add mod">
          <ac:chgData name="Tom Smith" userId="eac52e5223bf4258" providerId="LiveId" clId="{12E992E1-CBC8-4246-8067-CDFFA27C8798}" dt="2022-10-22T16:55:03.057" v="609" actId="1076"/>
          <ac:picMkLst>
            <pc:docMk/>
            <pc:sldMk cId="2457635268" sldId="258"/>
            <ac:picMk id="6" creationId="{588FD8EE-08A3-FA3C-2645-713884D6F97B}"/>
          </ac:picMkLst>
        </pc:picChg>
      </pc:sldChg>
      <pc:sldChg chg="modSp mod">
        <pc:chgData name="Tom Smith" userId="eac52e5223bf4258" providerId="LiveId" clId="{12E992E1-CBC8-4246-8067-CDFFA27C8798}" dt="2022-10-22T18:30:15.891" v="3245" actId="27636"/>
        <pc:sldMkLst>
          <pc:docMk/>
          <pc:sldMk cId="3355501316" sldId="259"/>
        </pc:sldMkLst>
        <pc:spChg chg="mod">
          <ac:chgData name="Tom Smith" userId="eac52e5223bf4258" providerId="LiveId" clId="{12E992E1-CBC8-4246-8067-CDFFA27C8798}" dt="2022-10-22T18:30:15.891" v="3245" actId="27636"/>
          <ac:spMkLst>
            <pc:docMk/>
            <pc:sldMk cId="3355501316" sldId="259"/>
            <ac:spMk id="3" creationId="{00000000-0000-0000-0000-000000000000}"/>
          </ac:spMkLst>
        </pc:spChg>
      </pc:sldChg>
      <pc:sldChg chg="addSp delSp modSp add del mod setBg delDesignElem">
        <pc:chgData name="Tom Smith" userId="eac52e5223bf4258" providerId="LiveId" clId="{12E992E1-CBC8-4246-8067-CDFFA27C8798}" dt="2022-10-22T17:32:06.952" v="1651" actId="5793"/>
        <pc:sldMkLst>
          <pc:docMk/>
          <pc:sldMk cId="3227789363" sldId="260"/>
        </pc:sldMkLst>
        <pc:spChg chg="mod">
          <ac:chgData name="Tom Smith" userId="eac52e5223bf4258" providerId="LiveId" clId="{12E992E1-CBC8-4246-8067-CDFFA27C8798}" dt="2022-10-22T17:32:06.952" v="1651" actId="5793"/>
          <ac:spMkLst>
            <pc:docMk/>
            <pc:sldMk cId="3227789363" sldId="260"/>
            <ac:spMk id="8" creationId="{E950F7FE-0F11-F643-840E-09D089E6DCDF}"/>
          </ac:spMkLst>
        </pc:spChg>
        <pc:spChg chg="add del">
          <ac:chgData name="Tom Smith" userId="eac52e5223bf4258" providerId="LiveId" clId="{12E992E1-CBC8-4246-8067-CDFFA27C8798}" dt="2022-10-21T21:24:36.611" v="47"/>
          <ac:spMkLst>
            <pc:docMk/>
            <pc:sldMk cId="3227789363" sldId="260"/>
            <ac:spMk id="13" creationId="{2AEFFFF2-9EB4-4B6C-B9F8-2BA3EF89A21C}"/>
          </ac:spMkLst>
        </pc:spChg>
        <pc:spChg chg="add del">
          <ac:chgData name="Tom Smith" userId="eac52e5223bf4258" providerId="LiveId" clId="{12E992E1-CBC8-4246-8067-CDFFA27C8798}" dt="2022-10-21T21:24:36.611" v="47"/>
          <ac:spMkLst>
            <pc:docMk/>
            <pc:sldMk cId="3227789363" sldId="260"/>
            <ac:spMk id="15" creationId="{0D65299F-028F-4AFC-B46A-8DB33E20FE4A}"/>
          </ac:spMkLst>
        </pc:spChg>
        <pc:spChg chg="add del">
          <ac:chgData name="Tom Smith" userId="eac52e5223bf4258" providerId="LiveId" clId="{12E992E1-CBC8-4246-8067-CDFFA27C8798}" dt="2022-10-21T21:24:36.611" v="47"/>
          <ac:spMkLst>
            <pc:docMk/>
            <pc:sldMk cId="3227789363" sldId="260"/>
            <ac:spMk id="17" creationId="{BAC87F6E-526A-49B5-995D-42DB656594C9}"/>
          </ac:spMkLst>
        </pc:spChg>
      </pc:sldChg>
      <pc:sldChg chg="addSp delSp modSp add del mod setBg delDesignElem">
        <pc:chgData name="Tom Smith" userId="eac52e5223bf4258" providerId="LiveId" clId="{12E992E1-CBC8-4246-8067-CDFFA27C8798}" dt="2022-10-22T18:02:30.749" v="1945" actId="6549"/>
        <pc:sldMkLst>
          <pc:docMk/>
          <pc:sldMk cId="1037775101" sldId="261"/>
        </pc:sldMkLst>
        <pc:spChg chg="mod">
          <ac:chgData name="Tom Smith" userId="eac52e5223bf4258" providerId="LiveId" clId="{12E992E1-CBC8-4246-8067-CDFFA27C8798}" dt="2022-10-22T18:02:30.749" v="1945" actId="6549"/>
          <ac:spMkLst>
            <pc:docMk/>
            <pc:sldMk cId="1037775101" sldId="261"/>
            <ac:spMk id="2" creationId="{091BFFA1-5D7A-C04A-9D02-84BFE05CB970}"/>
          </ac:spMkLst>
        </pc:spChg>
        <pc:spChg chg="mod">
          <ac:chgData name="Tom Smith" userId="eac52e5223bf4258" providerId="LiveId" clId="{12E992E1-CBC8-4246-8067-CDFFA27C8798}" dt="2022-10-22T17:32:12.802" v="1652" actId="5793"/>
          <ac:spMkLst>
            <pc:docMk/>
            <pc:sldMk cId="1037775101" sldId="261"/>
            <ac:spMk id="3" creationId="{839F07C9-1298-0745-826D-98F134BBEA35}"/>
          </ac:spMkLst>
        </pc:spChg>
        <pc:spChg chg="add del">
          <ac:chgData name="Tom Smith" userId="eac52e5223bf4258" providerId="LiveId" clId="{12E992E1-CBC8-4246-8067-CDFFA27C8798}" dt="2022-10-21T21:24:36.611" v="47"/>
          <ac:spMkLst>
            <pc:docMk/>
            <pc:sldMk cId="1037775101" sldId="261"/>
            <ac:spMk id="8" creationId="{2AEFFFF2-9EB4-4B6C-B9F8-2BA3EF89A21C}"/>
          </ac:spMkLst>
        </pc:spChg>
        <pc:spChg chg="add del">
          <ac:chgData name="Tom Smith" userId="eac52e5223bf4258" providerId="LiveId" clId="{12E992E1-CBC8-4246-8067-CDFFA27C8798}" dt="2022-10-21T21:24:36.611" v="47"/>
          <ac:spMkLst>
            <pc:docMk/>
            <pc:sldMk cId="1037775101" sldId="261"/>
            <ac:spMk id="10" creationId="{0D65299F-028F-4AFC-B46A-8DB33E20FE4A}"/>
          </ac:spMkLst>
        </pc:spChg>
        <pc:spChg chg="add del">
          <ac:chgData name="Tom Smith" userId="eac52e5223bf4258" providerId="LiveId" clId="{12E992E1-CBC8-4246-8067-CDFFA27C8798}" dt="2022-10-21T21:24:36.611" v="47"/>
          <ac:spMkLst>
            <pc:docMk/>
            <pc:sldMk cId="1037775101" sldId="261"/>
            <ac:spMk id="12" creationId="{BAC87F6E-526A-49B5-995D-42DB656594C9}"/>
          </ac:spMkLst>
        </pc:spChg>
      </pc:sldChg>
      <pc:sldChg chg="modSp add del modAnim">
        <pc:chgData name="Tom Smith" userId="eac52e5223bf4258" providerId="LiveId" clId="{12E992E1-CBC8-4246-8067-CDFFA27C8798}" dt="2022-10-22T17:14:28.786" v="851" actId="20577"/>
        <pc:sldMkLst>
          <pc:docMk/>
          <pc:sldMk cId="3850366235" sldId="262"/>
        </pc:sldMkLst>
        <pc:spChg chg="mod">
          <ac:chgData name="Tom Smith" userId="eac52e5223bf4258" providerId="LiveId" clId="{12E992E1-CBC8-4246-8067-CDFFA27C8798}" dt="2022-10-22T17:13:43.589" v="768" actId="20577"/>
          <ac:spMkLst>
            <pc:docMk/>
            <pc:sldMk cId="3850366235" sldId="262"/>
            <ac:spMk id="2" creationId="{0A308870-4B21-D249-A5D8-182A20A366B0}"/>
          </ac:spMkLst>
        </pc:spChg>
        <pc:spChg chg="mod">
          <ac:chgData name="Tom Smith" userId="eac52e5223bf4258" providerId="LiveId" clId="{12E992E1-CBC8-4246-8067-CDFFA27C8798}" dt="2022-10-22T17:13:39.633" v="767" actId="255"/>
          <ac:spMkLst>
            <pc:docMk/>
            <pc:sldMk cId="3850366235" sldId="262"/>
            <ac:spMk id="3" creationId="{619A4F3C-2CB2-274C-8E31-DA2CC949C09A}"/>
          </ac:spMkLst>
        </pc:spChg>
        <pc:spChg chg="mod">
          <ac:chgData name="Tom Smith" userId="eac52e5223bf4258" providerId="LiveId" clId="{12E992E1-CBC8-4246-8067-CDFFA27C8798}" dt="2022-10-22T17:14:28.786" v="851" actId="20577"/>
          <ac:spMkLst>
            <pc:docMk/>
            <pc:sldMk cId="3850366235" sldId="262"/>
            <ac:spMk id="4" creationId="{80FDF2E7-6877-0B4A-B799-AC77E45E0832}"/>
          </ac:spMkLst>
        </pc:spChg>
      </pc:sldChg>
      <pc:sldChg chg="addSp delSp modSp add del mod modAnim">
        <pc:chgData name="Tom Smith" userId="eac52e5223bf4258" providerId="LiveId" clId="{12E992E1-CBC8-4246-8067-CDFFA27C8798}" dt="2022-10-22T18:07:52.770" v="2176"/>
        <pc:sldMkLst>
          <pc:docMk/>
          <pc:sldMk cId="2615020146" sldId="263"/>
        </pc:sldMkLst>
        <pc:spChg chg="mod">
          <ac:chgData name="Tom Smith" userId="eac52e5223bf4258" providerId="LiveId" clId="{12E992E1-CBC8-4246-8067-CDFFA27C8798}" dt="2022-10-21T21:25:16.367" v="50" actId="1076"/>
          <ac:spMkLst>
            <pc:docMk/>
            <pc:sldMk cId="2615020146" sldId="263"/>
            <ac:spMk id="2" creationId="{75330C7F-103E-F24F-B5E4-AC0AC27C8607}"/>
          </ac:spMkLst>
        </pc:spChg>
        <pc:spChg chg="add del mod">
          <ac:chgData name="Tom Smith" userId="eac52e5223bf4258" providerId="LiveId" clId="{12E992E1-CBC8-4246-8067-CDFFA27C8798}" dt="2022-10-22T18:07:36.391" v="2173" actId="6549"/>
          <ac:spMkLst>
            <pc:docMk/>
            <pc:sldMk cId="2615020146" sldId="263"/>
            <ac:spMk id="7" creationId="{B23B80F6-237E-134A-BD29-279453B5BA06}"/>
          </ac:spMkLst>
        </pc:spChg>
        <pc:spChg chg="mod">
          <ac:chgData name="Tom Smith" userId="eac52e5223bf4258" providerId="LiveId" clId="{12E992E1-CBC8-4246-8067-CDFFA27C8798}" dt="2022-10-21T21:25:58.632" v="55" actId="120"/>
          <ac:spMkLst>
            <pc:docMk/>
            <pc:sldMk cId="2615020146" sldId="263"/>
            <ac:spMk id="8" creationId="{9FA54ACF-64BB-BD41-AF97-903CF4FE5D65}"/>
          </ac:spMkLst>
        </pc:spChg>
        <pc:graphicFrameChg chg="add del">
          <ac:chgData name="Tom Smith" userId="eac52e5223bf4258" providerId="LiveId" clId="{12E992E1-CBC8-4246-8067-CDFFA27C8798}" dt="2022-10-21T21:24:10.754" v="28" actId="26606"/>
          <ac:graphicFrameMkLst>
            <pc:docMk/>
            <pc:sldMk cId="2615020146" sldId="263"/>
            <ac:graphicFrameMk id="10" creationId="{B3FA3431-4AD3-E0A9-195D-7A8E6DB5436E}"/>
          </ac:graphicFrameMkLst>
        </pc:graphicFrameChg>
      </pc:sldChg>
      <pc:sldChg chg="addSp delSp modSp add del mod setBg modAnim delDesignElem">
        <pc:chgData name="Tom Smith" userId="eac52e5223bf4258" providerId="LiveId" clId="{12E992E1-CBC8-4246-8067-CDFFA27C8798}" dt="2022-10-22T18:31:26.465" v="3254" actId="20577"/>
        <pc:sldMkLst>
          <pc:docMk/>
          <pc:sldMk cId="2369893689" sldId="264"/>
        </pc:sldMkLst>
        <pc:spChg chg="mod">
          <ac:chgData name="Tom Smith" userId="eac52e5223bf4258" providerId="LiveId" clId="{12E992E1-CBC8-4246-8067-CDFFA27C8798}" dt="2022-10-22T18:31:26.465" v="3254" actId="20577"/>
          <ac:spMkLst>
            <pc:docMk/>
            <pc:sldMk cId="2369893689" sldId="264"/>
            <ac:spMk id="3" creationId="{D96729F5-94FC-3045-A9F0-C5199754E4F8}"/>
          </ac:spMkLst>
        </pc:spChg>
        <pc:spChg chg="add del">
          <ac:chgData name="Tom Smith" userId="eac52e5223bf4258" providerId="LiveId" clId="{12E992E1-CBC8-4246-8067-CDFFA27C8798}" dt="2022-10-21T21:24:36.611" v="47"/>
          <ac:spMkLst>
            <pc:docMk/>
            <pc:sldMk cId="2369893689" sldId="264"/>
            <ac:spMk id="8" creationId="{FB403EBD-907E-4D59-98D4-A72CD1063C62}"/>
          </ac:spMkLst>
        </pc:spChg>
      </pc:sldChg>
      <pc:sldChg chg="del">
        <pc:chgData name="Tom Smith" userId="eac52e5223bf4258" providerId="LiveId" clId="{12E992E1-CBC8-4246-8067-CDFFA27C8798}" dt="2022-10-21T21:36:31.981" v="115" actId="47"/>
        <pc:sldMkLst>
          <pc:docMk/>
          <pc:sldMk cId="1350591097" sldId="273"/>
        </pc:sldMkLst>
      </pc:sldChg>
      <pc:sldChg chg="del">
        <pc:chgData name="Tom Smith" userId="eac52e5223bf4258" providerId="LiveId" clId="{12E992E1-CBC8-4246-8067-CDFFA27C8798}" dt="2022-10-21T21:36:45.431" v="117" actId="47"/>
        <pc:sldMkLst>
          <pc:docMk/>
          <pc:sldMk cId="752267911" sldId="280"/>
        </pc:sldMkLst>
      </pc:sldChg>
      <pc:sldChg chg="modSp mod">
        <pc:chgData name="Tom Smith" userId="eac52e5223bf4258" providerId="LiveId" clId="{12E992E1-CBC8-4246-8067-CDFFA27C8798}" dt="2022-10-22T18:28:51.831" v="3142" actId="113"/>
        <pc:sldMkLst>
          <pc:docMk/>
          <pc:sldMk cId="3060025234" sldId="281"/>
        </pc:sldMkLst>
        <pc:spChg chg="mod">
          <ac:chgData name="Tom Smith" userId="eac52e5223bf4258" providerId="LiveId" clId="{12E992E1-CBC8-4246-8067-CDFFA27C8798}" dt="2022-10-22T18:28:51.831" v="3142" actId="113"/>
          <ac:spMkLst>
            <pc:docMk/>
            <pc:sldMk cId="3060025234" sldId="281"/>
            <ac:spMk id="3" creationId="{00000000-0000-0000-0000-000000000000}"/>
          </ac:spMkLst>
        </pc:spChg>
      </pc:sldChg>
      <pc:sldChg chg="modSp mod modAnim">
        <pc:chgData name="Tom Smith" userId="eac52e5223bf4258" providerId="LiveId" clId="{12E992E1-CBC8-4246-8067-CDFFA27C8798}" dt="2022-10-22T18:04:33.291" v="2083" actId="20577"/>
        <pc:sldMkLst>
          <pc:docMk/>
          <pc:sldMk cId="2677169520" sldId="282"/>
        </pc:sldMkLst>
        <pc:spChg chg="mod">
          <ac:chgData name="Tom Smith" userId="eac52e5223bf4258" providerId="LiveId" clId="{12E992E1-CBC8-4246-8067-CDFFA27C8798}" dt="2022-10-21T21:43:51.844" v="320" actId="20577"/>
          <ac:spMkLst>
            <pc:docMk/>
            <pc:sldMk cId="2677169520" sldId="282"/>
            <ac:spMk id="2" creationId="{3CD60BCF-441D-D507-928D-AFB9F323E97C}"/>
          </ac:spMkLst>
        </pc:spChg>
        <pc:spChg chg="mod">
          <ac:chgData name="Tom Smith" userId="eac52e5223bf4258" providerId="LiveId" clId="{12E992E1-CBC8-4246-8067-CDFFA27C8798}" dt="2022-10-22T18:04:33.291" v="2083" actId="20577"/>
          <ac:spMkLst>
            <pc:docMk/>
            <pc:sldMk cId="2677169520" sldId="282"/>
            <ac:spMk id="3" creationId="{F8D08054-F8C6-ADE9-DA6B-35A56503DBF0}"/>
          </ac:spMkLst>
        </pc:spChg>
      </pc:sldChg>
      <pc:sldChg chg="del">
        <pc:chgData name="Tom Smith" userId="eac52e5223bf4258" providerId="LiveId" clId="{12E992E1-CBC8-4246-8067-CDFFA27C8798}" dt="2022-10-21T21:35:10.113" v="113" actId="47"/>
        <pc:sldMkLst>
          <pc:docMk/>
          <pc:sldMk cId="2533254426" sldId="283"/>
        </pc:sldMkLst>
      </pc:sldChg>
      <pc:sldChg chg="del">
        <pc:chgData name="Tom Smith" userId="eac52e5223bf4258" providerId="LiveId" clId="{12E992E1-CBC8-4246-8067-CDFFA27C8798}" dt="2022-10-21T21:36:26.937" v="114" actId="47"/>
        <pc:sldMkLst>
          <pc:docMk/>
          <pc:sldMk cId="1271082573" sldId="284"/>
        </pc:sldMkLst>
      </pc:sldChg>
      <pc:sldChg chg="del">
        <pc:chgData name="Tom Smith" userId="eac52e5223bf4258" providerId="LiveId" clId="{12E992E1-CBC8-4246-8067-CDFFA27C8798}" dt="2022-10-21T21:36:38.711" v="116" actId="47"/>
        <pc:sldMkLst>
          <pc:docMk/>
          <pc:sldMk cId="3446795644" sldId="285"/>
        </pc:sldMkLst>
      </pc:sldChg>
      <pc:sldChg chg="modSp mod modAnim">
        <pc:chgData name="Tom Smith" userId="eac52e5223bf4258" providerId="LiveId" clId="{12E992E1-CBC8-4246-8067-CDFFA27C8798}" dt="2022-10-22T18:21:22.303" v="2456" actId="20577"/>
        <pc:sldMkLst>
          <pc:docMk/>
          <pc:sldMk cId="681569031" sldId="286"/>
        </pc:sldMkLst>
        <pc:spChg chg="mod">
          <ac:chgData name="Tom Smith" userId="eac52e5223bf4258" providerId="LiveId" clId="{12E992E1-CBC8-4246-8067-CDFFA27C8798}" dt="2022-10-22T18:17:52.932" v="2312" actId="20577"/>
          <ac:spMkLst>
            <pc:docMk/>
            <pc:sldMk cId="681569031" sldId="286"/>
            <ac:spMk id="2" creationId="{3CD60BCF-441D-D507-928D-AFB9F323E97C}"/>
          </ac:spMkLst>
        </pc:spChg>
        <pc:spChg chg="mod">
          <ac:chgData name="Tom Smith" userId="eac52e5223bf4258" providerId="LiveId" clId="{12E992E1-CBC8-4246-8067-CDFFA27C8798}" dt="2022-10-22T18:21:22.303" v="2456" actId="20577"/>
          <ac:spMkLst>
            <pc:docMk/>
            <pc:sldMk cId="681569031" sldId="286"/>
            <ac:spMk id="3" creationId="{F8D08054-F8C6-ADE9-DA6B-35A56503DBF0}"/>
          </ac:spMkLst>
        </pc:spChg>
      </pc:sldChg>
      <pc:sldChg chg="modSp add del mod modAnim">
        <pc:chgData name="Tom Smith" userId="eac52e5223bf4258" providerId="LiveId" clId="{12E992E1-CBC8-4246-8067-CDFFA27C8798}" dt="2022-10-22T17:31:26.887" v="1649" actId="5793"/>
        <pc:sldMkLst>
          <pc:docMk/>
          <pc:sldMk cId="550786203" sldId="287"/>
        </pc:sldMkLst>
        <pc:spChg chg="mod">
          <ac:chgData name="Tom Smith" userId="eac52e5223bf4258" providerId="LiveId" clId="{12E992E1-CBC8-4246-8067-CDFFA27C8798}" dt="2022-10-21T21:24:36.611" v="47"/>
          <ac:spMkLst>
            <pc:docMk/>
            <pc:sldMk cId="550786203" sldId="287"/>
            <ac:spMk id="3" creationId="{A161AC61-B472-ED43-8ED6-BC6AAC85D3D1}"/>
          </ac:spMkLst>
        </pc:spChg>
        <pc:spChg chg="mod">
          <ac:chgData name="Tom Smith" userId="eac52e5223bf4258" providerId="LiveId" clId="{12E992E1-CBC8-4246-8067-CDFFA27C8798}" dt="2022-10-22T17:31:26.887" v="1649" actId="5793"/>
          <ac:spMkLst>
            <pc:docMk/>
            <pc:sldMk cId="550786203" sldId="287"/>
            <ac:spMk id="4" creationId="{187A3C8D-6BAA-2F41-BB4D-46C64C3275AE}"/>
          </ac:spMkLst>
        </pc:spChg>
      </pc:sldChg>
      <pc:sldChg chg="modSp add mod modAnim">
        <pc:chgData name="Tom Smith" userId="eac52e5223bf4258" providerId="LiveId" clId="{12E992E1-CBC8-4246-8067-CDFFA27C8798}" dt="2022-10-22T18:05:42.314" v="2084"/>
        <pc:sldMkLst>
          <pc:docMk/>
          <pc:sldMk cId="2373481073" sldId="288"/>
        </pc:sldMkLst>
        <pc:spChg chg="mod">
          <ac:chgData name="Tom Smith" userId="eac52e5223bf4258" providerId="LiveId" clId="{12E992E1-CBC8-4246-8067-CDFFA27C8798}" dt="2022-10-21T21:31:38.011" v="98" actId="113"/>
          <ac:spMkLst>
            <pc:docMk/>
            <pc:sldMk cId="2373481073" sldId="288"/>
            <ac:spMk id="7" creationId="{B23B80F6-237E-134A-BD29-279453B5BA06}"/>
          </ac:spMkLst>
        </pc:spChg>
      </pc:sldChg>
      <pc:sldChg chg="modSp add mod modAnim">
        <pc:chgData name="Tom Smith" userId="eac52e5223bf4258" providerId="LiveId" clId="{12E992E1-CBC8-4246-8067-CDFFA27C8798}" dt="2022-10-21T21:47:06.983" v="585" actId="5793"/>
        <pc:sldMkLst>
          <pc:docMk/>
          <pc:sldMk cId="2511400914" sldId="289"/>
        </pc:sldMkLst>
        <pc:spChg chg="mod">
          <ac:chgData name="Tom Smith" userId="eac52e5223bf4258" providerId="LiveId" clId="{12E992E1-CBC8-4246-8067-CDFFA27C8798}" dt="2022-10-21T21:47:06.983" v="585" actId="5793"/>
          <ac:spMkLst>
            <pc:docMk/>
            <pc:sldMk cId="2511400914" sldId="289"/>
            <ac:spMk id="3" creationId="{F8D08054-F8C6-ADE9-DA6B-35A56503DBF0}"/>
          </ac:spMkLst>
        </pc:spChg>
      </pc:sldChg>
      <pc:sldChg chg="addSp delSp modSp add mod">
        <pc:chgData name="Tom Smith" userId="eac52e5223bf4258" providerId="LiveId" clId="{12E992E1-CBC8-4246-8067-CDFFA27C8798}" dt="2022-10-22T17:40:46.944" v="1809" actId="6549"/>
        <pc:sldMkLst>
          <pc:docMk/>
          <pc:sldMk cId="36748273" sldId="290"/>
        </pc:sldMkLst>
        <pc:spChg chg="mod">
          <ac:chgData name="Tom Smith" userId="eac52e5223bf4258" providerId="LiveId" clId="{12E992E1-CBC8-4246-8067-CDFFA27C8798}" dt="2022-10-22T17:40:46.944" v="1809" actId="6549"/>
          <ac:spMkLst>
            <pc:docMk/>
            <pc:sldMk cId="36748273" sldId="290"/>
            <ac:spMk id="2" creationId="{A1BA75AB-1188-EC45-A77F-B6965E4E193D}"/>
          </ac:spMkLst>
        </pc:spChg>
        <pc:picChg chg="add mod">
          <ac:chgData name="Tom Smith" userId="eac52e5223bf4258" providerId="LiveId" clId="{12E992E1-CBC8-4246-8067-CDFFA27C8798}" dt="2022-10-22T16:56:28.186" v="615" actId="1076"/>
          <ac:picMkLst>
            <pc:docMk/>
            <pc:sldMk cId="36748273" sldId="290"/>
            <ac:picMk id="5" creationId="{15CF4CD7-75B2-BB4D-4C5E-B343443AEEAA}"/>
          </ac:picMkLst>
        </pc:picChg>
        <pc:picChg chg="del">
          <ac:chgData name="Tom Smith" userId="eac52e5223bf4258" providerId="LiveId" clId="{12E992E1-CBC8-4246-8067-CDFFA27C8798}" dt="2022-10-22T16:55:19.364" v="611" actId="478"/>
          <ac:picMkLst>
            <pc:docMk/>
            <pc:sldMk cId="36748273" sldId="290"/>
            <ac:picMk id="6" creationId="{588FD8EE-08A3-FA3C-2645-713884D6F97B}"/>
          </ac:picMkLst>
        </pc:picChg>
      </pc:sldChg>
      <pc:sldChg chg="addSp delSp modSp add mod">
        <pc:chgData name="Tom Smith" userId="eac52e5223bf4258" providerId="LiveId" clId="{12E992E1-CBC8-4246-8067-CDFFA27C8798}" dt="2022-10-22T17:40:43.288" v="1808" actId="6549"/>
        <pc:sldMkLst>
          <pc:docMk/>
          <pc:sldMk cId="1112384422" sldId="291"/>
        </pc:sldMkLst>
        <pc:spChg chg="mod">
          <ac:chgData name="Tom Smith" userId="eac52e5223bf4258" providerId="LiveId" clId="{12E992E1-CBC8-4246-8067-CDFFA27C8798}" dt="2022-10-22T17:40:43.288" v="1808" actId="6549"/>
          <ac:spMkLst>
            <pc:docMk/>
            <pc:sldMk cId="1112384422" sldId="291"/>
            <ac:spMk id="2" creationId="{A1BA75AB-1188-EC45-A77F-B6965E4E193D}"/>
          </ac:spMkLst>
        </pc:spChg>
        <pc:picChg chg="del">
          <ac:chgData name="Tom Smith" userId="eac52e5223bf4258" providerId="LiveId" clId="{12E992E1-CBC8-4246-8067-CDFFA27C8798}" dt="2022-10-22T16:56:50.907" v="617" actId="478"/>
          <ac:picMkLst>
            <pc:docMk/>
            <pc:sldMk cId="1112384422" sldId="291"/>
            <ac:picMk id="5" creationId="{15CF4CD7-75B2-BB4D-4C5E-B343443AEEAA}"/>
          </ac:picMkLst>
        </pc:picChg>
        <pc:picChg chg="add mod">
          <ac:chgData name="Tom Smith" userId="eac52e5223bf4258" providerId="LiveId" clId="{12E992E1-CBC8-4246-8067-CDFFA27C8798}" dt="2022-10-22T16:58:35.942" v="620" actId="1076"/>
          <ac:picMkLst>
            <pc:docMk/>
            <pc:sldMk cId="1112384422" sldId="291"/>
            <ac:picMk id="6" creationId="{28314022-C75E-94D6-0FF2-0DAE4C6A2832}"/>
          </ac:picMkLst>
        </pc:picChg>
      </pc:sldChg>
      <pc:sldChg chg="addSp delSp modSp add mod modAnim">
        <pc:chgData name="Tom Smith" userId="eac52e5223bf4258" providerId="LiveId" clId="{12E992E1-CBC8-4246-8067-CDFFA27C8798}" dt="2022-10-22T18:02:54.365" v="1953" actId="20577"/>
        <pc:sldMkLst>
          <pc:docMk/>
          <pc:sldMk cId="630103370" sldId="292"/>
        </pc:sldMkLst>
        <pc:spChg chg="mod">
          <ac:chgData name="Tom Smith" userId="eac52e5223bf4258" providerId="LiveId" clId="{12E992E1-CBC8-4246-8067-CDFFA27C8798}" dt="2022-10-22T17:40:38.634" v="1807" actId="6549"/>
          <ac:spMkLst>
            <pc:docMk/>
            <pc:sldMk cId="630103370" sldId="292"/>
            <ac:spMk id="2" creationId="{A1BA75AB-1188-EC45-A77F-B6965E4E193D}"/>
          </ac:spMkLst>
        </pc:spChg>
        <pc:spChg chg="add mod">
          <ac:chgData name="Tom Smith" userId="eac52e5223bf4258" providerId="LiveId" clId="{12E992E1-CBC8-4246-8067-CDFFA27C8798}" dt="2022-10-22T18:02:54.365" v="1953" actId="20577"/>
          <ac:spMkLst>
            <pc:docMk/>
            <pc:sldMk cId="630103370" sldId="292"/>
            <ac:spMk id="7" creationId="{A2B59FFD-099D-590C-2B8D-16CBB833AABB}"/>
          </ac:spMkLst>
        </pc:spChg>
        <pc:picChg chg="add mod">
          <ac:chgData name="Tom Smith" userId="eac52e5223bf4258" providerId="LiveId" clId="{12E992E1-CBC8-4246-8067-CDFFA27C8798}" dt="2022-10-22T17:00:05.118" v="626" actId="1076"/>
          <ac:picMkLst>
            <pc:docMk/>
            <pc:sldMk cId="630103370" sldId="292"/>
            <ac:picMk id="5" creationId="{3A9969F3-7D12-AB61-D575-211AFA63FDC8}"/>
          </ac:picMkLst>
        </pc:picChg>
        <pc:picChg chg="del">
          <ac:chgData name="Tom Smith" userId="eac52e5223bf4258" providerId="LiveId" clId="{12E992E1-CBC8-4246-8067-CDFFA27C8798}" dt="2022-10-22T16:58:54.411" v="622" actId="478"/>
          <ac:picMkLst>
            <pc:docMk/>
            <pc:sldMk cId="630103370" sldId="292"/>
            <ac:picMk id="6" creationId="{28314022-C75E-94D6-0FF2-0DAE4C6A2832}"/>
          </ac:picMkLst>
        </pc:picChg>
      </pc:sldChg>
      <pc:sldChg chg="addSp delSp modSp add mod ord setBg setClrOvrMap">
        <pc:chgData name="Tom Smith" userId="eac52e5223bf4258" providerId="LiveId" clId="{12E992E1-CBC8-4246-8067-CDFFA27C8798}" dt="2022-10-22T17:27:56.792" v="1553" actId="1076"/>
        <pc:sldMkLst>
          <pc:docMk/>
          <pc:sldMk cId="1323046544" sldId="293"/>
        </pc:sldMkLst>
        <pc:spChg chg="mod">
          <ac:chgData name="Tom Smith" userId="eac52e5223bf4258" providerId="LiveId" clId="{12E992E1-CBC8-4246-8067-CDFFA27C8798}" dt="2022-10-22T17:27:56.792" v="1553" actId="1076"/>
          <ac:spMkLst>
            <pc:docMk/>
            <pc:sldMk cId="1323046544" sldId="293"/>
            <ac:spMk id="3" creationId="{B013D7B1-BE63-F643-9648-334445ABA88A}"/>
          </ac:spMkLst>
        </pc:spChg>
        <pc:spChg chg="del">
          <ac:chgData name="Tom Smith" userId="eac52e5223bf4258" providerId="LiveId" clId="{12E992E1-CBC8-4246-8067-CDFFA27C8798}" dt="2022-10-22T17:27:24.636" v="1550" actId="26606"/>
          <ac:spMkLst>
            <pc:docMk/>
            <pc:sldMk cId="1323046544" sldId="293"/>
            <ac:spMk id="8" creationId="{C33976D1-3430-450C-A978-87A9A6E8E71F}"/>
          </ac:spMkLst>
        </pc:spChg>
        <pc:spChg chg="del">
          <ac:chgData name="Tom Smith" userId="eac52e5223bf4258" providerId="LiveId" clId="{12E992E1-CBC8-4246-8067-CDFFA27C8798}" dt="2022-10-22T17:27:24.636" v="1550" actId="26606"/>
          <ac:spMkLst>
            <pc:docMk/>
            <pc:sldMk cId="1323046544" sldId="293"/>
            <ac:spMk id="10" creationId="{7D6AAC78-7D86-415A-ADC1-2B474807960C}"/>
          </ac:spMkLst>
        </pc:spChg>
        <pc:spChg chg="del">
          <ac:chgData name="Tom Smith" userId="eac52e5223bf4258" providerId="LiveId" clId="{12E992E1-CBC8-4246-8067-CDFFA27C8798}" dt="2022-10-22T17:27:24.636" v="1550" actId="26606"/>
          <ac:spMkLst>
            <pc:docMk/>
            <pc:sldMk cId="1323046544" sldId="293"/>
            <ac:spMk id="12" creationId="{F2A658D9-F185-44F1-BA33-D50320D1D078}"/>
          </ac:spMkLst>
        </pc:spChg>
        <pc:picChg chg="add">
          <ac:chgData name="Tom Smith" userId="eac52e5223bf4258" providerId="LiveId" clId="{12E992E1-CBC8-4246-8067-CDFFA27C8798}" dt="2022-10-22T17:27:24.636" v="1550" actId="26606"/>
          <ac:picMkLst>
            <pc:docMk/>
            <pc:sldMk cId="1323046544" sldId="293"/>
            <ac:picMk id="14" creationId="{64EA18CC-1666-8E82-551D-374A90CFBBFA}"/>
          </ac:picMkLst>
        </pc:picChg>
      </pc:sldChg>
      <pc:sldChg chg="modSp add mod modAnim">
        <pc:chgData name="Tom Smith" userId="eac52e5223bf4258" providerId="LiveId" clId="{12E992E1-CBC8-4246-8067-CDFFA27C8798}" dt="2022-10-22T18:02:00.336" v="1940" actId="6549"/>
        <pc:sldMkLst>
          <pc:docMk/>
          <pc:sldMk cId="1336551765" sldId="294"/>
        </pc:sldMkLst>
        <pc:spChg chg="mod">
          <ac:chgData name="Tom Smith" userId="eac52e5223bf4258" providerId="LiveId" clId="{12E992E1-CBC8-4246-8067-CDFFA27C8798}" dt="2022-10-22T18:02:00.336" v="1940" actId="6549"/>
          <ac:spMkLst>
            <pc:docMk/>
            <pc:sldMk cId="1336551765" sldId="294"/>
            <ac:spMk id="3" creationId="{B013D7B1-BE63-F643-9648-334445ABA88A}"/>
          </ac:spMkLst>
        </pc:spChg>
      </pc:sldChg>
      <pc:sldChg chg="add del ord">
        <pc:chgData name="Tom Smith" userId="eac52e5223bf4258" providerId="LiveId" clId="{12E992E1-CBC8-4246-8067-CDFFA27C8798}" dt="2022-10-22T18:17:16.781" v="2306" actId="47"/>
        <pc:sldMkLst>
          <pc:docMk/>
          <pc:sldMk cId="1282498502" sldId="295"/>
        </pc:sldMkLst>
      </pc:sldChg>
      <pc:sldChg chg="modSp add mod modAnim">
        <pc:chgData name="Tom Smith" userId="eac52e5223bf4258" providerId="LiveId" clId="{12E992E1-CBC8-4246-8067-CDFFA27C8798}" dt="2022-10-22T18:25:17.003" v="2945" actId="20577"/>
        <pc:sldMkLst>
          <pc:docMk/>
          <pc:sldMk cId="2785285739" sldId="295"/>
        </pc:sldMkLst>
        <pc:spChg chg="mod">
          <ac:chgData name="Tom Smith" userId="eac52e5223bf4258" providerId="LiveId" clId="{12E992E1-CBC8-4246-8067-CDFFA27C8798}" dt="2022-10-22T18:21:36.894" v="2464" actId="20577"/>
          <ac:spMkLst>
            <pc:docMk/>
            <pc:sldMk cId="2785285739" sldId="295"/>
            <ac:spMk id="2" creationId="{3CD60BCF-441D-D507-928D-AFB9F323E97C}"/>
          </ac:spMkLst>
        </pc:spChg>
        <pc:spChg chg="mod">
          <ac:chgData name="Tom Smith" userId="eac52e5223bf4258" providerId="LiveId" clId="{12E992E1-CBC8-4246-8067-CDFFA27C8798}" dt="2022-10-22T18:25:17.003" v="2945" actId="20577"/>
          <ac:spMkLst>
            <pc:docMk/>
            <pc:sldMk cId="2785285739" sldId="295"/>
            <ac:spMk id="3" creationId="{F8D08054-F8C6-ADE9-DA6B-35A56503DBF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Developing a Research Question Worksheet. University of Guelph McLaughlin Library http://</a:t>
            </a:r>
            <a:r>
              <a:rPr lang="en-US" dirty="0" err="1"/>
              <a:t>lib.uoguelph.ca</a:t>
            </a:r>
            <a:r>
              <a:rPr lang="en-US" dirty="0"/>
              <a:t>/</a:t>
            </a:r>
            <a:r>
              <a:rPr lang="en-US" sz="1200" kern="1200" dirty="0">
                <a:solidFill>
                  <a:schemeClr val="tx1"/>
                </a:solidFill>
                <a:effectLst/>
                <a:latin typeface="+mn-lt"/>
                <a:ea typeface="+mn-ea"/>
                <a:cs typeface="+mn-cs"/>
              </a:rPr>
              <a:t>This work is licensed under a Creative Commons Attribution </a:t>
            </a:r>
            <a:r>
              <a:rPr lang="en-US" sz="1200" kern="1200" dirty="0" err="1">
                <a:solidFill>
                  <a:schemeClr val="tx1"/>
                </a:solidFill>
                <a:effectLst/>
                <a:latin typeface="+mn-lt"/>
                <a:ea typeface="+mn-ea"/>
                <a:cs typeface="+mn-cs"/>
              </a:rPr>
              <a:t>NonCommercial-ShareAlike</a:t>
            </a:r>
            <a:r>
              <a:rPr lang="en-US" sz="1200" kern="1200" dirty="0">
                <a:solidFill>
                  <a:schemeClr val="tx1"/>
                </a:solidFill>
                <a:effectLst/>
                <a:latin typeface="+mn-lt"/>
                <a:ea typeface="+mn-ea"/>
                <a:cs typeface="+mn-cs"/>
              </a:rPr>
              <a:t> 4.0 International License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E6B3CA-90D4-C647-94F5-4704FEA6A4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0857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Developing a Research Question Worksheet. University of Guelph McLaughlin Library http://</a:t>
            </a:r>
            <a:r>
              <a:rPr lang="en-US" dirty="0" err="1"/>
              <a:t>lib.uoguelph.ca</a:t>
            </a:r>
            <a:r>
              <a:rPr lang="en-US" dirty="0"/>
              <a:t>/</a:t>
            </a:r>
            <a:r>
              <a:rPr lang="en-US" sz="1200" kern="1200" dirty="0">
                <a:solidFill>
                  <a:schemeClr val="tx1"/>
                </a:solidFill>
                <a:effectLst/>
                <a:latin typeface="+mn-lt"/>
                <a:ea typeface="+mn-ea"/>
                <a:cs typeface="+mn-cs"/>
              </a:rPr>
              <a:t>This work is licensed under a Creative Commons Attribution </a:t>
            </a:r>
            <a:r>
              <a:rPr lang="en-US" sz="1200" kern="1200" dirty="0" err="1">
                <a:solidFill>
                  <a:schemeClr val="tx1"/>
                </a:solidFill>
                <a:effectLst/>
                <a:latin typeface="+mn-lt"/>
                <a:ea typeface="+mn-ea"/>
                <a:cs typeface="+mn-cs"/>
              </a:rPr>
              <a:t>NonCommercial-ShareAlike</a:t>
            </a:r>
            <a:r>
              <a:rPr lang="en-US" sz="1200" kern="1200" dirty="0">
                <a:solidFill>
                  <a:schemeClr val="tx1"/>
                </a:solidFill>
                <a:effectLst/>
                <a:latin typeface="+mn-lt"/>
                <a:ea typeface="+mn-ea"/>
                <a:cs typeface="+mn-cs"/>
              </a:rPr>
              <a:t> 4.0 International License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E6B3CA-90D4-C647-94F5-4704FEA6A4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8399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21</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08B9EBBA-996F-894A-B54A-D6246ED52CEA}" type="datetimeFigureOut">
              <a:rPr lang="en-US" smtClean="0"/>
              <a:pPr/>
              <a:t>10/21/2022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770178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A1323-8D79-1946-B0D7-40001CF92E9D}" type="datetimeFigureOut">
              <a:rPr lang="en-US" smtClean="0"/>
              <a:pPr/>
              <a:t>10/21/2022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9078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DFA1846-DA80-1C48-A609-854EA85C59AD}" type="datetimeFigureOut">
              <a:rPr lang="en-US" smtClean="0"/>
              <a:pPr/>
              <a:t>10/21/2022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751930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7302355-E14B-8545-A8F8-0FE83CC9D524}" type="datetimeFigureOut">
              <a:rPr lang="en-US" smtClean="0"/>
              <a:pPr/>
              <a:t>10/21/2022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040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9B482E8-6E0E-1B4F-B1FD-C69DB9E858D9}" type="datetimeFigureOut">
              <a:rPr lang="en-US" smtClean="0"/>
              <a:pPr/>
              <a:t>10/21/2022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7853844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021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930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0DF5E60-9974-AC48-9591-99C2BB44B7CF}" type="datetimeFigureOut">
              <a:rPr lang="en-US" smtClean="0"/>
              <a:pPr/>
              <a:t>10/21/2022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72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9B482E8-6E0E-1B4F-B1FD-C69DB9E858D9}" type="datetimeFigureOut">
              <a:rPr lang="en-US" smtClean="0"/>
              <a:pPr/>
              <a:t>10/21/2022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866369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0881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3967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06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09B482E8-6E0E-1B4F-B1FD-C69DB9E858D9}" type="datetimeFigureOut">
              <a:rPr lang="en-US" smtClean="0"/>
              <a:pPr/>
              <a:t>10/21/2022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76648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libguides.citytech.cuny.edu/intro/research-questio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“Reflective Annotated Bibliography” PowerPoint </a:t>
            </a:r>
          </a:p>
          <a:p>
            <a:r>
              <a:rPr lang="en-US" sz="4100" dirty="0">
                <a:cs typeface="Times New Roman" panose="02020603050405020304" pitchFamily="18" charset="0"/>
              </a:rPr>
              <a:t>Return to your brainstorming for Unit 2</a:t>
            </a:r>
          </a:p>
          <a:p>
            <a:r>
              <a:rPr lang="en-US" sz="4100" dirty="0">
                <a:cs typeface="Times New Roman" panose="02020603050405020304" pitchFamily="18" charset="0"/>
              </a:rPr>
              <a:t>Complete the KWRL activity</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603DE-001E-E844-A026-F9B7D61011F8}"/>
              </a:ext>
            </a:extLst>
          </p:cNvPr>
          <p:cNvSpPr>
            <a:spLocks noGrp="1"/>
          </p:cNvSpPr>
          <p:nvPr>
            <p:ph type="title"/>
          </p:nvPr>
        </p:nvSpPr>
        <p:spPr/>
        <p:txBody>
          <a:bodyPr/>
          <a:lstStyle/>
          <a:p>
            <a:r>
              <a:rPr lang="en-US" dirty="0"/>
              <a:t>Citation of the Source</a:t>
            </a:r>
          </a:p>
        </p:txBody>
      </p:sp>
      <p:sp>
        <p:nvSpPr>
          <p:cNvPr id="5" name="Text Placeholder 4">
            <a:extLst>
              <a:ext uri="{FF2B5EF4-FFF2-40B4-BE49-F238E27FC236}">
                <a16:creationId xmlns:a16="http://schemas.microsoft.com/office/drawing/2014/main" id="{B515C0F7-F247-2A4B-878E-CEF063BE1247}"/>
              </a:ext>
            </a:extLst>
          </p:cNvPr>
          <p:cNvSpPr>
            <a:spLocks noGrp="1"/>
          </p:cNvSpPr>
          <p:nvPr>
            <p:ph type="body" idx="1"/>
          </p:nvPr>
        </p:nvSpPr>
        <p:spPr>
          <a:xfrm>
            <a:off x="1447191" y="2019550"/>
            <a:ext cx="4645152" cy="478952"/>
          </a:xfrm>
        </p:spPr>
        <p:txBody>
          <a:bodyPr/>
          <a:lstStyle/>
          <a:p>
            <a:r>
              <a:rPr lang="en-US" dirty="0"/>
              <a:t>MLA Format, 9</a:t>
            </a:r>
            <a:r>
              <a:rPr lang="en-US" baseline="30000" dirty="0"/>
              <a:t>th</a:t>
            </a:r>
            <a:r>
              <a:rPr lang="en-US" dirty="0"/>
              <a:t> edition</a:t>
            </a:r>
          </a:p>
        </p:txBody>
      </p:sp>
      <p:sp>
        <p:nvSpPr>
          <p:cNvPr id="3" name="Content Placeholder 2">
            <a:extLst>
              <a:ext uri="{FF2B5EF4-FFF2-40B4-BE49-F238E27FC236}">
                <a16:creationId xmlns:a16="http://schemas.microsoft.com/office/drawing/2014/main" id="{A161AC61-B472-ED43-8ED6-BC6AAC85D3D1}"/>
              </a:ext>
            </a:extLst>
          </p:cNvPr>
          <p:cNvSpPr>
            <a:spLocks noGrp="1"/>
          </p:cNvSpPr>
          <p:nvPr>
            <p:ph sz="half" idx="2"/>
          </p:nvPr>
        </p:nvSpPr>
        <p:spPr>
          <a:xfrm>
            <a:off x="814729" y="2508948"/>
            <a:ext cx="5189856" cy="4059277"/>
          </a:xfrm>
        </p:spPr>
        <p:txBody>
          <a:bodyPr>
            <a:normAutofit/>
          </a:bodyPr>
          <a:lstStyle/>
          <a:p>
            <a:pPr marL="0" indent="0">
              <a:buNone/>
            </a:pPr>
            <a:r>
              <a:rPr lang="en-US" dirty="0"/>
              <a:t>Elements to Include</a:t>
            </a:r>
          </a:p>
          <a:p>
            <a:r>
              <a:rPr lang="en-US" dirty="0"/>
              <a:t>Author.</a:t>
            </a:r>
          </a:p>
          <a:p>
            <a:r>
              <a:rPr lang="en-US" dirty="0"/>
              <a:t>Title of source.</a:t>
            </a:r>
          </a:p>
          <a:p>
            <a:r>
              <a:rPr lang="en-US" i="1" dirty="0"/>
              <a:t>Title of container</a:t>
            </a:r>
            <a:r>
              <a:rPr lang="en-US" dirty="0"/>
              <a:t>,</a:t>
            </a:r>
          </a:p>
          <a:p>
            <a:r>
              <a:rPr lang="en-US" dirty="0"/>
              <a:t>Other contributors,</a:t>
            </a:r>
          </a:p>
          <a:p>
            <a:r>
              <a:rPr lang="en-US" dirty="0"/>
              <a:t>Version,</a:t>
            </a:r>
          </a:p>
          <a:p>
            <a:r>
              <a:rPr lang="en-US" dirty="0"/>
              <a:t>Number,</a:t>
            </a:r>
          </a:p>
          <a:p>
            <a:r>
              <a:rPr lang="en-US" dirty="0"/>
              <a:t>Publisher,</a:t>
            </a:r>
          </a:p>
          <a:p>
            <a:r>
              <a:rPr lang="en-US" dirty="0"/>
              <a:t>Publication date,</a:t>
            </a:r>
          </a:p>
          <a:p>
            <a:r>
              <a:rPr lang="en-US" dirty="0"/>
              <a:t>Location.</a:t>
            </a:r>
          </a:p>
        </p:txBody>
      </p:sp>
      <p:sp>
        <p:nvSpPr>
          <p:cNvPr id="4" name="Content Placeholder 3">
            <a:extLst>
              <a:ext uri="{FF2B5EF4-FFF2-40B4-BE49-F238E27FC236}">
                <a16:creationId xmlns:a16="http://schemas.microsoft.com/office/drawing/2014/main" id="{187A3C8D-6BAA-2F41-BB4D-46C64C3275AE}"/>
              </a:ext>
            </a:extLst>
          </p:cNvPr>
          <p:cNvSpPr>
            <a:spLocks noGrp="1"/>
          </p:cNvSpPr>
          <p:nvPr>
            <p:ph sz="quarter" idx="4"/>
          </p:nvPr>
        </p:nvSpPr>
        <p:spPr>
          <a:xfrm>
            <a:off x="6004585" y="2019550"/>
            <a:ext cx="5856857" cy="4651706"/>
          </a:xfrm>
        </p:spPr>
        <p:txBody>
          <a:bodyPr>
            <a:normAutofit/>
          </a:bodyPr>
          <a:lstStyle/>
          <a:p>
            <a:pPr marL="0" indent="0">
              <a:buNone/>
            </a:pPr>
            <a:r>
              <a:rPr lang="en-US" dirty="0"/>
              <a:t>Book</a:t>
            </a:r>
          </a:p>
          <a:p>
            <a:pPr marL="228600" lvl="1" indent="0">
              <a:buNone/>
            </a:pPr>
            <a:r>
              <a:rPr lang="en-US" sz="1800" dirty="0"/>
              <a:t>Henley, Patricia. </a:t>
            </a:r>
            <a:r>
              <a:rPr lang="en-US" sz="1800" i="1" dirty="0"/>
              <a:t>The Hummingbird House</a:t>
            </a:r>
            <a:r>
              <a:rPr lang="en-US" sz="1800" dirty="0"/>
              <a:t>. MacMurray, 1999.</a:t>
            </a:r>
          </a:p>
          <a:p>
            <a:pPr marL="0" indent="0">
              <a:buNone/>
            </a:pPr>
            <a:r>
              <a:rPr lang="en-US" dirty="0"/>
              <a:t>Website</a:t>
            </a:r>
          </a:p>
          <a:p>
            <a:pPr marL="228600" lvl="1" indent="0">
              <a:buNone/>
            </a:pPr>
            <a:r>
              <a:rPr lang="en-US" sz="1800" dirty="0" err="1"/>
              <a:t>Lundman</a:t>
            </a:r>
            <a:r>
              <a:rPr lang="en-US" sz="1800" dirty="0"/>
              <a:t>, Susan. "How to Make Vegetarian Chili." </a:t>
            </a:r>
            <a:r>
              <a:rPr lang="en-US" sz="1800" i="1" dirty="0" err="1"/>
              <a:t>eHow</a:t>
            </a:r>
            <a:r>
              <a:rPr lang="en-US" sz="1800" i="1" dirty="0"/>
              <a:t>,</a:t>
            </a:r>
            <a:r>
              <a:rPr lang="en-US" sz="1800" dirty="0"/>
              <a:t> </a:t>
            </a:r>
            <a:r>
              <a:rPr lang="en-US" sz="1800" dirty="0" err="1"/>
              <a:t>www.ehow.com</a:t>
            </a:r>
            <a:r>
              <a:rPr lang="en-US" sz="1800" dirty="0"/>
              <a:t>/how_10727_make-vegetarian-chili.html.</a:t>
            </a:r>
          </a:p>
          <a:p>
            <a:pPr marL="0" indent="0">
              <a:buNone/>
            </a:pPr>
            <a:r>
              <a:rPr lang="en-US" dirty="0"/>
              <a:t>Journal (from library database)</a:t>
            </a:r>
          </a:p>
          <a:p>
            <a:pPr marL="228600" lvl="1" indent="0">
              <a:buNone/>
            </a:pPr>
            <a:r>
              <a:rPr lang="en-US" sz="1800" dirty="0" err="1"/>
              <a:t>Langhamer</a:t>
            </a:r>
            <a:r>
              <a:rPr lang="en-US" sz="1800" dirty="0"/>
              <a:t>, Claire. “Love and Courtship in Mid-Twentieth-Century England.” </a:t>
            </a:r>
            <a:r>
              <a:rPr lang="en-US" sz="1800" i="1" dirty="0"/>
              <a:t>Historical Journal</a:t>
            </a:r>
            <a:r>
              <a:rPr lang="en-US" sz="1800" dirty="0"/>
              <a:t>, vol. 50, no. 1, 2007, pp. 173-96. </a:t>
            </a:r>
            <a:r>
              <a:rPr lang="en-US" sz="1800" i="1" dirty="0"/>
              <a:t>ProQuest,</a:t>
            </a:r>
            <a:r>
              <a:rPr lang="en-US" sz="1800" dirty="0"/>
              <a:t> doi:10.1017/S0018246X06005966. Accessed 27 May 2009.</a:t>
            </a:r>
          </a:p>
        </p:txBody>
      </p:sp>
    </p:spTree>
    <p:extLst>
      <p:ext uri="{BB962C8B-B14F-4D97-AF65-F5344CB8AC3E}">
        <p14:creationId xmlns:p14="http://schemas.microsoft.com/office/powerpoint/2010/main" val="55078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useBgFill="1">
        <p:nvSpPr>
          <p:cNvPr id="15" name="Rectangle 14">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7" name="Oval 16">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7" name="Title 6">
            <a:extLst>
              <a:ext uri="{FF2B5EF4-FFF2-40B4-BE49-F238E27FC236}">
                <a16:creationId xmlns:a16="http://schemas.microsoft.com/office/drawing/2014/main" id="{8DEA4CAA-8CE5-1641-9D24-336058D031AB}"/>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Summary of the Source</a:t>
            </a:r>
          </a:p>
        </p:txBody>
      </p:sp>
      <p:sp>
        <p:nvSpPr>
          <p:cNvPr id="8" name="Content Placeholder 7">
            <a:extLst>
              <a:ext uri="{FF2B5EF4-FFF2-40B4-BE49-F238E27FC236}">
                <a16:creationId xmlns:a16="http://schemas.microsoft.com/office/drawing/2014/main" id="{E950F7FE-0F11-F643-840E-09D089E6DCDF}"/>
              </a:ext>
            </a:extLst>
          </p:cNvPr>
          <p:cNvSpPr>
            <a:spLocks noGrp="1"/>
          </p:cNvSpPr>
          <p:nvPr>
            <p:ph idx="1"/>
          </p:nvPr>
        </p:nvSpPr>
        <p:spPr>
          <a:xfrm>
            <a:off x="5591695" y="1402080"/>
            <a:ext cx="5320696" cy="4053840"/>
          </a:xfrm>
        </p:spPr>
        <p:txBody>
          <a:bodyPr anchor="ctr">
            <a:normAutofit/>
          </a:bodyPr>
          <a:lstStyle/>
          <a:p>
            <a:pPr marL="0" indent="0">
              <a:buNone/>
            </a:pPr>
            <a:r>
              <a:rPr lang="en-US" sz="3200" dirty="0"/>
              <a:t>The summary should include:</a:t>
            </a:r>
          </a:p>
          <a:p>
            <a:pPr lvl="1"/>
            <a:r>
              <a:rPr lang="en-US" sz="3200" dirty="0"/>
              <a:t>Thesis or main argument</a:t>
            </a:r>
          </a:p>
          <a:p>
            <a:pPr lvl="1"/>
            <a:r>
              <a:rPr lang="en-US" sz="3200" dirty="0"/>
              <a:t>2-3 key points</a:t>
            </a:r>
          </a:p>
        </p:txBody>
      </p:sp>
    </p:spTree>
    <p:extLst>
      <p:ext uri="{BB962C8B-B14F-4D97-AF65-F5344CB8AC3E}">
        <p14:creationId xmlns:p14="http://schemas.microsoft.com/office/powerpoint/2010/main" val="3227789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091BFFA1-5D7A-C04A-9D02-84BFE05CB970}"/>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dirty="0">
                <a:solidFill>
                  <a:srgbClr val="FFFFFF"/>
                </a:solidFill>
              </a:rPr>
              <a:t>Reflection</a:t>
            </a:r>
          </a:p>
        </p:txBody>
      </p:sp>
      <p:sp>
        <p:nvSpPr>
          <p:cNvPr id="3" name="Content Placeholder 2">
            <a:extLst>
              <a:ext uri="{FF2B5EF4-FFF2-40B4-BE49-F238E27FC236}">
                <a16:creationId xmlns:a16="http://schemas.microsoft.com/office/drawing/2014/main" id="{839F07C9-1298-0745-826D-98F134BBEA35}"/>
              </a:ext>
            </a:extLst>
          </p:cNvPr>
          <p:cNvSpPr>
            <a:spLocks noGrp="1"/>
          </p:cNvSpPr>
          <p:nvPr>
            <p:ph idx="1"/>
          </p:nvPr>
        </p:nvSpPr>
        <p:spPr>
          <a:xfrm>
            <a:off x="5591695" y="1402080"/>
            <a:ext cx="5320696" cy="4053840"/>
          </a:xfrm>
        </p:spPr>
        <p:txBody>
          <a:bodyPr anchor="ctr">
            <a:noAutofit/>
          </a:bodyPr>
          <a:lstStyle/>
          <a:p>
            <a:pPr marL="0" indent="0">
              <a:buNone/>
            </a:pPr>
            <a:r>
              <a:rPr lang="en-US" sz="2800" dirty="0"/>
              <a:t>The reflection should include:</a:t>
            </a:r>
          </a:p>
          <a:p>
            <a:r>
              <a:rPr lang="en-US" sz="2800" dirty="0"/>
              <a:t> Your personal thoughts on the quality of the source and its arguments</a:t>
            </a:r>
          </a:p>
          <a:p>
            <a:r>
              <a:rPr lang="en-US" sz="2800" dirty="0"/>
              <a:t>How you might use this source to answer your research question</a:t>
            </a:r>
          </a:p>
          <a:p>
            <a:r>
              <a:rPr lang="en-US" sz="2800" dirty="0"/>
              <a:t>Reflection on how the source was written (”reading like a writer”)</a:t>
            </a:r>
          </a:p>
        </p:txBody>
      </p:sp>
    </p:spTree>
    <p:extLst>
      <p:ext uri="{BB962C8B-B14F-4D97-AF65-F5344CB8AC3E}">
        <p14:creationId xmlns:p14="http://schemas.microsoft.com/office/powerpoint/2010/main" val="1037775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08870-4B21-D249-A5D8-182A20A366B0}"/>
              </a:ext>
            </a:extLst>
          </p:cNvPr>
          <p:cNvSpPr>
            <a:spLocks noGrp="1"/>
          </p:cNvSpPr>
          <p:nvPr>
            <p:ph type="title"/>
          </p:nvPr>
        </p:nvSpPr>
        <p:spPr/>
        <p:txBody>
          <a:bodyPr/>
          <a:lstStyle/>
          <a:p>
            <a:r>
              <a:rPr lang="en-US" dirty="0"/>
              <a:t>Important Quotation</a:t>
            </a:r>
          </a:p>
        </p:txBody>
      </p:sp>
      <p:sp>
        <p:nvSpPr>
          <p:cNvPr id="3" name="Content Placeholder 2">
            <a:extLst>
              <a:ext uri="{FF2B5EF4-FFF2-40B4-BE49-F238E27FC236}">
                <a16:creationId xmlns:a16="http://schemas.microsoft.com/office/drawing/2014/main" id="{619A4F3C-2CB2-274C-8E31-DA2CC949C09A}"/>
              </a:ext>
            </a:extLst>
          </p:cNvPr>
          <p:cNvSpPr>
            <a:spLocks noGrp="1"/>
          </p:cNvSpPr>
          <p:nvPr>
            <p:ph sz="half" idx="1"/>
          </p:nvPr>
        </p:nvSpPr>
        <p:spPr/>
        <p:txBody>
          <a:bodyPr>
            <a:normAutofit/>
          </a:bodyPr>
          <a:lstStyle/>
          <a:p>
            <a:pPr marL="0" indent="0">
              <a:buNone/>
            </a:pPr>
            <a:r>
              <a:rPr lang="en-US" sz="3200" dirty="0"/>
              <a:t>Quotation section should contain a short, carefully selected quotation from the source. </a:t>
            </a:r>
          </a:p>
        </p:txBody>
      </p:sp>
      <p:sp>
        <p:nvSpPr>
          <p:cNvPr id="4" name="Content Placeholder 3">
            <a:extLst>
              <a:ext uri="{FF2B5EF4-FFF2-40B4-BE49-F238E27FC236}">
                <a16:creationId xmlns:a16="http://schemas.microsoft.com/office/drawing/2014/main" id="{80FDF2E7-6877-0B4A-B799-AC77E45E0832}"/>
              </a:ext>
            </a:extLst>
          </p:cNvPr>
          <p:cNvSpPr>
            <a:spLocks noGrp="1"/>
          </p:cNvSpPr>
          <p:nvPr>
            <p:ph sz="half" idx="2"/>
          </p:nvPr>
        </p:nvSpPr>
        <p:spPr>
          <a:xfrm>
            <a:off x="6338315" y="2638044"/>
            <a:ext cx="5603476" cy="3885586"/>
          </a:xfrm>
        </p:spPr>
        <p:txBody>
          <a:bodyPr>
            <a:normAutofit/>
          </a:bodyPr>
          <a:lstStyle/>
          <a:p>
            <a:r>
              <a:rPr lang="en-US" dirty="0"/>
              <a:t>Quotations should be integrated using MLA formatted in-text citation practices (note how the quote is introduced in some way—don’t just copy and paste):</a:t>
            </a:r>
          </a:p>
          <a:p>
            <a:pPr lvl="1"/>
            <a:r>
              <a:rPr lang="en-US" sz="1800" dirty="0"/>
              <a:t>Wordsworth stated that Romantic poetry was marked by a "spontaneous overflow of powerful feelings" (263).</a:t>
            </a:r>
          </a:p>
          <a:p>
            <a:pPr lvl="1"/>
            <a:r>
              <a:rPr lang="en-US" sz="1800" dirty="0"/>
              <a:t>Romantic poetry is characterized by the "spontaneous overflow of powerful feelings" (Wordsworth 263).</a:t>
            </a:r>
          </a:p>
          <a:p>
            <a:pPr marL="0" indent="0">
              <a:buNone/>
            </a:pPr>
            <a:endParaRPr lang="en-US" dirty="0"/>
          </a:p>
        </p:txBody>
      </p:sp>
    </p:spTree>
    <p:extLst>
      <p:ext uri="{BB962C8B-B14F-4D97-AF65-F5344CB8AC3E}">
        <p14:creationId xmlns:p14="http://schemas.microsoft.com/office/powerpoint/2010/main" val="3850366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588FD8EE-08A3-FA3C-2645-713884D6F97B}"/>
              </a:ext>
            </a:extLst>
          </p:cNvPr>
          <p:cNvPicPr>
            <a:picLocks noChangeAspect="1"/>
          </p:cNvPicPr>
          <p:nvPr/>
        </p:nvPicPr>
        <p:blipFill>
          <a:blip r:embed="rId2"/>
          <a:stretch>
            <a:fillRect/>
          </a:stretch>
        </p:blipFill>
        <p:spPr>
          <a:xfrm>
            <a:off x="899775" y="2076673"/>
            <a:ext cx="10677211" cy="2159586"/>
          </a:xfrm>
          <a:prstGeom prst="rect">
            <a:avLst/>
          </a:prstGeom>
        </p:spPr>
      </p:pic>
    </p:spTree>
    <p:extLst>
      <p:ext uri="{BB962C8B-B14F-4D97-AF65-F5344CB8AC3E}">
        <p14:creationId xmlns:p14="http://schemas.microsoft.com/office/powerpoint/2010/main" val="245763526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15CF4CD7-75B2-BB4D-4C5E-B343443AEEAA}"/>
              </a:ext>
            </a:extLst>
          </p:cNvPr>
          <p:cNvPicPr>
            <a:picLocks noChangeAspect="1"/>
          </p:cNvPicPr>
          <p:nvPr/>
        </p:nvPicPr>
        <p:blipFill>
          <a:blip r:embed="rId2"/>
          <a:stretch>
            <a:fillRect/>
          </a:stretch>
        </p:blipFill>
        <p:spPr>
          <a:xfrm>
            <a:off x="1863392" y="2020403"/>
            <a:ext cx="8926728" cy="4203416"/>
          </a:xfrm>
          <a:prstGeom prst="rect">
            <a:avLst/>
          </a:prstGeom>
        </p:spPr>
      </p:pic>
    </p:spTree>
    <p:extLst>
      <p:ext uri="{BB962C8B-B14F-4D97-AF65-F5344CB8AC3E}">
        <p14:creationId xmlns:p14="http://schemas.microsoft.com/office/powerpoint/2010/main" val="36748273"/>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28314022-C75E-94D6-0FF2-0DAE4C6A2832}"/>
              </a:ext>
            </a:extLst>
          </p:cNvPr>
          <p:cNvPicPr>
            <a:picLocks noChangeAspect="1"/>
          </p:cNvPicPr>
          <p:nvPr/>
        </p:nvPicPr>
        <p:blipFill>
          <a:blip r:embed="rId2"/>
          <a:stretch>
            <a:fillRect/>
          </a:stretch>
        </p:blipFill>
        <p:spPr>
          <a:xfrm>
            <a:off x="1947135" y="1929195"/>
            <a:ext cx="8750888" cy="4587422"/>
          </a:xfrm>
          <a:prstGeom prst="rect">
            <a:avLst/>
          </a:prstGeom>
        </p:spPr>
      </p:pic>
    </p:spTree>
    <p:extLst>
      <p:ext uri="{BB962C8B-B14F-4D97-AF65-F5344CB8AC3E}">
        <p14:creationId xmlns:p14="http://schemas.microsoft.com/office/powerpoint/2010/main" val="111238442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3A9969F3-7D12-AB61-D575-211AFA63FDC8}"/>
              </a:ext>
            </a:extLst>
          </p:cNvPr>
          <p:cNvPicPr>
            <a:picLocks noChangeAspect="1"/>
          </p:cNvPicPr>
          <p:nvPr/>
        </p:nvPicPr>
        <p:blipFill>
          <a:blip r:embed="rId2"/>
          <a:stretch>
            <a:fillRect/>
          </a:stretch>
        </p:blipFill>
        <p:spPr>
          <a:xfrm>
            <a:off x="897255" y="2577593"/>
            <a:ext cx="10682252" cy="1929873"/>
          </a:xfrm>
          <a:prstGeom prst="rect">
            <a:avLst/>
          </a:prstGeom>
        </p:spPr>
      </p:pic>
      <p:sp>
        <p:nvSpPr>
          <p:cNvPr id="7" name="TextBox 6">
            <a:extLst>
              <a:ext uri="{FF2B5EF4-FFF2-40B4-BE49-F238E27FC236}">
                <a16:creationId xmlns:a16="http://schemas.microsoft.com/office/drawing/2014/main" id="{A2B59FFD-099D-590C-2B8D-16CBB833AABB}"/>
              </a:ext>
            </a:extLst>
          </p:cNvPr>
          <p:cNvSpPr txBox="1"/>
          <p:nvPr/>
        </p:nvSpPr>
        <p:spPr>
          <a:xfrm>
            <a:off x="1533832" y="4906297"/>
            <a:ext cx="9242323" cy="646331"/>
          </a:xfrm>
          <a:prstGeom prst="rect">
            <a:avLst/>
          </a:prstGeom>
          <a:noFill/>
        </p:spPr>
        <p:txBody>
          <a:bodyPr wrap="square" rtlCol="0">
            <a:spAutoFit/>
          </a:bodyPr>
          <a:lstStyle/>
          <a:p>
            <a:r>
              <a:rPr lang="en-US" dirty="0"/>
              <a:t>To see how the entry looks in its entirety, let’s go to Course Profile &gt; Files &gt; Handouts &gt; ENG1101 How do I write an entry?</a:t>
            </a:r>
          </a:p>
        </p:txBody>
      </p:sp>
    </p:spTree>
    <p:extLst>
      <p:ext uri="{BB962C8B-B14F-4D97-AF65-F5344CB8AC3E}">
        <p14:creationId xmlns:p14="http://schemas.microsoft.com/office/powerpoint/2010/main" val="6301033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36816-440B-3440-BDD0-4B796C6494E7}"/>
              </a:ext>
            </a:extLst>
          </p:cNvPr>
          <p:cNvSpPr>
            <a:spLocks noGrp="1"/>
          </p:cNvSpPr>
          <p:nvPr>
            <p:ph type="title"/>
          </p:nvPr>
        </p:nvSpPr>
        <p:spPr>
          <a:xfrm>
            <a:off x="829781" y="2708804"/>
            <a:ext cx="3698803" cy="1440394"/>
          </a:xfrm>
          <a:noFill/>
          <a:ln>
            <a:solidFill>
              <a:schemeClr val="tx1"/>
            </a:solidFill>
          </a:ln>
        </p:spPr>
        <p:txBody>
          <a:bodyPr>
            <a:normAutofit/>
          </a:bodyPr>
          <a:lstStyle/>
          <a:p>
            <a:r>
              <a:rPr lang="en-US" sz="2400">
                <a:solidFill>
                  <a:schemeClr val="tx1"/>
                </a:solidFill>
              </a:rPr>
              <a:t>Put it all together!</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Content Placeholder 2">
            <a:extLst>
              <a:ext uri="{FF2B5EF4-FFF2-40B4-BE49-F238E27FC236}">
                <a16:creationId xmlns:a16="http://schemas.microsoft.com/office/drawing/2014/main" id="{D96729F5-94FC-3045-A9F0-C5199754E4F8}"/>
              </a:ext>
            </a:extLst>
          </p:cNvPr>
          <p:cNvSpPr>
            <a:spLocks noGrp="1"/>
          </p:cNvSpPr>
          <p:nvPr>
            <p:ph idx="1"/>
          </p:nvPr>
        </p:nvSpPr>
        <p:spPr>
          <a:xfrm>
            <a:off x="6049182" y="802638"/>
            <a:ext cx="5408696" cy="5252722"/>
          </a:xfrm>
        </p:spPr>
        <p:txBody>
          <a:bodyPr anchor="ctr">
            <a:normAutofit fontScale="92500" lnSpcReduction="10000"/>
          </a:bodyPr>
          <a:lstStyle/>
          <a:p>
            <a:pPr marL="0" indent="0">
              <a:buNone/>
            </a:pPr>
            <a:r>
              <a:rPr lang="en-US" dirty="0">
                <a:solidFill>
                  <a:schemeClr val="bg1"/>
                </a:solidFill>
              </a:rPr>
              <a:t>The complete reflective annotated bibliography should include:</a:t>
            </a:r>
          </a:p>
          <a:p>
            <a:pPr lvl="1"/>
            <a:r>
              <a:rPr lang="en-US" sz="1800" dirty="0">
                <a:solidFill>
                  <a:schemeClr val="bg1"/>
                </a:solidFill>
              </a:rPr>
              <a:t>Research Question</a:t>
            </a:r>
          </a:p>
          <a:p>
            <a:pPr lvl="1"/>
            <a:r>
              <a:rPr lang="en-US" sz="1800" dirty="0">
                <a:solidFill>
                  <a:schemeClr val="bg1"/>
                </a:solidFill>
              </a:rPr>
              <a:t>Introduction</a:t>
            </a:r>
          </a:p>
          <a:p>
            <a:pPr lvl="1"/>
            <a:r>
              <a:rPr lang="en-US" sz="1800" dirty="0">
                <a:solidFill>
                  <a:schemeClr val="bg1"/>
                </a:solidFill>
              </a:rPr>
              <a:t>Three entries listed in </a:t>
            </a:r>
            <a:r>
              <a:rPr lang="en-US" sz="1800" b="1" dirty="0">
                <a:solidFill>
                  <a:schemeClr val="bg1"/>
                </a:solidFill>
              </a:rPr>
              <a:t>alphabetical order </a:t>
            </a:r>
            <a:r>
              <a:rPr lang="en-US" sz="1800" dirty="0">
                <a:solidFill>
                  <a:schemeClr val="bg1"/>
                </a:solidFill>
              </a:rPr>
              <a:t>(at least </a:t>
            </a:r>
            <a:r>
              <a:rPr lang="en-US" sz="1800" b="1" dirty="0">
                <a:solidFill>
                  <a:schemeClr val="bg1"/>
                </a:solidFill>
              </a:rPr>
              <a:t>one multimodal</a:t>
            </a:r>
            <a:r>
              <a:rPr lang="en-US" sz="1800" dirty="0">
                <a:solidFill>
                  <a:schemeClr val="bg1"/>
                </a:solidFill>
              </a:rPr>
              <a:t> and at least </a:t>
            </a:r>
            <a:r>
              <a:rPr lang="en-US" sz="1800" b="1" dirty="0">
                <a:solidFill>
                  <a:schemeClr val="bg1"/>
                </a:solidFill>
              </a:rPr>
              <a:t>one</a:t>
            </a:r>
            <a:r>
              <a:rPr lang="en-US" sz="1800" dirty="0">
                <a:solidFill>
                  <a:schemeClr val="bg1"/>
                </a:solidFill>
              </a:rPr>
              <a:t> from the library)</a:t>
            </a:r>
          </a:p>
          <a:p>
            <a:pPr lvl="2"/>
            <a:r>
              <a:rPr lang="en-US" sz="1800" dirty="0">
                <a:solidFill>
                  <a:schemeClr val="bg1"/>
                </a:solidFill>
              </a:rPr>
              <a:t>Citation</a:t>
            </a:r>
          </a:p>
          <a:p>
            <a:pPr lvl="2"/>
            <a:r>
              <a:rPr lang="en-US" sz="1800" dirty="0">
                <a:solidFill>
                  <a:schemeClr val="bg1"/>
                </a:solidFill>
              </a:rPr>
              <a:t>Summary</a:t>
            </a:r>
          </a:p>
          <a:p>
            <a:pPr lvl="2"/>
            <a:r>
              <a:rPr lang="en-US" sz="1800" dirty="0">
                <a:solidFill>
                  <a:schemeClr val="bg1"/>
                </a:solidFill>
              </a:rPr>
              <a:t>Reflection</a:t>
            </a:r>
          </a:p>
          <a:p>
            <a:pPr lvl="2"/>
            <a:r>
              <a:rPr lang="en-US" sz="1800" dirty="0">
                <a:solidFill>
                  <a:schemeClr val="bg1"/>
                </a:solidFill>
              </a:rPr>
              <a:t>Quotation</a:t>
            </a:r>
          </a:p>
          <a:p>
            <a:pPr lvl="1"/>
            <a:r>
              <a:rPr lang="en-US" sz="1800" dirty="0">
                <a:solidFill>
                  <a:schemeClr val="bg1"/>
                </a:solidFill>
              </a:rPr>
              <a:t>Conclusion</a:t>
            </a:r>
          </a:p>
          <a:p>
            <a:pPr lvl="1"/>
            <a:endParaRPr lang="en-US" sz="1800" dirty="0">
              <a:solidFill>
                <a:schemeClr val="bg1"/>
              </a:solidFill>
            </a:endParaRPr>
          </a:p>
          <a:p>
            <a:pPr marL="228600" lvl="1" indent="0">
              <a:buNone/>
            </a:pPr>
            <a:r>
              <a:rPr lang="en-US" sz="1800" dirty="0">
                <a:solidFill>
                  <a:schemeClr val="bg1"/>
                </a:solidFill>
              </a:rPr>
              <a:t>Want to see a partial reflective annotated bibliography example? Go to Course Profile &gt; Files &gt; Handouts &gt; ENG1101 Partial Reflective Annotated Bibliography Example</a:t>
            </a:r>
          </a:p>
        </p:txBody>
      </p:sp>
    </p:spTree>
    <p:extLst>
      <p:ext uri="{BB962C8B-B14F-4D97-AF65-F5344CB8AC3E}">
        <p14:creationId xmlns:p14="http://schemas.microsoft.com/office/powerpoint/2010/main" val="23698936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KWRL</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4236326"/>
          </a:xfrm>
        </p:spPr>
        <p:txBody>
          <a:bodyPr>
            <a:normAutofit fontScale="85000" lnSpcReduction="20000"/>
          </a:bodyPr>
          <a:lstStyle/>
          <a:p>
            <a:pPr marL="0" indent="0">
              <a:buNone/>
            </a:pPr>
            <a:r>
              <a:rPr lang="en-US" sz="2200" dirty="0"/>
              <a:t>Now, let’s return to that U2 Brainstorm post. For the next 30 minutes, we’re going through the following:</a:t>
            </a:r>
          </a:p>
          <a:p>
            <a:pPr marL="0" indent="0">
              <a:buNone/>
            </a:pPr>
            <a:r>
              <a:rPr lang="en-US" sz="2200" dirty="0"/>
              <a:t>K- KNOW: 5 minutes. Write about what you know about the topic/question the whole time.  It is important that you don’t pause here, so if you are stuck, write “I’m stuck!” But just keep typing.  Write down everything you can about what you KNOW about this topic or question.</a:t>
            </a:r>
          </a:p>
          <a:p>
            <a:pPr marL="0" indent="0">
              <a:buNone/>
            </a:pPr>
            <a:r>
              <a:rPr lang="en-US" sz="2200" dirty="0"/>
              <a:t>W-WANT: 5 minutes. Same thing– you’ll write that whole time. This time, write what you WANT to know about the topic.</a:t>
            </a:r>
          </a:p>
          <a:p>
            <a:pPr marL="0" indent="0">
              <a:buNone/>
            </a:pPr>
            <a:r>
              <a:rPr lang="en-US" sz="2200" dirty="0"/>
              <a:t>R-RESEARCH: 10 minutes. Here is where you do a little bit of research. Spend time on searching your topic on the internet.   </a:t>
            </a:r>
          </a:p>
          <a:p>
            <a:pPr marL="0" indent="0">
              <a:buNone/>
            </a:pPr>
            <a:r>
              <a:rPr lang="en-US" sz="2200" dirty="0"/>
              <a:t>L-LEARNED: 5 minutes. Again, write the whole time.  Write what you LEARNED from your 10 minutes of preliminary research. Cite where necessary (you might want this source later). </a:t>
            </a:r>
          </a:p>
        </p:txBody>
      </p:sp>
    </p:spTree>
    <p:extLst>
      <p:ext uri="{BB962C8B-B14F-4D97-AF65-F5344CB8AC3E}">
        <p14:creationId xmlns:p14="http://schemas.microsoft.com/office/powerpoint/2010/main" val="68156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fontScale="90000"/>
          </a:bodyPr>
          <a:lstStyle/>
          <a:p>
            <a:r>
              <a:rPr lang="en-US" sz="5400" dirty="0"/>
              <a:t>Developing a Research Question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lnSpcReduction="10000"/>
          </a:bodyPr>
          <a:lstStyle/>
          <a:p>
            <a:pPr marL="0" indent="0">
              <a:buNone/>
            </a:pPr>
            <a:r>
              <a:rPr lang="en-US" dirty="0"/>
              <a:t>Watch (or rewatch) this short video to see how you change a topic into a question:</a:t>
            </a:r>
          </a:p>
          <a:p>
            <a:pPr marL="0" indent="0">
              <a:buNone/>
            </a:pPr>
            <a:endParaRPr lang="en-US" dirty="0"/>
          </a:p>
          <a:p>
            <a:pPr marL="0" indent="0">
              <a:buNone/>
            </a:pPr>
            <a:r>
              <a:rPr lang="en-US" dirty="0">
                <a:hlinkClick r:id="rId2"/>
              </a:rPr>
              <a:t>https://libguides.citytech.cuny.edu/intro/research-question</a:t>
            </a:r>
            <a:endParaRPr lang="en-US" dirty="0"/>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169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Discuss</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4236326"/>
          </a:xfrm>
        </p:spPr>
        <p:txBody>
          <a:bodyPr>
            <a:normAutofit/>
          </a:bodyPr>
          <a:lstStyle/>
          <a:p>
            <a:pPr marL="0" indent="0">
              <a:buNone/>
            </a:pPr>
            <a:r>
              <a:rPr lang="en-US" sz="2200" dirty="0"/>
              <a:t>In small groups, share about your question and what you learned.</a:t>
            </a:r>
          </a:p>
          <a:p>
            <a:pPr marL="0" indent="0">
              <a:buNone/>
            </a:pPr>
            <a:r>
              <a:rPr lang="en-US" sz="2200" dirty="0"/>
              <a:t>When time’s up, go to your U2 Brainstorm post and hit “reply.” Write your revised question that you want to research and add any or all of the notes you’ve written during this session. Be sure to complete this before class on Wednesday!</a:t>
            </a:r>
          </a:p>
          <a:p>
            <a:pPr marL="0" indent="0">
              <a:buNone/>
            </a:pPr>
            <a:r>
              <a:rPr lang="en-US" sz="2200" dirty="0"/>
              <a:t>I’m going to ask individuals to come to the front to briefly share their question. I’ll provide informal feedback. </a:t>
            </a:r>
          </a:p>
        </p:txBody>
      </p:sp>
    </p:spTree>
    <p:extLst>
      <p:ext uri="{BB962C8B-B14F-4D97-AF65-F5344CB8AC3E}">
        <p14:creationId xmlns:p14="http://schemas.microsoft.com/office/powerpoint/2010/main" val="278528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fontScale="85000" lnSpcReduction="20000"/>
          </a:bodyPr>
          <a:lstStyle/>
          <a:p>
            <a:r>
              <a:rPr lang="en-US" b="1" dirty="0"/>
              <a:t>U1 Reflection</a:t>
            </a:r>
            <a:r>
              <a:rPr lang="en-US" dirty="0"/>
              <a:t>: Write a short reflective paragraph (150-200 words) about the process of writing your </a:t>
            </a:r>
            <a:r>
              <a:rPr lang="en-US" b="1" dirty="0"/>
              <a:t>education narrative</a:t>
            </a:r>
            <a:r>
              <a:rPr lang="en-US" dirty="0"/>
              <a:t>. In your letter, discuss whether or not reading “Shitty First Drafts” affected your writing process. If so, how? If not, discuss how you approached the assignment.</a:t>
            </a:r>
          </a:p>
          <a:p>
            <a:pPr lvl="1"/>
            <a:r>
              <a:rPr lang="en-US" dirty="0"/>
              <a:t>This is one of the low-stakes writing assignments (worth 30% of your overall grade). Title it </a:t>
            </a:r>
            <a:r>
              <a:rPr lang="en-US" b="1" dirty="0"/>
              <a:t>Full Name, U1 Reflection </a:t>
            </a:r>
            <a:r>
              <a:rPr lang="en-US" dirty="0"/>
              <a:t>and post it under the category </a:t>
            </a:r>
            <a:r>
              <a:rPr lang="en-US" b="1" dirty="0"/>
              <a:t>U1 Work </a:t>
            </a:r>
            <a:r>
              <a:rPr lang="en-US" dirty="0"/>
              <a:t>by 11:59PM on Monday (that’s today).</a:t>
            </a:r>
          </a:p>
          <a:p>
            <a:r>
              <a:rPr lang="en-US" dirty="0"/>
              <a:t>Decide on your overall research question. Go to your post (</a:t>
            </a:r>
            <a:r>
              <a:rPr lang="en-US" b="1" dirty="0"/>
              <a:t>Full Name, U2 Questions Brainstorm</a:t>
            </a:r>
            <a:r>
              <a:rPr lang="en-US" dirty="0"/>
              <a:t>) and hit “reply” with your finished question. Be sure to have the question handy during our library visit!</a:t>
            </a:r>
          </a:p>
          <a:p>
            <a:r>
              <a:rPr lang="en-US" dirty="0"/>
              <a:t>Set a timer. Spend 15 minutes writing a substantial paragraph answering the following: </a:t>
            </a:r>
            <a:r>
              <a:rPr lang="en-US" b="1" dirty="0"/>
              <a:t>How did you get interested in your research question? Why are you interested? What answers and information do you expect to find in response to your research question? </a:t>
            </a:r>
            <a:r>
              <a:rPr lang="en-US" dirty="0"/>
              <a:t>(These notes are for you and will help you write the introductory section of the annotated bibliography.)</a:t>
            </a:r>
          </a:p>
          <a:p>
            <a:r>
              <a:rPr lang="en-US" dirty="0"/>
              <a:t>We are NOT meeting in this classroom on Wednesday. We’re meeting in front of the City Tech library. Unsure of where the library is? Find out! </a:t>
            </a:r>
            <a:r>
              <a:rPr lang="en-US" dirty="0">
                <a:sym typeface="Wingdings" panose="05000000000000000000" pitchFamily="2" charset="2"/>
              </a:rPr>
              <a:t></a:t>
            </a:r>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0766" y="4739148"/>
            <a:ext cx="1498943" cy="21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U2 Brainstorm</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fontScale="85000" lnSpcReduction="20000"/>
          </a:bodyPr>
          <a:lstStyle/>
          <a:p>
            <a:r>
              <a:rPr lang="en-US" b="1" dirty="0"/>
              <a:t>Did you </a:t>
            </a:r>
            <a:r>
              <a:rPr lang="en-US" dirty="0"/>
              <a:t>create a post, titled </a:t>
            </a:r>
            <a:r>
              <a:rPr lang="en-US" b="1" dirty="0"/>
              <a:t>Full Name, U2 Questions Brainstorm</a:t>
            </a:r>
            <a:r>
              <a:rPr lang="en-US" dirty="0"/>
              <a:t> and save it under the category </a:t>
            </a:r>
            <a:r>
              <a:rPr lang="en-US" b="1" dirty="0"/>
              <a:t>U2 Work? </a:t>
            </a:r>
          </a:p>
          <a:p>
            <a:pPr lvl="1"/>
            <a:r>
              <a:rPr lang="en-US" dirty="0"/>
              <a:t>You were supposed to have at least three possible questions listed.</a:t>
            </a:r>
          </a:p>
          <a:p>
            <a:r>
              <a:rPr lang="en-US" b="1" dirty="0"/>
              <a:t>If so, </a:t>
            </a:r>
            <a:r>
              <a:rPr lang="en-US" dirty="0"/>
              <a:t>go to that post. </a:t>
            </a:r>
          </a:p>
          <a:p>
            <a:r>
              <a:rPr lang="en-US" b="1" dirty="0"/>
              <a:t>If not, </a:t>
            </a:r>
            <a:r>
              <a:rPr lang="en-US" dirty="0"/>
              <a:t>create one NOW!</a:t>
            </a:r>
          </a:p>
          <a:p>
            <a:r>
              <a:rPr lang="en-US" dirty="0"/>
              <a:t>We’ll be discussing these questions soon. But first…</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0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30FDB-375C-7D45-9F47-0AF214E5CB68}"/>
              </a:ext>
            </a:extLst>
          </p:cNvPr>
          <p:cNvSpPr>
            <a:spLocks noGrp="1"/>
          </p:cNvSpPr>
          <p:nvPr>
            <p:ph type="ctrTitle"/>
          </p:nvPr>
        </p:nvSpPr>
        <p:spPr/>
        <p:txBody>
          <a:bodyPr>
            <a:normAutofit/>
          </a:bodyPr>
          <a:lstStyle/>
          <a:p>
            <a:r>
              <a:rPr lang="en-US" dirty="0"/>
              <a:t>Reflective Annotated Bibliography</a:t>
            </a:r>
          </a:p>
        </p:txBody>
      </p:sp>
      <p:sp>
        <p:nvSpPr>
          <p:cNvPr id="3" name="Subtitle 2">
            <a:extLst>
              <a:ext uri="{FF2B5EF4-FFF2-40B4-BE49-F238E27FC236}">
                <a16:creationId xmlns:a16="http://schemas.microsoft.com/office/drawing/2014/main" id="{97FD371D-256F-8443-A37C-A38D02F6F235}"/>
              </a:ext>
            </a:extLst>
          </p:cNvPr>
          <p:cNvSpPr>
            <a:spLocks noGrp="1"/>
          </p:cNvSpPr>
          <p:nvPr>
            <p:ph type="subTitle" idx="1"/>
          </p:nvPr>
        </p:nvSpPr>
        <p:spPr/>
        <p:txBody>
          <a:bodyPr/>
          <a:lstStyle/>
          <a:p>
            <a:r>
              <a:rPr lang="en-US" dirty="0"/>
              <a:t>Basic Features</a:t>
            </a:r>
          </a:p>
        </p:txBody>
      </p:sp>
      <p:sp>
        <p:nvSpPr>
          <p:cNvPr id="4" name="TextBox 3">
            <a:extLst>
              <a:ext uri="{FF2B5EF4-FFF2-40B4-BE49-F238E27FC236}">
                <a16:creationId xmlns:a16="http://schemas.microsoft.com/office/drawing/2014/main" id="{D92228E0-A86A-464E-AF6C-61BC26A9C32D}"/>
              </a:ext>
            </a:extLst>
          </p:cNvPr>
          <p:cNvSpPr txBox="1"/>
          <p:nvPr/>
        </p:nvSpPr>
        <p:spPr>
          <a:xfrm>
            <a:off x="1349115" y="6130977"/>
            <a:ext cx="6362896"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rPr>
              <a:t>Adapted from the presentation created by Prof. Laura </a:t>
            </a:r>
            <a:r>
              <a:rPr kumimoji="0" lang="en-US" sz="1800" b="0" i="0" u="none" strike="noStrike" kern="1200" cap="none" spc="0" normalizeH="0" baseline="0" noProof="0" dirty="0" err="1">
                <a:ln>
                  <a:noFill/>
                </a:ln>
                <a:solidFill>
                  <a:srgbClr val="FFFFFF"/>
                </a:solidFill>
                <a:effectLst/>
                <a:uLnTx/>
                <a:uFillTx/>
                <a:latin typeface="Gill Sans MT" panose="020B0502020104020203"/>
                <a:ea typeface="+mn-ea"/>
                <a:cs typeface="+mn-cs"/>
              </a:rPr>
              <a:t>Westengard</a:t>
            </a: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9234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1706062" y="2291262"/>
            <a:ext cx="8779512" cy="2879256"/>
          </a:xfrm>
        </p:spPr>
        <p:txBody>
          <a:bodyPr vert="horz" lIns="91440" tIns="45720" rIns="91440" bIns="45720" rtlCol="0">
            <a:normAutofit/>
          </a:bodyPr>
          <a:lstStyle/>
          <a:p>
            <a:pPr marL="0" indent="0">
              <a:buNone/>
            </a:pPr>
            <a:r>
              <a:rPr lang="en-US" sz="2400" b="1" dirty="0">
                <a:solidFill>
                  <a:srgbClr val="404040"/>
                </a:solidFill>
              </a:rPr>
              <a:t>Annotated bibliographies </a:t>
            </a:r>
            <a:r>
              <a:rPr lang="en-US" sz="2400" dirty="0">
                <a:solidFill>
                  <a:srgbClr val="404040"/>
                </a:solidFill>
              </a:rPr>
              <a:t>are used when doing research to help the researcher keep track of multiple sources and ideas. Used in almost every field, annotated bibliographies allow for an exploration of a topic or question, and help the researcher compile data and information for anyone interested in learning about the topic.</a:t>
            </a:r>
            <a:br>
              <a:rPr lang="en-US" dirty="0">
                <a:solidFill>
                  <a:srgbClr val="404040"/>
                </a:solidFill>
              </a:rPr>
            </a:br>
            <a:endParaRPr lang="en-US" dirty="0">
              <a:solidFill>
                <a:srgbClr val="404040"/>
              </a:solidFill>
            </a:endParaRPr>
          </a:p>
        </p:txBody>
      </p:sp>
    </p:spTree>
    <p:extLst>
      <p:ext uri="{BB962C8B-B14F-4D97-AF65-F5344CB8AC3E}">
        <p14:creationId xmlns:p14="http://schemas.microsoft.com/office/powerpoint/2010/main" val="246532584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0C7F-103E-F24F-B5E4-AC0AC27C8607}"/>
              </a:ext>
            </a:extLst>
          </p:cNvPr>
          <p:cNvSpPr>
            <a:spLocks noGrp="1"/>
          </p:cNvSpPr>
          <p:nvPr>
            <p:ph type="title"/>
          </p:nvPr>
        </p:nvSpPr>
        <p:spPr>
          <a:xfrm>
            <a:off x="769620" y="444525"/>
            <a:ext cx="4486656" cy="1141497"/>
          </a:xfrm>
        </p:spPr>
        <p:txBody>
          <a:bodyPr/>
          <a:lstStyle/>
          <a:p>
            <a:r>
              <a:rPr lang="en-US" dirty="0"/>
              <a:t>Research Question</a:t>
            </a:r>
          </a:p>
        </p:txBody>
      </p:sp>
      <p:sp>
        <p:nvSpPr>
          <p:cNvPr id="7" name="Content Placeholder 6">
            <a:extLst>
              <a:ext uri="{FF2B5EF4-FFF2-40B4-BE49-F238E27FC236}">
                <a16:creationId xmlns:a16="http://schemas.microsoft.com/office/drawing/2014/main" id="{B23B80F6-237E-134A-BD29-279453B5BA06}"/>
              </a:ext>
            </a:extLst>
          </p:cNvPr>
          <p:cNvSpPr>
            <a:spLocks noGrp="1"/>
          </p:cNvSpPr>
          <p:nvPr>
            <p:ph idx="1"/>
          </p:nvPr>
        </p:nvSpPr>
        <p:spPr>
          <a:xfrm>
            <a:off x="6736080" y="296215"/>
            <a:ext cx="4815840" cy="6439436"/>
          </a:xfrm>
        </p:spPr>
        <p:txBody>
          <a:bodyPr>
            <a:noAutofit/>
          </a:bodyPr>
          <a:lstStyle/>
          <a:p>
            <a:pPr marL="0" indent="0">
              <a:buNone/>
            </a:pPr>
            <a:r>
              <a:rPr lang="en-US" sz="2000" dirty="0"/>
              <a:t>Hopefully, you’ve done some or all of this, but here’s some helpful directions:</a:t>
            </a:r>
          </a:p>
          <a:p>
            <a:pPr marL="0" indent="0">
              <a:buNone/>
            </a:pPr>
            <a:r>
              <a:rPr lang="en-US" sz="2000" dirty="0"/>
              <a:t>DEFINE THE TOPIC AREA: In a sentence or two, describe your broad topic or area of research. (</a:t>
            </a:r>
            <a:r>
              <a:rPr lang="en-US" sz="2000" i="1" dirty="0"/>
              <a:t>Example: “Smoking cessation.”)</a:t>
            </a:r>
          </a:p>
          <a:p>
            <a:pPr marL="0" indent="0">
              <a:buNone/>
            </a:pPr>
            <a:r>
              <a:rPr lang="en-US" sz="2000" dirty="0"/>
              <a:t>DESCRIBE THE PROBLEM: In a sentence or two, describe a problem that could be addressed in your topic or area of research. </a:t>
            </a:r>
            <a:r>
              <a:rPr lang="en-US" sz="2000" i="1" dirty="0"/>
              <a:t>(Example: “Smokers often relapse because of complex physical and psychological factors.”)</a:t>
            </a:r>
          </a:p>
          <a:p>
            <a:pPr marL="0" indent="0">
              <a:buNone/>
            </a:pPr>
            <a:r>
              <a:rPr lang="en-US" sz="2000" dirty="0"/>
              <a:t>SPECIFY THE GAP &amp; JUSTIFY THE INVESTIGATION: What is unknown or unresolved? Why should we bother investigating it? </a:t>
            </a:r>
            <a:r>
              <a:rPr lang="en-US" sz="2000" i="1" dirty="0"/>
              <a:t>(Example:  We don’t know what combination of physical and psychological factors is most often associated with smoking relapse.)</a:t>
            </a:r>
            <a:endParaRPr lang="en-US" sz="2000" dirty="0"/>
          </a:p>
        </p:txBody>
      </p:sp>
      <p:sp>
        <p:nvSpPr>
          <p:cNvPr id="8" name="Text Placeholder 7">
            <a:extLst>
              <a:ext uri="{FF2B5EF4-FFF2-40B4-BE49-F238E27FC236}">
                <a16:creationId xmlns:a16="http://schemas.microsoft.com/office/drawing/2014/main" id="{9FA54ACF-64BB-BD41-AF97-903CF4FE5D65}"/>
              </a:ext>
            </a:extLst>
          </p:cNvPr>
          <p:cNvSpPr>
            <a:spLocks noGrp="1"/>
          </p:cNvSpPr>
          <p:nvPr>
            <p:ph type="body" sz="half" idx="2"/>
          </p:nvPr>
        </p:nvSpPr>
        <p:spPr>
          <a:xfrm>
            <a:off x="1115568" y="1720645"/>
            <a:ext cx="3794760" cy="4023309"/>
          </a:xfrm>
        </p:spPr>
        <p:txBody>
          <a:bodyPr>
            <a:noAutofit/>
          </a:bodyPr>
          <a:lstStyle/>
          <a:p>
            <a:pPr algn="l"/>
            <a:br>
              <a:rPr lang="en-US" sz="2400" dirty="0"/>
            </a:br>
            <a:r>
              <a:rPr lang="en-US" sz="2400" dirty="0"/>
              <a:t>Your research question guides your project from beginning to completion. </a:t>
            </a:r>
          </a:p>
          <a:p>
            <a:pPr algn="l"/>
            <a:r>
              <a:rPr lang="en-US" sz="2400" dirty="0"/>
              <a:t>Unlike your topic, which may be fairly general, your research question will define the specific scope of your project. </a:t>
            </a:r>
          </a:p>
          <a:p>
            <a:pPr algn="l"/>
            <a:r>
              <a:rPr lang="en-US" sz="2400" dirty="0"/>
              <a:t>In other words, the research question tells readers what you’re trying to find out.</a:t>
            </a:r>
          </a:p>
          <a:p>
            <a:pPr algn="l"/>
            <a:endParaRPr lang="en-US" sz="2400" dirty="0"/>
          </a:p>
        </p:txBody>
      </p:sp>
    </p:spTree>
    <p:extLst>
      <p:ext uri="{BB962C8B-B14F-4D97-AF65-F5344CB8AC3E}">
        <p14:creationId xmlns:p14="http://schemas.microsoft.com/office/powerpoint/2010/main" val="261502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fade">
                                      <p:cBhvr>
                                        <p:cTn id="3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0C7F-103E-F24F-B5E4-AC0AC27C8607}"/>
              </a:ext>
            </a:extLst>
          </p:cNvPr>
          <p:cNvSpPr>
            <a:spLocks noGrp="1"/>
          </p:cNvSpPr>
          <p:nvPr>
            <p:ph type="title"/>
          </p:nvPr>
        </p:nvSpPr>
        <p:spPr>
          <a:xfrm>
            <a:off x="769620" y="444525"/>
            <a:ext cx="4486656" cy="1141497"/>
          </a:xfrm>
        </p:spPr>
        <p:txBody>
          <a:bodyPr/>
          <a:lstStyle/>
          <a:p>
            <a:r>
              <a:rPr lang="en-US" dirty="0"/>
              <a:t>Research Question</a:t>
            </a:r>
          </a:p>
        </p:txBody>
      </p:sp>
      <p:sp>
        <p:nvSpPr>
          <p:cNvPr id="7" name="Content Placeholder 6">
            <a:extLst>
              <a:ext uri="{FF2B5EF4-FFF2-40B4-BE49-F238E27FC236}">
                <a16:creationId xmlns:a16="http://schemas.microsoft.com/office/drawing/2014/main" id="{B23B80F6-237E-134A-BD29-279453B5BA06}"/>
              </a:ext>
            </a:extLst>
          </p:cNvPr>
          <p:cNvSpPr>
            <a:spLocks noGrp="1"/>
          </p:cNvSpPr>
          <p:nvPr>
            <p:ph idx="1"/>
          </p:nvPr>
        </p:nvSpPr>
        <p:spPr>
          <a:xfrm>
            <a:off x="6736080" y="296215"/>
            <a:ext cx="4815840" cy="6439436"/>
          </a:xfrm>
        </p:spPr>
        <p:txBody>
          <a:bodyPr>
            <a:noAutofit/>
          </a:bodyPr>
          <a:lstStyle/>
          <a:p>
            <a:endParaRPr lang="en-US" sz="1750" dirty="0"/>
          </a:p>
          <a:p>
            <a:pPr marL="0" indent="0">
              <a:buNone/>
            </a:pPr>
            <a:r>
              <a:rPr lang="en-US" sz="1750" dirty="0"/>
              <a:t>CREATE THE RESEARCH QUESTION</a:t>
            </a:r>
          </a:p>
          <a:p>
            <a:pPr marL="228600" lvl="1" indent="0">
              <a:buNone/>
            </a:pPr>
            <a:r>
              <a:rPr lang="en-US" sz="1750" dirty="0"/>
              <a:t>(1) Brainstorm as many questions as you can think of that relate to your research topic/problem/gap. Try starting questions with what, why, when, where, who, and how; in general, avoid questions that will result in only “yes” or “no” answers.</a:t>
            </a:r>
          </a:p>
          <a:p>
            <a:pPr marL="228600" lvl="1" indent="0">
              <a:buNone/>
            </a:pPr>
            <a:r>
              <a:rPr lang="en-US" sz="1750" dirty="0"/>
              <a:t>(2) Draft a </a:t>
            </a:r>
            <a:r>
              <a:rPr lang="en-US" sz="1750" b="1" dirty="0"/>
              <a:t>primary</a:t>
            </a:r>
            <a:r>
              <a:rPr lang="en-US" sz="1750" dirty="0"/>
              <a:t> question: Do you see one main question emerging from the list above? If not, try doing some additional reading or thinking, or talk to your supervisor or instructor </a:t>
            </a:r>
            <a:r>
              <a:rPr lang="en-US" sz="1750" i="1" dirty="0"/>
              <a:t>(Example: How do the physiological and psychological effects of smoking make it difficult for young adults to quit smoking?)</a:t>
            </a:r>
            <a:endParaRPr lang="en-US" sz="1750" dirty="0"/>
          </a:p>
          <a:p>
            <a:pPr marL="228600" lvl="1" indent="0">
              <a:buNone/>
            </a:pPr>
            <a:r>
              <a:rPr lang="en-US" sz="1750" dirty="0"/>
              <a:t>(3) Draft </a:t>
            </a:r>
            <a:r>
              <a:rPr lang="en-US" sz="1750" b="1" dirty="0"/>
              <a:t>secondary</a:t>
            </a:r>
            <a:r>
              <a:rPr lang="en-US" sz="1750" dirty="0"/>
              <a:t> research questions: What information do you need to gather to answer your primary question? </a:t>
            </a:r>
            <a:r>
              <a:rPr lang="en-US" sz="1750" i="1" dirty="0"/>
              <a:t>(Example: Before we can answer the question of “how” physiological and psychological effects make it difficult to quit smoking, we need to identify what the key effects are.)</a:t>
            </a:r>
            <a:endParaRPr lang="en-US" sz="1750" dirty="0"/>
          </a:p>
          <a:p>
            <a:endParaRPr lang="en-US" sz="1750" dirty="0"/>
          </a:p>
        </p:txBody>
      </p:sp>
      <p:sp>
        <p:nvSpPr>
          <p:cNvPr id="8" name="Text Placeholder 7">
            <a:extLst>
              <a:ext uri="{FF2B5EF4-FFF2-40B4-BE49-F238E27FC236}">
                <a16:creationId xmlns:a16="http://schemas.microsoft.com/office/drawing/2014/main" id="{9FA54ACF-64BB-BD41-AF97-903CF4FE5D65}"/>
              </a:ext>
            </a:extLst>
          </p:cNvPr>
          <p:cNvSpPr>
            <a:spLocks noGrp="1"/>
          </p:cNvSpPr>
          <p:nvPr>
            <p:ph type="body" sz="half" idx="2"/>
          </p:nvPr>
        </p:nvSpPr>
        <p:spPr>
          <a:xfrm>
            <a:off x="1115568" y="1720645"/>
            <a:ext cx="3794760" cy="4023309"/>
          </a:xfrm>
        </p:spPr>
        <p:txBody>
          <a:bodyPr>
            <a:noAutofit/>
          </a:bodyPr>
          <a:lstStyle/>
          <a:p>
            <a:pPr algn="l"/>
            <a:br>
              <a:rPr lang="en-US" sz="2400" dirty="0"/>
            </a:br>
            <a:r>
              <a:rPr lang="en-US" sz="2400" dirty="0"/>
              <a:t>Your research question guides your project from beginning to completion. </a:t>
            </a:r>
          </a:p>
          <a:p>
            <a:pPr algn="l"/>
            <a:r>
              <a:rPr lang="en-US" sz="2400" dirty="0"/>
              <a:t>Unlike your topic, which may be fairly general, your research question will define the specific scope of your project. </a:t>
            </a:r>
          </a:p>
          <a:p>
            <a:pPr algn="l"/>
            <a:r>
              <a:rPr lang="en-US" sz="2400" dirty="0"/>
              <a:t>In other words, the research question tells readers what you’re trying to find out.</a:t>
            </a:r>
          </a:p>
          <a:p>
            <a:pPr algn="l"/>
            <a:endParaRPr lang="en-US" sz="2400" dirty="0"/>
          </a:p>
        </p:txBody>
      </p:sp>
    </p:spTree>
    <p:extLst>
      <p:ext uri="{BB962C8B-B14F-4D97-AF65-F5344CB8AC3E}">
        <p14:creationId xmlns:p14="http://schemas.microsoft.com/office/powerpoint/2010/main" val="237348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4" name="Picture 13" descr="Magnifying glass and question mark">
            <a:extLst>
              <a:ext uri="{FF2B5EF4-FFF2-40B4-BE49-F238E27FC236}">
                <a16:creationId xmlns:a16="http://schemas.microsoft.com/office/drawing/2014/main" id="{64EA18CC-1666-8E82-551D-374A90CFBBFA}"/>
              </a:ext>
            </a:extLst>
          </p:cNvPr>
          <p:cNvPicPr>
            <a:picLocks noChangeAspect="1"/>
          </p:cNvPicPr>
          <p:nvPr/>
        </p:nvPicPr>
        <p:blipFill rotWithShape="1">
          <a:blip r:embed="rId2"/>
          <a:srcRect l="29480" r="20597"/>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6861343" y="1801374"/>
            <a:ext cx="4486656" cy="3255252"/>
          </a:xfrm>
        </p:spPr>
        <p:txBody>
          <a:bodyPr vert="horz" lIns="91440" tIns="45720" rIns="91440" bIns="45720" rtlCol="0">
            <a:normAutofit/>
          </a:bodyPr>
          <a:lstStyle/>
          <a:p>
            <a:pPr marL="0" indent="0">
              <a:buNone/>
            </a:pPr>
            <a:r>
              <a:rPr lang="en-US" sz="3600" dirty="0"/>
              <a:t>Once you create a research question, you need to do the research to find the answer!</a:t>
            </a:r>
          </a:p>
        </p:txBody>
      </p:sp>
    </p:spTree>
    <p:extLst>
      <p:ext uri="{BB962C8B-B14F-4D97-AF65-F5344CB8AC3E}">
        <p14:creationId xmlns:p14="http://schemas.microsoft.com/office/powerpoint/2010/main" val="1323046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4" name="Picture 13" descr="Magnifying glass and question mark">
            <a:extLst>
              <a:ext uri="{FF2B5EF4-FFF2-40B4-BE49-F238E27FC236}">
                <a16:creationId xmlns:a16="http://schemas.microsoft.com/office/drawing/2014/main" id="{64EA18CC-1666-8E82-551D-374A90CFBBFA}"/>
              </a:ext>
            </a:extLst>
          </p:cNvPr>
          <p:cNvPicPr>
            <a:picLocks noChangeAspect="1"/>
          </p:cNvPicPr>
          <p:nvPr/>
        </p:nvPicPr>
        <p:blipFill rotWithShape="1">
          <a:blip r:embed="rId2"/>
          <a:srcRect l="29480" r="20597"/>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6684363" y="454355"/>
            <a:ext cx="4486656" cy="3255252"/>
          </a:xfrm>
        </p:spPr>
        <p:txBody>
          <a:bodyPr vert="horz" lIns="91440" tIns="45720" rIns="91440" bIns="45720" rtlCol="0">
            <a:noAutofit/>
          </a:bodyPr>
          <a:lstStyle/>
          <a:p>
            <a:pPr marL="0" indent="0">
              <a:buNone/>
            </a:pPr>
            <a:r>
              <a:rPr lang="en-US" sz="2400" b="1" dirty="0">
                <a:solidFill>
                  <a:srgbClr val="404040"/>
                </a:solidFill>
              </a:rPr>
              <a:t>For this project, you must do the following:</a:t>
            </a:r>
          </a:p>
          <a:p>
            <a:pPr marL="0" indent="0">
              <a:buNone/>
            </a:pPr>
            <a:r>
              <a:rPr lang="en-US" sz="2400" dirty="0">
                <a:solidFill>
                  <a:srgbClr val="404040"/>
                </a:solidFill>
              </a:rPr>
              <a:t>At least one source must come from a </a:t>
            </a:r>
            <a:r>
              <a:rPr lang="en-US" sz="2400" b="1" dirty="0">
                <a:solidFill>
                  <a:srgbClr val="404040"/>
                </a:solidFill>
              </a:rPr>
              <a:t>peer-reviewed journal </a:t>
            </a:r>
            <a:r>
              <a:rPr lang="en-US" sz="2400" dirty="0">
                <a:solidFill>
                  <a:srgbClr val="404040"/>
                </a:solidFill>
              </a:rPr>
              <a:t>from a City Tech library database (when you use </a:t>
            </a:r>
            <a:r>
              <a:rPr lang="en-US" sz="2400" dirty="0" err="1">
                <a:solidFill>
                  <a:srgbClr val="404040"/>
                </a:solidFill>
              </a:rPr>
              <a:t>OneSearch</a:t>
            </a:r>
            <a:r>
              <a:rPr lang="en-US" sz="2400" dirty="0">
                <a:solidFill>
                  <a:srgbClr val="404040"/>
                </a:solidFill>
              </a:rPr>
              <a:t> you can narrow your search down to peer-reviewed results)</a:t>
            </a:r>
          </a:p>
          <a:p>
            <a:pPr marL="0" indent="0">
              <a:buNone/>
            </a:pPr>
            <a:r>
              <a:rPr lang="en-US" sz="2400" dirty="0">
                <a:solidFill>
                  <a:srgbClr val="404040"/>
                </a:solidFill>
              </a:rPr>
              <a:t>One source must be </a:t>
            </a:r>
            <a:r>
              <a:rPr lang="en-US" sz="2400" b="1" dirty="0">
                <a:solidFill>
                  <a:srgbClr val="404040"/>
                </a:solidFill>
              </a:rPr>
              <a:t>multimodal</a:t>
            </a:r>
            <a:r>
              <a:rPr lang="en-US" sz="2400" dirty="0">
                <a:solidFill>
                  <a:srgbClr val="404040"/>
                </a:solidFill>
              </a:rPr>
              <a:t> (a </a:t>
            </a:r>
            <a:r>
              <a:rPr lang="en-US" sz="2400" dirty="0" err="1">
                <a:solidFill>
                  <a:srgbClr val="404040"/>
                </a:solidFill>
              </a:rPr>
              <a:t>TEDtalk</a:t>
            </a:r>
            <a:r>
              <a:rPr lang="en-US" sz="2400" dirty="0">
                <a:solidFill>
                  <a:srgbClr val="404040"/>
                </a:solidFill>
              </a:rPr>
              <a:t>, documentary, or YouTube video, for example)</a:t>
            </a:r>
          </a:p>
          <a:p>
            <a:pPr marL="0" indent="0">
              <a:buNone/>
            </a:pPr>
            <a:r>
              <a:rPr lang="en-US" sz="2400" dirty="0">
                <a:solidFill>
                  <a:srgbClr val="404040"/>
                </a:solidFill>
              </a:rPr>
              <a:t>The third source is up to you, as long as it’s from a </a:t>
            </a:r>
            <a:r>
              <a:rPr lang="en-US" sz="2400" b="1" dirty="0">
                <a:solidFill>
                  <a:srgbClr val="404040"/>
                </a:solidFill>
              </a:rPr>
              <a:t>trustworthy</a:t>
            </a:r>
            <a:r>
              <a:rPr lang="en-US" sz="2400" dirty="0">
                <a:solidFill>
                  <a:srgbClr val="404040"/>
                </a:solidFill>
              </a:rPr>
              <a:t> </a:t>
            </a:r>
            <a:r>
              <a:rPr lang="en-US" sz="2400" b="1" dirty="0">
                <a:solidFill>
                  <a:srgbClr val="404040"/>
                </a:solidFill>
              </a:rPr>
              <a:t>source</a:t>
            </a:r>
            <a:r>
              <a:rPr lang="en-US" sz="2400" dirty="0">
                <a:solidFill>
                  <a:srgbClr val="404040"/>
                </a:solidFill>
              </a:rPr>
              <a:t> (a reputable news source, not a random blog, for example)</a:t>
            </a:r>
          </a:p>
        </p:txBody>
      </p:sp>
    </p:spTree>
    <p:extLst>
      <p:ext uri="{BB962C8B-B14F-4D97-AF65-F5344CB8AC3E}">
        <p14:creationId xmlns:p14="http://schemas.microsoft.com/office/powerpoint/2010/main" val="1336551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4146</TotalTime>
  <Words>1629</Words>
  <Application>Microsoft Office PowerPoint</Application>
  <PresentationFormat>Widescreen</PresentationFormat>
  <Paragraphs>113</Paragraphs>
  <Slides>21</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Calibri Light</vt:lpstr>
      <vt:lpstr>Gill Sans MT</vt:lpstr>
      <vt:lpstr>Office Theme</vt:lpstr>
      <vt:lpstr>Parcel</vt:lpstr>
      <vt:lpstr>ENG 1101  English Composition 2 </vt:lpstr>
      <vt:lpstr>Developing a Research Question</vt:lpstr>
      <vt:lpstr>U2 Brainstorm</vt:lpstr>
      <vt:lpstr>Reflective Annotated Bibliography</vt:lpstr>
      <vt:lpstr>PowerPoint Presentation</vt:lpstr>
      <vt:lpstr>Research Question</vt:lpstr>
      <vt:lpstr>Research Question</vt:lpstr>
      <vt:lpstr>PowerPoint Presentation</vt:lpstr>
      <vt:lpstr>PowerPoint Presentation</vt:lpstr>
      <vt:lpstr>Citation of the Source</vt:lpstr>
      <vt:lpstr>Summary of the Source</vt:lpstr>
      <vt:lpstr>Reflection</vt:lpstr>
      <vt:lpstr>Important Quotation</vt:lpstr>
      <vt:lpstr>Sample Entry</vt:lpstr>
      <vt:lpstr>Sample Entry</vt:lpstr>
      <vt:lpstr>Sample Entry</vt:lpstr>
      <vt:lpstr>Sample Entry</vt:lpstr>
      <vt:lpstr>Put it all together!</vt:lpstr>
      <vt:lpstr>KWRL</vt:lpstr>
      <vt:lpstr>Discuss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38</cp:revision>
  <dcterms:created xsi:type="dcterms:W3CDTF">2020-01-25T02:18:25Z</dcterms:created>
  <dcterms:modified xsi:type="dcterms:W3CDTF">2022-10-22T18:31:33Z</dcterms:modified>
</cp:coreProperties>
</file>