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9" r:id="rId2"/>
    <p:sldId id="303" r:id="rId3"/>
    <p:sldId id="334" r:id="rId4"/>
    <p:sldId id="338" r:id="rId5"/>
    <p:sldId id="335" r:id="rId6"/>
    <p:sldId id="332" r:id="rId7"/>
    <p:sldId id="333" r:id="rId8"/>
    <p:sldId id="336" r:id="rId9"/>
    <p:sldId id="337" r:id="rId10"/>
    <p:sldId id="272"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6E04903-1822-42D1-B71B-5AE411618657}" v="3115" dt="2021-09-01T17:53:11.42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C6E04903-1822-42D1-B71B-5AE411618657}"/>
    <pc:docChg chg="undo redo custSel addSld delSld modSld sldOrd">
      <pc:chgData name="Tom Smith" userId="eac52e5223bf4258" providerId="LiveId" clId="{C6E04903-1822-42D1-B71B-5AE411618657}" dt="2021-09-01T17:53:11.420" v="6138" actId="20577"/>
      <pc:docMkLst>
        <pc:docMk/>
      </pc:docMkLst>
      <pc:sldChg chg="modSp mod">
        <pc:chgData name="Tom Smith" userId="eac52e5223bf4258" providerId="LiveId" clId="{C6E04903-1822-42D1-B71B-5AE411618657}" dt="2021-08-31T21:04:33.952" v="5729" actId="20577"/>
        <pc:sldMkLst>
          <pc:docMk/>
          <pc:sldMk cId="3355501316" sldId="259"/>
        </pc:sldMkLst>
        <pc:spChg chg="mod">
          <ac:chgData name="Tom Smith" userId="eac52e5223bf4258" providerId="LiveId" clId="{C6E04903-1822-42D1-B71B-5AE411618657}" dt="2021-08-31T21:04:33.952" v="5729" actId="20577"/>
          <ac:spMkLst>
            <pc:docMk/>
            <pc:sldMk cId="3355501316" sldId="259"/>
            <ac:spMk id="3" creationId="{00000000-0000-0000-0000-000000000000}"/>
          </ac:spMkLst>
        </pc:spChg>
      </pc:sldChg>
      <pc:sldChg chg="modSp mod">
        <pc:chgData name="Tom Smith" userId="eac52e5223bf4258" providerId="LiveId" clId="{C6E04903-1822-42D1-B71B-5AE411618657}" dt="2021-08-31T21:38:14.925" v="5799" actId="113"/>
        <pc:sldMkLst>
          <pc:docMk/>
          <pc:sldMk cId="1552480648" sldId="272"/>
        </pc:sldMkLst>
        <pc:spChg chg="mod">
          <ac:chgData name="Tom Smith" userId="eac52e5223bf4258" providerId="LiveId" clId="{C6E04903-1822-42D1-B71B-5AE411618657}" dt="2021-08-31T21:38:14.925" v="5799" actId="113"/>
          <ac:spMkLst>
            <pc:docMk/>
            <pc:sldMk cId="1552480648" sldId="272"/>
            <ac:spMk id="3" creationId="{00000000-0000-0000-0000-000000000000}"/>
          </ac:spMkLst>
        </pc:spChg>
      </pc:sldChg>
      <pc:sldChg chg="del">
        <pc:chgData name="Tom Smith" userId="eac52e5223bf4258" providerId="LiveId" clId="{C6E04903-1822-42D1-B71B-5AE411618657}" dt="2021-08-31T20:02:18.578" v="3868" actId="47"/>
        <pc:sldMkLst>
          <pc:docMk/>
          <pc:sldMk cId="2777770589" sldId="300"/>
        </pc:sldMkLst>
      </pc:sldChg>
      <pc:sldChg chg="del">
        <pc:chgData name="Tom Smith" userId="eac52e5223bf4258" providerId="LiveId" clId="{C6E04903-1822-42D1-B71B-5AE411618657}" dt="2021-08-31T20:02:19.374" v="3869" actId="47"/>
        <pc:sldMkLst>
          <pc:docMk/>
          <pc:sldMk cId="205675498" sldId="301"/>
        </pc:sldMkLst>
      </pc:sldChg>
      <pc:sldChg chg="del">
        <pc:chgData name="Tom Smith" userId="eac52e5223bf4258" providerId="LiveId" clId="{C6E04903-1822-42D1-B71B-5AE411618657}" dt="2021-08-31T18:50:08.147" v="2" actId="47"/>
        <pc:sldMkLst>
          <pc:docMk/>
          <pc:sldMk cId="4292422285" sldId="302"/>
        </pc:sldMkLst>
      </pc:sldChg>
      <pc:sldChg chg="addSp delSp modSp mod ord setBg modAnim setClrOvrMap">
        <pc:chgData name="Tom Smith" userId="eac52e5223bf4258" providerId="LiveId" clId="{C6E04903-1822-42D1-B71B-5AE411618657}" dt="2021-08-31T20:01:46.341" v="3867" actId="27636"/>
        <pc:sldMkLst>
          <pc:docMk/>
          <pc:sldMk cId="3801092776" sldId="303"/>
        </pc:sldMkLst>
        <pc:spChg chg="mod">
          <ac:chgData name="Tom Smith" userId="eac52e5223bf4258" providerId="LiveId" clId="{C6E04903-1822-42D1-B71B-5AE411618657}" dt="2021-08-31T18:53:23.493" v="243" actId="26606"/>
          <ac:spMkLst>
            <pc:docMk/>
            <pc:sldMk cId="3801092776" sldId="303"/>
            <ac:spMk id="2" creationId="{B88B808A-F5D0-4168-AF4A-A1A9D1A81F86}"/>
          </ac:spMkLst>
        </pc:spChg>
        <pc:spChg chg="mod">
          <ac:chgData name="Tom Smith" userId="eac52e5223bf4258" providerId="LiveId" clId="{C6E04903-1822-42D1-B71B-5AE411618657}" dt="2021-08-31T20:01:46.341" v="3867" actId="27636"/>
          <ac:spMkLst>
            <pc:docMk/>
            <pc:sldMk cId="3801092776" sldId="303"/>
            <ac:spMk id="3" creationId="{8C08790C-95AF-4D17-BA72-DB9F4D39EB97}"/>
          </ac:spMkLst>
        </pc:spChg>
        <pc:spChg chg="add del">
          <ac:chgData name="Tom Smith" userId="eac52e5223bf4258" providerId="LiveId" clId="{C6E04903-1822-42D1-B71B-5AE411618657}" dt="2021-08-31T18:52:39.466" v="237" actId="26606"/>
          <ac:spMkLst>
            <pc:docMk/>
            <pc:sldMk cId="3801092776" sldId="303"/>
            <ac:spMk id="77" creationId="{CF62D2A7-8207-488C-9F46-316BA81A16C8}"/>
          </ac:spMkLst>
        </pc:spChg>
        <pc:spChg chg="add del">
          <ac:chgData name="Tom Smith" userId="eac52e5223bf4258" providerId="LiveId" clId="{C6E04903-1822-42D1-B71B-5AE411618657}" dt="2021-08-31T18:53:04.763" v="241" actId="26606"/>
          <ac:spMkLst>
            <pc:docMk/>
            <pc:sldMk cId="3801092776" sldId="303"/>
            <ac:spMk id="79" creationId="{F605C4CC-A25C-416F-8333-7CB7DC97D870}"/>
          </ac:spMkLst>
        </pc:spChg>
        <pc:spChg chg="add del">
          <ac:chgData name="Tom Smith" userId="eac52e5223bf4258" providerId="LiveId" clId="{C6E04903-1822-42D1-B71B-5AE411618657}" dt="2021-08-31T18:53:23.493" v="244" actId="26606"/>
          <ac:spMkLst>
            <pc:docMk/>
            <pc:sldMk cId="3801092776" sldId="303"/>
            <ac:spMk id="1031" creationId="{45D37F4E-DDB4-456B-97E0-9937730A039F}"/>
          </ac:spMkLst>
        </pc:spChg>
        <pc:spChg chg="add del">
          <ac:chgData name="Tom Smith" userId="eac52e5223bf4258" providerId="LiveId" clId="{C6E04903-1822-42D1-B71B-5AE411618657}" dt="2021-08-31T18:53:23.493" v="244" actId="26606"/>
          <ac:spMkLst>
            <pc:docMk/>
            <pc:sldMk cId="3801092776" sldId="303"/>
            <ac:spMk id="1032" creationId="{B2DD41CD-8F47-4F56-AD12-4E2FF7696987}"/>
          </ac:spMkLst>
        </pc:spChg>
        <pc:spChg chg="add del">
          <ac:chgData name="Tom Smith" userId="eac52e5223bf4258" providerId="LiveId" clId="{C6E04903-1822-42D1-B71B-5AE411618657}" dt="2021-08-31T18:52:50.744" v="239" actId="26606"/>
          <ac:spMkLst>
            <pc:docMk/>
            <pc:sldMk cId="3801092776" sldId="303"/>
            <ac:spMk id="1034" creationId="{86C7B4A1-154A-4DF0-AC46-F88D75A2E0FD}"/>
          </ac:spMkLst>
        </pc:spChg>
        <pc:spChg chg="add del">
          <ac:chgData name="Tom Smith" userId="eac52e5223bf4258" providerId="LiveId" clId="{C6E04903-1822-42D1-B71B-5AE411618657}" dt="2021-08-31T18:53:04.763" v="241" actId="26606"/>
          <ac:spMkLst>
            <pc:docMk/>
            <pc:sldMk cId="3801092776" sldId="303"/>
            <ac:spMk id="1036" creationId="{8F23F8A3-8FD7-4779-8323-FDC26BE99889}"/>
          </ac:spMkLst>
        </pc:spChg>
        <pc:spChg chg="add del">
          <ac:chgData name="Tom Smith" userId="eac52e5223bf4258" providerId="LiveId" clId="{C6E04903-1822-42D1-B71B-5AE411618657}" dt="2021-08-31T18:53:23.493" v="243" actId="26606"/>
          <ac:spMkLst>
            <pc:docMk/>
            <pc:sldMk cId="3801092776" sldId="303"/>
            <ac:spMk id="1038" creationId="{3CD9DF72-87A3-404E-A828-84CBF11A8303}"/>
          </ac:spMkLst>
        </pc:spChg>
        <pc:spChg chg="add">
          <ac:chgData name="Tom Smith" userId="eac52e5223bf4258" providerId="LiveId" clId="{C6E04903-1822-42D1-B71B-5AE411618657}" dt="2021-08-31T18:53:23.493" v="244" actId="26606"/>
          <ac:spMkLst>
            <pc:docMk/>
            <pc:sldMk cId="3801092776" sldId="303"/>
            <ac:spMk id="1041" creationId="{45D37F4E-DDB4-456B-97E0-9937730A039F}"/>
          </ac:spMkLst>
        </pc:spChg>
        <pc:spChg chg="add">
          <ac:chgData name="Tom Smith" userId="eac52e5223bf4258" providerId="LiveId" clId="{C6E04903-1822-42D1-B71B-5AE411618657}" dt="2021-08-31T18:53:23.493" v="244" actId="26606"/>
          <ac:spMkLst>
            <pc:docMk/>
            <pc:sldMk cId="3801092776" sldId="303"/>
            <ac:spMk id="1042" creationId="{B2DD41CD-8F47-4F56-AD12-4E2FF7696987}"/>
          </ac:spMkLst>
        </pc:spChg>
        <pc:picChg chg="mod ord">
          <ac:chgData name="Tom Smith" userId="eac52e5223bf4258" providerId="LiveId" clId="{C6E04903-1822-42D1-B71B-5AE411618657}" dt="2021-08-31T18:53:23.493" v="243" actId="26606"/>
          <ac:picMkLst>
            <pc:docMk/>
            <pc:sldMk cId="3801092776" sldId="303"/>
            <ac:picMk id="1026" creationId="{0891A8FD-6750-4027-A34D-8DED6DB8AE38}"/>
          </ac:picMkLst>
        </pc:picChg>
        <pc:cxnChg chg="add del">
          <ac:chgData name="Tom Smith" userId="eac52e5223bf4258" providerId="LiveId" clId="{C6E04903-1822-42D1-B71B-5AE411618657}" dt="2021-08-31T18:53:23.493" v="243" actId="26606"/>
          <ac:cxnSpMkLst>
            <pc:docMk/>
            <pc:sldMk cId="3801092776" sldId="303"/>
            <ac:cxnSpMk id="1039" creationId="{20E3A342-4D61-4E3F-AF90-1AB42AEB96CC}"/>
          </ac:cxnSpMkLst>
        </pc:cxnChg>
      </pc:sldChg>
      <pc:sldChg chg="modSp add del mod modNotesTx">
        <pc:chgData name="Tom Smith" userId="eac52e5223bf4258" providerId="LiveId" clId="{C6E04903-1822-42D1-B71B-5AE411618657}" dt="2021-08-31T19:44:49.960" v="2521" actId="47"/>
        <pc:sldMkLst>
          <pc:docMk/>
          <pc:sldMk cId="2722038140" sldId="331"/>
        </pc:sldMkLst>
        <pc:spChg chg="mod">
          <ac:chgData name="Tom Smith" userId="eac52e5223bf4258" providerId="LiveId" clId="{C6E04903-1822-42D1-B71B-5AE411618657}" dt="2021-08-31T19:44:23.299" v="2515" actId="21"/>
          <ac:spMkLst>
            <pc:docMk/>
            <pc:sldMk cId="2722038140" sldId="331"/>
            <ac:spMk id="3" creationId="{00000000-0000-0000-0000-000000000000}"/>
          </ac:spMkLst>
        </pc:spChg>
      </pc:sldChg>
      <pc:sldChg chg="addSp modSp new mod setBg modAnim">
        <pc:chgData name="Tom Smith" userId="eac52e5223bf4258" providerId="LiveId" clId="{C6E04903-1822-42D1-B71B-5AE411618657}" dt="2021-08-31T19:30:44.039" v="1411" actId="20577"/>
        <pc:sldMkLst>
          <pc:docMk/>
          <pc:sldMk cId="269191784" sldId="332"/>
        </pc:sldMkLst>
        <pc:spChg chg="mod">
          <ac:chgData name="Tom Smith" userId="eac52e5223bf4258" providerId="LiveId" clId="{C6E04903-1822-42D1-B71B-5AE411618657}" dt="2021-08-31T19:29:46.220" v="1391" actId="26606"/>
          <ac:spMkLst>
            <pc:docMk/>
            <pc:sldMk cId="269191784" sldId="332"/>
            <ac:spMk id="2" creationId="{9AF8C120-1476-48CB-BF47-CDEBFAC3A464}"/>
          </ac:spMkLst>
        </pc:spChg>
        <pc:spChg chg="mod ord">
          <ac:chgData name="Tom Smith" userId="eac52e5223bf4258" providerId="LiveId" clId="{C6E04903-1822-42D1-B71B-5AE411618657}" dt="2021-08-31T19:30:44.039" v="1411" actId="20577"/>
          <ac:spMkLst>
            <pc:docMk/>
            <pc:sldMk cId="269191784" sldId="332"/>
            <ac:spMk id="3" creationId="{4A46D1D5-8984-47D3-A6A2-A2214246CE60}"/>
          </ac:spMkLst>
        </pc:spChg>
        <pc:spChg chg="add">
          <ac:chgData name="Tom Smith" userId="eac52e5223bf4258" providerId="LiveId" clId="{C6E04903-1822-42D1-B71B-5AE411618657}" dt="2021-08-31T19:29:46.220" v="1391" actId="26606"/>
          <ac:spMkLst>
            <pc:docMk/>
            <pc:sldMk cId="269191784" sldId="332"/>
            <ac:spMk id="71" creationId="{2C61293E-6EBE-43EF-A52C-9BEBFD7679D4}"/>
          </ac:spMkLst>
        </pc:spChg>
        <pc:spChg chg="add">
          <ac:chgData name="Tom Smith" userId="eac52e5223bf4258" providerId="LiveId" clId="{C6E04903-1822-42D1-B71B-5AE411618657}" dt="2021-08-31T19:29:46.220" v="1391" actId="26606"/>
          <ac:spMkLst>
            <pc:docMk/>
            <pc:sldMk cId="269191784" sldId="332"/>
            <ac:spMk id="73" creationId="{21540236-BFD5-4A9D-8840-4703E7F76825}"/>
          </ac:spMkLst>
        </pc:spChg>
        <pc:picChg chg="add mod">
          <ac:chgData name="Tom Smith" userId="eac52e5223bf4258" providerId="LiveId" clId="{C6E04903-1822-42D1-B71B-5AE411618657}" dt="2021-08-31T19:29:46.220" v="1391" actId="26606"/>
          <ac:picMkLst>
            <pc:docMk/>
            <pc:sldMk cId="269191784" sldId="332"/>
            <ac:picMk id="1026" creationId="{F4DF4A0F-E1A4-46FF-A10E-C7DC41C96611}"/>
          </ac:picMkLst>
        </pc:picChg>
      </pc:sldChg>
      <pc:sldChg chg="modSp add modAnim">
        <pc:chgData name="Tom Smith" userId="eac52e5223bf4258" providerId="LiveId" clId="{C6E04903-1822-42D1-B71B-5AE411618657}" dt="2021-08-31T20:09:21.483" v="4474" actId="20577"/>
        <pc:sldMkLst>
          <pc:docMk/>
          <pc:sldMk cId="2755067832" sldId="333"/>
        </pc:sldMkLst>
        <pc:spChg chg="mod">
          <ac:chgData name="Tom Smith" userId="eac52e5223bf4258" providerId="LiveId" clId="{C6E04903-1822-42D1-B71B-5AE411618657}" dt="2021-08-31T20:09:21.483" v="4474" actId="20577"/>
          <ac:spMkLst>
            <pc:docMk/>
            <pc:sldMk cId="2755067832" sldId="333"/>
            <ac:spMk id="3" creationId="{4A46D1D5-8984-47D3-A6A2-A2214246CE60}"/>
          </ac:spMkLst>
        </pc:spChg>
      </pc:sldChg>
      <pc:sldChg chg="modSp add mod modAnim">
        <pc:chgData name="Tom Smith" userId="eac52e5223bf4258" providerId="LiveId" clId="{C6E04903-1822-42D1-B71B-5AE411618657}" dt="2021-09-01T17:12:17.847" v="5900" actId="27636"/>
        <pc:sldMkLst>
          <pc:docMk/>
          <pc:sldMk cId="3088053136" sldId="334"/>
        </pc:sldMkLst>
        <pc:spChg chg="mod">
          <ac:chgData name="Tom Smith" userId="eac52e5223bf4258" providerId="LiveId" clId="{C6E04903-1822-42D1-B71B-5AE411618657}" dt="2021-09-01T17:12:17.847" v="5900" actId="27636"/>
          <ac:spMkLst>
            <pc:docMk/>
            <pc:sldMk cId="3088053136" sldId="334"/>
            <ac:spMk id="3" creationId="{8C08790C-95AF-4D17-BA72-DB9F4D39EB97}"/>
          </ac:spMkLst>
        </pc:spChg>
      </pc:sldChg>
      <pc:sldChg chg="modSp add mod modAnim">
        <pc:chgData name="Tom Smith" userId="eac52e5223bf4258" providerId="LiveId" clId="{C6E04903-1822-42D1-B71B-5AE411618657}" dt="2021-08-31T20:01:12.446" v="3865" actId="20577"/>
        <pc:sldMkLst>
          <pc:docMk/>
          <pc:sldMk cId="2219333543" sldId="335"/>
        </pc:sldMkLst>
        <pc:spChg chg="mod">
          <ac:chgData name="Tom Smith" userId="eac52e5223bf4258" providerId="LiveId" clId="{C6E04903-1822-42D1-B71B-5AE411618657}" dt="2021-08-31T19:57:09.160" v="3529" actId="20577"/>
          <ac:spMkLst>
            <pc:docMk/>
            <pc:sldMk cId="2219333543" sldId="335"/>
            <ac:spMk id="2" creationId="{B88B808A-F5D0-4168-AF4A-A1A9D1A81F86}"/>
          </ac:spMkLst>
        </pc:spChg>
        <pc:spChg chg="mod">
          <ac:chgData name="Tom Smith" userId="eac52e5223bf4258" providerId="LiveId" clId="{C6E04903-1822-42D1-B71B-5AE411618657}" dt="2021-08-31T20:01:12.446" v="3865" actId="20577"/>
          <ac:spMkLst>
            <pc:docMk/>
            <pc:sldMk cId="2219333543" sldId="335"/>
            <ac:spMk id="3" creationId="{8C08790C-95AF-4D17-BA72-DB9F4D39EB97}"/>
          </ac:spMkLst>
        </pc:spChg>
      </pc:sldChg>
      <pc:sldChg chg="addSp modSp new mod setBg modAnim">
        <pc:chgData name="Tom Smith" userId="eac52e5223bf4258" providerId="LiveId" clId="{C6E04903-1822-42D1-B71B-5AE411618657}" dt="2021-08-31T21:07:57.801" v="5732"/>
        <pc:sldMkLst>
          <pc:docMk/>
          <pc:sldMk cId="3011931675" sldId="336"/>
        </pc:sldMkLst>
        <pc:spChg chg="mod">
          <ac:chgData name="Tom Smith" userId="eac52e5223bf4258" providerId="LiveId" clId="{C6E04903-1822-42D1-B71B-5AE411618657}" dt="2021-08-31T20:10:57.096" v="4478" actId="26606"/>
          <ac:spMkLst>
            <pc:docMk/>
            <pc:sldMk cId="3011931675" sldId="336"/>
            <ac:spMk id="2" creationId="{F26DA175-21D9-47D7-8EBB-EC7A7622B7AA}"/>
          </ac:spMkLst>
        </pc:spChg>
        <pc:spChg chg="mod">
          <ac:chgData name="Tom Smith" userId="eac52e5223bf4258" providerId="LiveId" clId="{C6E04903-1822-42D1-B71B-5AE411618657}" dt="2021-08-31T20:10:57.096" v="4478" actId="26606"/>
          <ac:spMkLst>
            <pc:docMk/>
            <pc:sldMk cId="3011931675" sldId="336"/>
            <ac:spMk id="3" creationId="{048B0A9B-EB26-4AA7-94F1-A4C0C44F268D}"/>
          </ac:spMkLst>
        </pc:spChg>
        <pc:spChg chg="add mod">
          <ac:chgData name="Tom Smith" userId="eac52e5223bf4258" providerId="LiveId" clId="{C6E04903-1822-42D1-B71B-5AE411618657}" dt="2021-08-31T20:12:10.159" v="4523" actId="1076"/>
          <ac:spMkLst>
            <pc:docMk/>
            <pc:sldMk cId="3011931675" sldId="336"/>
            <ac:spMk id="4" creationId="{20EDD9C8-C713-4DED-80ED-07A4FFAE2049}"/>
          </ac:spMkLst>
        </pc:spChg>
        <pc:spChg chg="add">
          <ac:chgData name="Tom Smith" userId="eac52e5223bf4258" providerId="LiveId" clId="{C6E04903-1822-42D1-B71B-5AE411618657}" dt="2021-08-31T20:10:57.096" v="4478" actId="26606"/>
          <ac:spMkLst>
            <pc:docMk/>
            <pc:sldMk cId="3011931675" sldId="336"/>
            <ac:spMk id="71" creationId="{743AA782-23D1-4521-8CAD-47662984AA08}"/>
          </ac:spMkLst>
        </pc:spChg>
        <pc:spChg chg="add">
          <ac:chgData name="Tom Smith" userId="eac52e5223bf4258" providerId="LiveId" clId="{C6E04903-1822-42D1-B71B-5AE411618657}" dt="2021-08-31T20:10:57.096" v="4478" actId="26606"/>
          <ac:spMkLst>
            <pc:docMk/>
            <pc:sldMk cId="3011931675" sldId="336"/>
            <ac:spMk id="73" creationId="{71877DBC-BB60-40F0-AC93-2ACDBAAE60CE}"/>
          </ac:spMkLst>
        </pc:spChg>
        <pc:picChg chg="add mod">
          <ac:chgData name="Tom Smith" userId="eac52e5223bf4258" providerId="LiveId" clId="{C6E04903-1822-42D1-B71B-5AE411618657}" dt="2021-08-31T20:10:57.096" v="4478" actId="26606"/>
          <ac:picMkLst>
            <pc:docMk/>
            <pc:sldMk cId="3011931675" sldId="336"/>
            <ac:picMk id="2050" creationId="{0F305833-5D05-44EB-8CB5-EC1305EA792D}"/>
          </ac:picMkLst>
        </pc:picChg>
      </pc:sldChg>
      <pc:sldChg chg="addSp delSp modSp add mod modAnim">
        <pc:chgData name="Tom Smith" userId="eac52e5223bf4258" providerId="LiveId" clId="{C6E04903-1822-42D1-B71B-5AE411618657}" dt="2021-08-31T21:08:24.400" v="5736"/>
        <pc:sldMkLst>
          <pc:docMk/>
          <pc:sldMk cId="3801785789" sldId="337"/>
        </pc:sldMkLst>
        <pc:spChg chg="mod">
          <ac:chgData name="Tom Smith" userId="eac52e5223bf4258" providerId="LiveId" clId="{C6E04903-1822-42D1-B71B-5AE411618657}" dt="2021-08-31T20:17:49.326" v="4796" actId="20577"/>
          <ac:spMkLst>
            <pc:docMk/>
            <pc:sldMk cId="3801785789" sldId="337"/>
            <ac:spMk id="3" creationId="{048B0A9B-EB26-4AA7-94F1-A4C0C44F268D}"/>
          </ac:spMkLst>
        </pc:spChg>
        <pc:spChg chg="del mod">
          <ac:chgData name="Tom Smith" userId="eac52e5223bf4258" providerId="LiveId" clId="{C6E04903-1822-42D1-B71B-5AE411618657}" dt="2021-08-31T20:13:09.241" v="4605" actId="478"/>
          <ac:spMkLst>
            <pc:docMk/>
            <pc:sldMk cId="3801785789" sldId="337"/>
            <ac:spMk id="4" creationId="{20EDD9C8-C713-4DED-80ED-07A4FFAE2049}"/>
          </ac:spMkLst>
        </pc:spChg>
        <pc:spChg chg="del">
          <ac:chgData name="Tom Smith" userId="eac52e5223bf4258" providerId="LiveId" clId="{C6E04903-1822-42D1-B71B-5AE411618657}" dt="2021-08-31T20:14:59.588" v="4609" actId="26606"/>
          <ac:spMkLst>
            <pc:docMk/>
            <pc:sldMk cId="3801785789" sldId="337"/>
            <ac:spMk id="71" creationId="{743AA782-23D1-4521-8CAD-47662984AA08}"/>
          </ac:spMkLst>
        </pc:spChg>
        <pc:spChg chg="del">
          <ac:chgData name="Tom Smith" userId="eac52e5223bf4258" providerId="LiveId" clId="{C6E04903-1822-42D1-B71B-5AE411618657}" dt="2021-08-31T20:14:59.588" v="4609" actId="26606"/>
          <ac:spMkLst>
            <pc:docMk/>
            <pc:sldMk cId="3801785789" sldId="337"/>
            <ac:spMk id="73" creationId="{71877DBC-BB60-40F0-AC93-2ACDBAAE60CE}"/>
          </ac:spMkLst>
        </pc:spChg>
        <pc:spChg chg="add">
          <ac:chgData name="Tom Smith" userId="eac52e5223bf4258" providerId="LiveId" clId="{C6E04903-1822-42D1-B71B-5AE411618657}" dt="2021-08-31T20:14:59.588" v="4609" actId="26606"/>
          <ac:spMkLst>
            <pc:docMk/>
            <pc:sldMk cId="3801785789" sldId="337"/>
            <ac:spMk id="78" creationId="{743AA782-23D1-4521-8CAD-47662984AA08}"/>
          </ac:spMkLst>
        </pc:spChg>
        <pc:spChg chg="add">
          <ac:chgData name="Tom Smith" userId="eac52e5223bf4258" providerId="LiveId" clId="{C6E04903-1822-42D1-B71B-5AE411618657}" dt="2021-08-31T20:14:59.588" v="4609" actId="26606"/>
          <ac:spMkLst>
            <pc:docMk/>
            <pc:sldMk cId="3801785789" sldId="337"/>
            <ac:spMk id="80" creationId="{71877DBC-BB60-40F0-AC93-2ACDBAAE60CE}"/>
          </ac:spMkLst>
        </pc:spChg>
        <pc:picChg chg="add mod">
          <ac:chgData name="Tom Smith" userId="eac52e5223bf4258" providerId="LiveId" clId="{C6E04903-1822-42D1-B71B-5AE411618657}" dt="2021-08-31T20:15:46.390" v="4661" actId="1076"/>
          <ac:picMkLst>
            <pc:docMk/>
            <pc:sldMk cId="3801785789" sldId="337"/>
            <ac:picMk id="6" creationId="{50776442-2ABB-4025-9CCD-D792C29EABDC}"/>
          </ac:picMkLst>
        </pc:picChg>
        <pc:picChg chg="del">
          <ac:chgData name="Tom Smith" userId="eac52e5223bf4258" providerId="LiveId" clId="{C6E04903-1822-42D1-B71B-5AE411618657}" dt="2021-08-31T20:13:04.686" v="4602" actId="478"/>
          <ac:picMkLst>
            <pc:docMk/>
            <pc:sldMk cId="3801785789" sldId="337"/>
            <ac:picMk id="2050" creationId="{0F305833-5D05-44EB-8CB5-EC1305EA792D}"/>
          </ac:picMkLst>
        </pc:picChg>
      </pc:sldChg>
      <pc:sldChg chg="modSp add mod modAnim">
        <pc:chgData name="Tom Smith" userId="eac52e5223bf4258" providerId="LiveId" clId="{C6E04903-1822-42D1-B71B-5AE411618657}" dt="2021-09-01T17:53:11.420" v="6138" actId="20577"/>
        <pc:sldMkLst>
          <pc:docMk/>
          <pc:sldMk cId="2247206113" sldId="338"/>
        </pc:sldMkLst>
        <pc:spChg chg="mod">
          <ac:chgData name="Tom Smith" userId="eac52e5223bf4258" providerId="LiveId" clId="{C6E04903-1822-42D1-B71B-5AE411618657}" dt="2021-09-01T17:53:11.420" v="6138" actId="20577"/>
          <ac:spMkLst>
            <pc:docMk/>
            <pc:sldMk cId="2247206113" sldId="338"/>
            <ac:spMk id="3" creationId="{8C08790C-95AF-4D17-BA72-DB9F4D39EB97}"/>
          </ac:spMkLst>
        </pc:spChg>
      </pc:sldChg>
      <pc:sldChg chg="modSp new del mod">
        <pc:chgData name="Tom Smith" userId="eac52e5223bf4258" providerId="LiveId" clId="{C6E04903-1822-42D1-B71B-5AE411618657}" dt="2021-08-31T20:26:54.683" v="4806" actId="47"/>
        <pc:sldMkLst>
          <pc:docMk/>
          <pc:sldMk cId="3873405629" sldId="338"/>
        </pc:sldMkLst>
        <pc:spChg chg="mod">
          <ac:chgData name="Tom Smith" userId="eac52e5223bf4258" providerId="LiveId" clId="{C6E04903-1822-42D1-B71B-5AE411618657}" dt="2021-08-31T20:21:25.557" v="4803" actId="20577"/>
          <ac:spMkLst>
            <pc:docMk/>
            <pc:sldMk cId="3873405629" sldId="338"/>
            <ac:spMk id="2" creationId="{BB35890F-EBD1-49A2-9ACE-738E77C3E640}"/>
          </ac:spMkLst>
        </pc:spChg>
        <pc:spChg chg="mod">
          <ac:chgData name="Tom Smith" userId="eac52e5223bf4258" providerId="LiveId" clId="{C6E04903-1822-42D1-B71B-5AE411618657}" dt="2021-08-31T20:21:39.599" v="4805" actId="6549"/>
          <ac:spMkLst>
            <pc:docMk/>
            <pc:sldMk cId="3873405629" sldId="338"/>
            <ac:spMk id="3" creationId="{6A5CDD44-701C-434E-AA84-DF0B6D952E4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9/1/2021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10</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9/1/2021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9/1/2021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9/1/2021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9/1/2021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9/1/2021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9/1/2021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9/1/2021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9/1/2021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9/1/2021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1121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1524000" y="4125127"/>
            <a:ext cx="9144000" cy="1975421"/>
          </a:xfrm>
        </p:spPr>
        <p:txBody>
          <a:bodyPr>
            <a:normAutofit fontScale="775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Discuss “discourse community”</a:t>
            </a:r>
          </a:p>
          <a:p>
            <a:r>
              <a:rPr lang="en-US" sz="4100" dirty="0">
                <a:cs typeface="Times New Roman" panose="02020603050405020304" pitchFamily="18" charset="0"/>
              </a:rPr>
              <a:t>Discuss Swales’ work</a:t>
            </a:r>
          </a:p>
          <a:p>
            <a:r>
              <a:rPr lang="en-US" sz="4100" dirty="0">
                <a:cs typeface="Times New Roman" panose="02020603050405020304" pitchFamily="18" charset="0"/>
              </a:rPr>
              <a:t>Learn how to post on OpenLab</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200" y="1431236"/>
            <a:ext cx="9458739" cy="5303672"/>
          </a:xfrm>
        </p:spPr>
        <p:txBody>
          <a:bodyPr>
            <a:normAutofit fontScale="92500"/>
          </a:bodyPr>
          <a:lstStyle/>
          <a:p>
            <a:r>
              <a:rPr lang="en-US" dirty="0"/>
              <a:t>We won’t be seeing each other until </a:t>
            </a:r>
            <a:r>
              <a:rPr lang="en-US" dirty="0">
                <a:solidFill>
                  <a:srgbClr val="FF0000"/>
                </a:solidFill>
                <a:highlight>
                  <a:srgbClr val="FFFF00"/>
                </a:highlight>
              </a:rPr>
              <a:t>September 13</a:t>
            </a:r>
            <a:r>
              <a:rPr lang="en-US" dirty="0"/>
              <a:t>. There are no classes at City Tech between Friday, September 3 and Wednesday, September 8, </a:t>
            </a:r>
            <a:r>
              <a:rPr lang="en-US" dirty="0">
                <a:solidFill>
                  <a:srgbClr val="FF0000"/>
                </a:solidFill>
              </a:rPr>
              <a:t>BUT I will still be sending out an email this </a:t>
            </a:r>
            <a:r>
              <a:rPr lang="en-US" b="1" dirty="0">
                <a:solidFill>
                  <a:srgbClr val="FF0000"/>
                </a:solidFill>
              </a:rPr>
              <a:t>Friday</a:t>
            </a:r>
            <a:r>
              <a:rPr lang="en-US" dirty="0">
                <a:solidFill>
                  <a:srgbClr val="FF0000"/>
                </a:solidFill>
              </a:rPr>
              <a:t> with small assignments to keep us on track. Here’s a sneak-peek:</a:t>
            </a:r>
          </a:p>
          <a:p>
            <a:pPr lvl="1"/>
            <a:r>
              <a:rPr lang="en-US" dirty="0"/>
              <a:t>Create a post that shares a list of three discourse communities </a:t>
            </a:r>
            <a:r>
              <a:rPr lang="en-US" b="1" dirty="0"/>
              <a:t>you</a:t>
            </a:r>
            <a:r>
              <a:rPr lang="en-US" dirty="0"/>
              <a:t> participate in. Use a couple of sentences to describe each discourse community you listed, and discuss the basic “values, assumptions, and ways of communicating” found in each one. Post it under </a:t>
            </a:r>
            <a:r>
              <a:rPr lang="en-US" b="1" dirty="0"/>
              <a:t>Introductory</a:t>
            </a:r>
            <a:r>
              <a:rPr lang="en-US" dirty="0"/>
              <a:t> </a:t>
            </a:r>
            <a:r>
              <a:rPr lang="en-US" b="1" dirty="0"/>
              <a:t>Work</a:t>
            </a:r>
            <a:r>
              <a:rPr lang="en-US" dirty="0"/>
              <a:t> and title it </a:t>
            </a:r>
            <a:r>
              <a:rPr lang="en-US" b="1" dirty="0"/>
              <a:t>Full Name, My Discourse Communities</a:t>
            </a:r>
            <a:r>
              <a:rPr lang="en-US" dirty="0"/>
              <a:t>.</a:t>
            </a:r>
          </a:p>
          <a:p>
            <a:pPr lvl="1"/>
            <a:r>
              <a:rPr lang="en-US" dirty="0"/>
              <a:t>Read the major writing assignment for Unit 1 on OpenLab under Major Assignments. We’ll talk more about it during our next class, but you should start thinking/planning/writing it now (the above assignment will help).</a:t>
            </a:r>
          </a:p>
          <a:p>
            <a:pPr lvl="1"/>
            <a:r>
              <a:rPr lang="en-US" dirty="0"/>
              <a:t>Respond to the </a:t>
            </a:r>
            <a:r>
              <a:rPr lang="en-US" b="1" dirty="0"/>
              <a:t>Discussion</a:t>
            </a:r>
            <a:r>
              <a:rPr lang="en-US" dirty="0"/>
              <a:t> </a:t>
            </a:r>
            <a:r>
              <a:rPr lang="en-US" b="1" dirty="0"/>
              <a:t>Question</a:t>
            </a:r>
            <a:r>
              <a:rPr lang="en-US" dirty="0"/>
              <a:t> “Problems and Issues”: Go back to your list of Discourse Communities and name two or three problems or issues that are central to each one.</a:t>
            </a:r>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27676" y="4291338"/>
            <a:ext cx="1815737" cy="2566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1" name="Rectangle 76">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8B808A-F5D0-4168-AF4A-A1A9D1A81F86}"/>
              </a:ext>
            </a:extLst>
          </p:cNvPr>
          <p:cNvSpPr>
            <a:spLocks noGrp="1"/>
          </p:cNvSpPr>
          <p:nvPr>
            <p:ph type="title"/>
          </p:nvPr>
        </p:nvSpPr>
        <p:spPr>
          <a:xfrm>
            <a:off x="572493" y="238539"/>
            <a:ext cx="11018520" cy="1434415"/>
          </a:xfrm>
        </p:spPr>
        <p:txBody>
          <a:bodyPr anchor="b">
            <a:normAutofit/>
          </a:bodyPr>
          <a:lstStyle/>
          <a:p>
            <a:r>
              <a:rPr lang="en-US" sz="5400" dirty="0"/>
              <a:t>Discourse Community</a:t>
            </a:r>
          </a:p>
        </p:txBody>
      </p:sp>
      <p:sp>
        <p:nvSpPr>
          <p:cNvPr id="104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C08790C-95AF-4D17-BA72-DB9F4D39EB97}"/>
              </a:ext>
            </a:extLst>
          </p:cNvPr>
          <p:cNvSpPr>
            <a:spLocks noGrp="1"/>
          </p:cNvSpPr>
          <p:nvPr>
            <p:ph idx="1"/>
          </p:nvPr>
        </p:nvSpPr>
        <p:spPr>
          <a:xfrm>
            <a:off x="572492" y="2071316"/>
            <a:ext cx="6959017" cy="4119172"/>
          </a:xfrm>
        </p:spPr>
        <p:txBody>
          <a:bodyPr anchor="t">
            <a:normAutofit/>
          </a:bodyPr>
          <a:lstStyle/>
          <a:p>
            <a:pPr marL="0" indent="0">
              <a:buNone/>
            </a:pPr>
            <a:r>
              <a:rPr lang="en-US" sz="2200" dirty="0"/>
              <a:t>What was your initial assumption about what a “discourse community” was?</a:t>
            </a:r>
          </a:p>
          <a:p>
            <a:pPr marL="0" indent="0">
              <a:buNone/>
            </a:pPr>
            <a:r>
              <a:rPr lang="en-US" sz="2200" dirty="0"/>
              <a:t>What is the definition you learned through today’s assigned reading?</a:t>
            </a:r>
          </a:p>
          <a:p>
            <a:pPr marL="0" indent="0">
              <a:buNone/>
            </a:pPr>
            <a:r>
              <a:rPr lang="en-US" sz="2200" dirty="0"/>
              <a:t>Put BOTH in the chat box! </a:t>
            </a:r>
            <a:r>
              <a:rPr lang="en-US" sz="2200" dirty="0">
                <a:sym typeface="Wingdings" panose="05000000000000000000" pitchFamily="2" charset="2"/>
              </a:rPr>
              <a:t> </a:t>
            </a:r>
          </a:p>
          <a:p>
            <a:pPr marL="0" indent="0">
              <a:buNone/>
            </a:pPr>
            <a:r>
              <a:rPr lang="en-US" sz="2200" dirty="0">
                <a:sym typeface="Wingdings" panose="05000000000000000000" pitchFamily="2" charset="2"/>
              </a:rPr>
              <a:t>Here’s the definition in Wikipedia (at the time of Swales’ publication):</a:t>
            </a:r>
          </a:p>
          <a:p>
            <a:pPr marL="0" indent="0">
              <a:buNone/>
            </a:pPr>
            <a:r>
              <a:rPr lang="en-US" sz="2400" i="1" dirty="0"/>
              <a:t>A discourse community is a group of people who share a set of discourses, understood as basic values and assumptions, and ways of communicating about their goals. </a:t>
            </a:r>
            <a:endParaRPr lang="en-US" sz="2200" dirty="0"/>
          </a:p>
        </p:txBody>
      </p:sp>
      <p:pic>
        <p:nvPicPr>
          <p:cNvPr id="1026" name="Picture 2" descr="Designing for Different Groups | AnchorPointe Graphics">
            <a:extLst>
              <a:ext uri="{FF2B5EF4-FFF2-40B4-BE49-F238E27FC236}">
                <a16:creationId xmlns:a16="http://schemas.microsoft.com/office/drawing/2014/main" id="{0891A8FD-6750-4027-A34D-8DED6DB8AE3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441" r="22444"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1092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1" name="Rectangle 76">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8B808A-F5D0-4168-AF4A-A1A9D1A81F86}"/>
              </a:ext>
            </a:extLst>
          </p:cNvPr>
          <p:cNvSpPr>
            <a:spLocks noGrp="1"/>
          </p:cNvSpPr>
          <p:nvPr>
            <p:ph type="title"/>
          </p:nvPr>
        </p:nvSpPr>
        <p:spPr>
          <a:xfrm>
            <a:off x="572493" y="238539"/>
            <a:ext cx="11018520" cy="1434415"/>
          </a:xfrm>
        </p:spPr>
        <p:txBody>
          <a:bodyPr anchor="b">
            <a:normAutofit/>
          </a:bodyPr>
          <a:lstStyle/>
          <a:p>
            <a:r>
              <a:rPr lang="en-US" sz="5400" dirty="0"/>
              <a:t>Discourse Community</a:t>
            </a:r>
          </a:p>
        </p:txBody>
      </p:sp>
      <p:sp>
        <p:nvSpPr>
          <p:cNvPr id="104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C08790C-95AF-4D17-BA72-DB9F4D39EB97}"/>
              </a:ext>
            </a:extLst>
          </p:cNvPr>
          <p:cNvSpPr>
            <a:spLocks noGrp="1"/>
          </p:cNvSpPr>
          <p:nvPr>
            <p:ph idx="1"/>
          </p:nvPr>
        </p:nvSpPr>
        <p:spPr>
          <a:xfrm>
            <a:off x="572492" y="2071316"/>
            <a:ext cx="6959017" cy="4786684"/>
          </a:xfrm>
        </p:spPr>
        <p:txBody>
          <a:bodyPr anchor="t">
            <a:normAutofit fontScale="77500" lnSpcReduction="20000"/>
          </a:bodyPr>
          <a:lstStyle/>
          <a:p>
            <a:pPr marL="0" indent="0">
              <a:buNone/>
            </a:pPr>
            <a:r>
              <a:rPr lang="en-US" sz="2300" dirty="0"/>
              <a:t>One way to decide if a group is a discourse community (DC) is to list criteria and ask questions based on that criteria (these are worded a little differently than in Swales’ text):</a:t>
            </a:r>
            <a:endParaRPr lang="en-US" sz="2300" i="1" dirty="0"/>
          </a:p>
          <a:p>
            <a:pPr marL="0" indent="0">
              <a:buNone/>
            </a:pPr>
            <a:r>
              <a:rPr lang="en-US" sz="2300" dirty="0"/>
              <a:t>Common public goals</a:t>
            </a:r>
          </a:p>
          <a:p>
            <a:pPr marL="0" indent="0">
              <a:buNone/>
            </a:pPr>
            <a:r>
              <a:rPr lang="en-US" sz="2300" dirty="0">
                <a:solidFill>
                  <a:srgbClr val="FF0000"/>
                </a:solidFill>
              </a:rPr>
              <a:t>What is this group’s goal?</a:t>
            </a:r>
          </a:p>
          <a:p>
            <a:pPr marL="0" indent="0">
              <a:buNone/>
            </a:pPr>
            <a:r>
              <a:rPr lang="en-US" sz="2300" dirty="0"/>
              <a:t>Methods of communicating among members </a:t>
            </a:r>
          </a:p>
          <a:p>
            <a:pPr marL="0" indent="0">
              <a:buNone/>
            </a:pPr>
            <a:r>
              <a:rPr lang="en-US" sz="2300" dirty="0">
                <a:solidFill>
                  <a:srgbClr val="FF0000"/>
                </a:solidFill>
              </a:rPr>
              <a:t>What are the </a:t>
            </a:r>
            <a:r>
              <a:rPr lang="en-US" sz="2300" b="1" dirty="0">
                <a:solidFill>
                  <a:srgbClr val="FF0000"/>
                </a:solidFill>
              </a:rPr>
              <a:t>ways</a:t>
            </a:r>
            <a:r>
              <a:rPr lang="en-US" sz="2300" dirty="0">
                <a:solidFill>
                  <a:srgbClr val="FF0000"/>
                </a:solidFill>
              </a:rPr>
              <a:t> this group communicate with each other?</a:t>
            </a:r>
          </a:p>
          <a:p>
            <a:pPr marL="0" indent="0">
              <a:buNone/>
            </a:pPr>
            <a:r>
              <a:rPr lang="en-US" sz="2300" dirty="0"/>
              <a:t>Participatory communication methods </a:t>
            </a:r>
          </a:p>
          <a:p>
            <a:pPr marL="0" indent="0">
              <a:buNone/>
            </a:pPr>
            <a:r>
              <a:rPr lang="en-US" sz="2300" dirty="0">
                <a:solidFill>
                  <a:srgbClr val="FF0000"/>
                </a:solidFill>
              </a:rPr>
              <a:t>How does this group primarily communicate with its </a:t>
            </a:r>
            <a:r>
              <a:rPr lang="en-US" sz="2300" b="1" dirty="0">
                <a:solidFill>
                  <a:srgbClr val="FF0000"/>
                </a:solidFill>
              </a:rPr>
              <a:t>members</a:t>
            </a:r>
            <a:r>
              <a:rPr lang="en-US" sz="2300" dirty="0">
                <a:solidFill>
                  <a:srgbClr val="FF0000"/>
                </a:solidFill>
              </a:rPr>
              <a:t>?</a:t>
            </a:r>
          </a:p>
          <a:p>
            <a:pPr marL="0" indent="0">
              <a:buNone/>
            </a:pPr>
            <a:r>
              <a:rPr lang="en-US" sz="2300" dirty="0"/>
              <a:t>Genres that define the group </a:t>
            </a:r>
          </a:p>
          <a:p>
            <a:pPr marL="0" indent="0">
              <a:buNone/>
            </a:pPr>
            <a:r>
              <a:rPr lang="en-US" sz="2300" dirty="0">
                <a:solidFill>
                  <a:srgbClr val="FF0000"/>
                </a:solidFill>
              </a:rPr>
              <a:t>How does this group communicate with the </a:t>
            </a:r>
            <a:r>
              <a:rPr lang="en-US" sz="2300" b="1" dirty="0">
                <a:solidFill>
                  <a:srgbClr val="FF0000"/>
                </a:solidFill>
              </a:rPr>
              <a:t>outside world</a:t>
            </a:r>
            <a:r>
              <a:rPr lang="en-US" sz="2300" dirty="0">
                <a:solidFill>
                  <a:srgbClr val="FF0000"/>
                </a:solidFill>
              </a:rPr>
              <a:t>?</a:t>
            </a:r>
          </a:p>
          <a:p>
            <a:pPr marL="0" indent="0">
              <a:buNone/>
            </a:pPr>
            <a:r>
              <a:rPr lang="en-US" sz="2300" dirty="0"/>
              <a:t>A lexis </a:t>
            </a:r>
          </a:p>
          <a:p>
            <a:pPr marL="0" indent="0">
              <a:buNone/>
            </a:pPr>
            <a:r>
              <a:rPr lang="en-US" sz="2300" dirty="0">
                <a:solidFill>
                  <a:srgbClr val="FF0000"/>
                </a:solidFill>
              </a:rPr>
              <a:t>What is the “language” they use within their group?</a:t>
            </a:r>
          </a:p>
          <a:p>
            <a:pPr marL="0" indent="0">
              <a:buNone/>
            </a:pPr>
            <a:r>
              <a:rPr lang="en-US" sz="2300" dirty="0"/>
              <a:t>A standard of knowledge needed for membership</a:t>
            </a:r>
          </a:p>
          <a:p>
            <a:pPr marL="0" indent="0">
              <a:buNone/>
            </a:pPr>
            <a:r>
              <a:rPr lang="en-US" sz="2300" dirty="0">
                <a:solidFill>
                  <a:srgbClr val="FF0000"/>
                </a:solidFill>
              </a:rPr>
              <a:t>What does a person need to know before they can join this group?</a:t>
            </a:r>
          </a:p>
        </p:txBody>
      </p:sp>
      <p:pic>
        <p:nvPicPr>
          <p:cNvPr id="1026" name="Picture 2" descr="Designing for Different Groups | AnchorPointe Graphics">
            <a:extLst>
              <a:ext uri="{FF2B5EF4-FFF2-40B4-BE49-F238E27FC236}">
                <a16:creationId xmlns:a16="http://schemas.microsoft.com/office/drawing/2014/main" id="{0891A8FD-6750-4027-A34D-8DED6DB8AE3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441" r="22444"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8053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5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fade">
                                      <p:cBhvr>
                                        <p:cTn id="62" dur="500"/>
                                        <p:tgtEl>
                                          <p:spTgt spid="3">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Effect transition="in" filter="fade">
                                      <p:cBhvr>
                                        <p:cTn id="67"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1" name="Rectangle 76">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8B808A-F5D0-4168-AF4A-A1A9D1A81F86}"/>
              </a:ext>
            </a:extLst>
          </p:cNvPr>
          <p:cNvSpPr>
            <a:spLocks noGrp="1"/>
          </p:cNvSpPr>
          <p:nvPr>
            <p:ph type="title"/>
          </p:nvPr>
        </p:nvSpPr>
        <p:spPr>
          <a:xfrm>
            <a:off x="572493" y="238539"/>
            <a:ext cx="11018520" cy="1434415"/>
          </a:xfrm>
        </p:spPr>
        <p:txBody>
          <a:bodyPr anchor="b">
            <a:normAutofit/>
          </a:bodyPr>
          <a:lstStyle/>
          <a:p>
            <a:r>
              <a:rPr lang="en-US" sz="5400" dirty="0"/>
              <a:t>Discourse Community</a:t>
            </a:r>
          </a:p>
        </p:txBody>
      </p:sp>
      <p:sp>
        <p:nvSpPr>
          <p:cNvPr id="104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C08790C-95AF-4D17-BA72-DB9F4D39EB97}"/>
              </a:ext>
            </a:extLst>
          </p:cNvPr>
          <p:cNvSpPr>
            <a:spLocks noGrp="1"/>
          </p:cNvSpPr>
          <p:nvPr>
            <p:ph idx="1"/>
          </p:nvPr>
        </p:nvSpPr>
        <p:spPr>
          <a:xfrm>
            <a:off x="572492" y="2071316"/>
            <a:ext cx="6959017" cy="4786684"/>
          </a:xfrm>
        </p:spPr>
        <p:txBody>
          <a:bodyPr anchor="t">
            <a:normAutofit/>
          </a:bodyPr>
          <a:lstStyle/>
          <a:p>
            <a:pPr marL="0" indent="0">
              <a:buNone/>
            </a:pPr>
            <a:r>
              <a:rPr lang="en-US" sz="2300" dirty="0"/>
              <a:t>Here are the new criteria that Swales introduces in today’s text:</a:t>
            </a:r>
            <a:endParaRPr lang="en-US" sz="2300" i="1" dirty="0"/>
          </a:p>
          <a:p>
            <a:pPr marL="0" indent="0">
              <a:buNone/>
            </a:pPr>
            <a:r>
              <a:rPr lang="en-US" sz="2400" dirty="0"/>
              <a:t>Develops a sense of “</a:t>
            </a:r>
            <a:r>
              <a:rPr lang="en-US" sz="2400" dirty="0" err="1"/>
              <a:t>silential</a:t>
            </a:r>
            <a:r>
              <a:rPr lang="en-US" sz="2400" dirty="0"/>
              <a:t> relations”</a:t>
            </a:r>
          </a:p>
          <a:p>
            <a:pPr marL="0" indent="0">
              <a:buNone/>
            </a:pPr>
            <a:r>
              <a:rPr lang="en-US" sz="2400" dirty="0">
                <a:solidFill>
                  <a:srgbClr val="FF0000"/>
                </a:solidFill>
              </a:rPr>
              <a:t>Are there terms or actions that don’t need to be explained to a group member?</a:t>
            </a:r>
          </a:p>
          <a:p>
            <a:pPr marL="0" indent="0">
              <a:buNone/>
            </a:pPr>
            <a:r>
              <a:rPr lang="en-US" sz="2400" dirty="0"/>
              <a:t>Develops horizons of expectation</a:t>
            </a:r>
          </a:p>
          <a:p>
            <a:pPr marL="0" indent="0">
              <a:buNone/>
            </a:pPr>
            <a:r>
              <a:rPr lang="en-US" sz="2400" dirty="0">
                <a:solidFill>
                  <a:srgbClr val="FF0000"/>
                </a:solidFill>
              </a:rPr>
              <a:t>Are there “rhythms of activity,” a sense of history, and a value system that the group members recognize? </a:t>
            </a:r>
          </a:p>
        </p:txBody>
      </p:sp>
      <p:pic>
        <p:nvPicPr>
          <p:cNvPr id="1026" name="Picture 2" descr="Designing for Different Groups | AnchorPointe Graphics">
            <a:extLst>
              <a:ext uri="{FF2B5EF4-FFF2-40B4-BE49-F238E27FC236}">
                <a16:creationId xmlns:a16="http://schemas.microsoft.com/office/drawing/2014/main" id="{0891A8FD-6750-4027-A34D-8DED6DB8AE3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441" r="22444"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7206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1" name="Rectangle 76">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8B808A-F5D0-4168-AF4A-A1A9D1A81F86}"/>
              </a:ext>
            </a:extLst>
          </p:cNvPr>
          <p:cNvSpPr>
            <a:spLocks noGrp="1"/>
          </p:cNvSpPr>
          <p:nvPr>
            <p:ph type="title"/>
          </p:nvPr>
        </p:nvSpPr>
        <p:spPr>
          <a:xfrm>
            <a:off x="572493" y="238539"/>
            <a:ext cx="11018520" cy="1434415"/>
          </a:xfrm>
        </p:spPr>
        <p:txBody>
          <a:bodyPr anchor="b">
            <a:normAutofit/>
          </a:bodyPr>
          <a:lstStyle/>
          <a:p>
            <a:r>
              <a:rPr lang="en-US" sz="5400" dirty="0"/>
              <a:t>Discourse Community</a:t>
            </a:r>
          </a:p>
        </p:txBody>
      </p:sp>
      <p:sp>
        <p:nvSpPr>
          <p:cNvPr id="104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C08790C-95AF-4D17-BA72-DB9F4D39EB97}"/>
              </a:ext>
            </a:extLst>
          </p:cNvPr>
          <p:cNvSpPr>
            <a:spLocks noGrp="1"/>
          </p:cNvSpPr>
          <p:nvPr>
            <p:ph idx="1"/>
          </p:nvPr>
        </p:nvSpPr>
        <p:spPr>
          <a:xfrm>
            <a:off x="572492" y="2071315"/>
            <a:ext cx="6959017" cy="4309819"/>
          </a:xfrm>
        </p:spPr>
        <p:txBody>
          <a:bodyPr anchor="t">
            <a:normAutofit fontScale="85000" lnSpcReduction="10000"/>
          </a:bodyPr>
          <a:lstStyle/>
          <a:p>
            <a:pPr marL="0" indent="0">
              <a:buNone/>
            </a:pPr>
            <a:r>
              <a:rPr lang="en-US" sz="2300" b="1" dirty="0"/>
              <a:t>What discourse communities might you belong to?</a:t>
            </a:r>
          </a:p>
          <a:p>
            <a:pPr marL="0" indent="0">
              <a:buNone/>
            </a:pPr>
            <a:endParaRPr lang="en-US" sz="2300" dirty="0"/>
          </a:p>
          <a:p>
            <a:pPr marL="0" indent="0">
              <a:buNone/>
            </a:pPr>
            <a:r>
              <a:rPr lang="en-US" sz="2300" i="1" dirty="0"/>
              <a:t>For example, one DC I belong to is a writer’s group. We share our drafts of creative writing with each other and critique them in order to make our writing stronger. We mainly communicate through email or Zoom, but we used to meet on a monthly basis before COVID. At times we share our writing at readings, or, if we get published, we let the outside world know via social media. We use vocab like “pacing” “description,” “story arc,” etc. Many of us have MFAs or BFAs in creative writing, but really, the only requirement is a desire to improve one’s writing.</a:t>
            </a:r>
          </a:p>
          <a:p>
            <a:pPr marL="0" indent="0">
              <a:buNone/>
            </a:pPr>
            <a:endParaRPr lang="en-US" sz="2300" dirty="0"/>
          </a:p>
          <a:p>
            <a:pPr marL="0" indent="0">
              <a:buNone/>
            </a:pPr>
            <a:r>
              <a:rPr lang="en-US" sz="2300" b="1" dirty="0"/>
              <a:t>Take a few minutes to think about this and put at least one DC you’re a part of in the chat box. You don’t have to answer all the questions now to see if it fits the definition—we’ll do that later.</a:t>
            </a:r>
          </a:p>
          <a:p>
            <a:pPr marL="0" indent="0">
              <a:buNone/>
            </a:pPr>
            <a:endParaRPr lang="en-US" sz="2300" dirty="0">
              <a:solidFill>
                <a:srgbClr val="FF0000"/>
              </a:solidFill>
            </a:endParaRPr>
          </a:p>
          <a:p>
            <a:pPr marL="0" indent="0">
              <a:buNone/>
            </a:pPr>
            <a:endParaRPr lang="en-US" sz="2200" dirty="0"/>
          </a:p>
        </p:txBody>
      </p:sp>
      <p:pic>
        <p:nvPicPr>
          <p:cNvPr id="1026" name="Picture 2" descr="Designing for Different Groups | AnchorPointe Graphics">
            <a:extLst>
              <a:ext uri="{FF2B5EF4-FFF2-40B4-BE49-F238E27FC236}">
                <a16:creationId xmlns:a16="http://schemas.microsoft.com/office/drawing/2014/main" id="{0891A8FD-6750-4027-A34D-8DED6DB8AE3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441" r="22444"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9333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F8C120-1476-48CB-BF47-CDEBFAC3A464}"/>
              </a:ext>
            </a:extLst>
          </p:cNvPr>
          <p:cNvSpPr>
            <a:spLocks noGrp="1"/>
          </p:cNvSpPr>
          <p:nvPr>
            <p:ph type="title"/>
          </p:nvPr>
        </p:nvSpPr>
        <p:spPr>
          <a:xfrm>
            <a:off x="5297762" y="329184"/>
            <a:ext cx="6251110" cy="1783080"/>
          </a:xfrm>
        </p:spPr>
        <p:txBody>
          <a:bodyPr anchor="b">
            <a:normAutofit/>
          </a:bodyPr>
          <a:lstStyle/>
          <a:p>
            <a:r>
              <a:rPr lang="en-US" sz="5400"/>
              <a:t>Dissecting Swales</a:t>
            </a:r>
          </a:p>
        </p:txBody>
      </p:sp>
      <p:pic>
        <p:nvPicPr>
          <p:cNvPr id="1026" name="Picture 2" descr="John Swales - Writing Associates Seminar">
            <a:extLst>
              <a:ext uri="{FF2B5EF4-FFF2-40B4-BE49-F238E27FC236}">
                <a16:creationId xmlns:a16="http://schemas.microsoft.com/office/drawing/2014/main" id="{F4DF4A0F-E1A4-46FF-A10E-C7DC41C9661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9452"/>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73"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A46D1D5-8984-47D3-A6A2-A2214246CE60}"/>
              </a:ext>
            </a:extLst>
          </p:cNvPr>
          <p:cNvSpPr>
            <a:spLocks noGrp="1"/>
          </p:cNvSpPr>
          <p:nvPr>
            <p:ph idx="1"/>
          </p:nvPr>
        </p:nvSpPr>
        <p:spPr>
          <a:xfrm>
            <a:off x="5297762" y="2706624"/>
            <a:ext cx="6251110" cy="3483864"/>
          </a:xfrm>
        </p:spPr>
        <p:txBody>
          <a:bodyPr>
            <a:normAutofit/>
          </a:bodyPr>
          <a:lstStyle/>
          <a:p>
            <a:pPr marL="0" indent="0">
              <a:buNone/>
            </a:pPr>
            <a:r>
              <a:rPr lang="en-US" sz="1500" b="1" dirty="0"/>
              <a:t>“One of the many things that I did learn in the investigative process was that university clocks move at different speeds in different parts of a university.”</a:t>
            </a:r>
          </a:p>
          <a:p>
            <a:r>
              <a:rPr lang="en-US" sz="1500" dirty="0"/>
              <a:t>The reason I found this quote compelling was because I’ve seen this in action. English professors at City Tech often teach from textbooks that are often literally crumbling, while those that are in the sciences are constantly changing their books.</a:t>
            </a:r>
          </a:p>
          <a:p>
            <a:r>
              <a:rPr lang="en-US" sz="1500" dirty="0"/>
              <a:t>This doesn’t mean that one is better than the other. The study of literature moves differently than the study of, say, radiology or microbiology. And there are good reasons for that!</a:t>
            </a:r>
          </a:p>
          <a:p>
            <a:r>
              <a:rPr lang="en-US" sz="1500" dirty="0"/>
              <a:t>However, a thought that came to me while considering this quote is that sciences need to keep an eye on the past (where science has helped and failed humanity) as well as the future; English professors need to let go of the crumbling textbooks and look to new voices.</a:t>
            </a:r>
          </a:p>
        </p:txBody>
      </p:sp>
    </p:spTree>
    <p:extLst>
      <p:ext uri="{BB962C8B-B14F-4D97-AF65-F5344CB8AC3E}">
        <p14:creationId xmlns:p14="http://schemas.microsoft.com/office/powerpoint/2010/main" val="269191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F8C120-1476-48CB-BF47-CDEBFAC3A464}"/>
              </a:ext>
            </a:extLst>
          </p:cNvPr>
          <p:cNvSpPr>
            <a:spLocks noGrp="1"/>
          </p:cNvSpPr>
          <p:nvPr>
            <p:ph type="title"/>
          </p:nvPr>
        </p:nvSpPr>
        <p:spPr>
          <a:xfrm>
            <a:off x="5297762" y="329184"/>
            <a:ext cx="6251110" cy="1783080"/>
          </a:xfrm>
        </p:spPr>
        <p:txBody>
          <a:bodyPr anchor="b">
            <a:normAutofit/>
          </a:bodyPr>
          <a:lstStyle/>
          <a:p>
            <a:r>
              <a:rPr lang="en-US" sz="5400"/>
              <a:t>Dissecting Swales</a:t>
            </a:r>
          </a:p>
        </p:txBody>
      </p:sp>
      <p:pic>
        <p:nvPicPr>
          <p:cNvPr id="1026" name="Picture 2" descr="John Swales - Writing Associates Seminar">
            <a:extLst>
              <a:ext uri="{FF2B5EF4-FFF2-40B4-BE49-F238E27FC236}">
                <a16:creationId xmlns:a16="http://schemas.microsoft.com/office/drawing/2014/main" id="{F4DF4A0F-E1A4-46FF-A10E-C7DC41C9661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9452"/>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73"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A46D1D5-8984-47D3-A6A2-A2214246CE60}"/>
              </a:ext>
            </a:extLst>
          </p:cNvPr>
          <p:cNvSpPr>
            <a:spLocks noGrp="1"/>
          </p:cNvSpPr>
          <p:nvPr>
            <p:ph idx="1"/>
          </p:nvPr>
        </p:nvSpPr>
        <p:spPr>
          <a:xfrm>
            <a:off x="5297762" y="2706624"/>
            <a:ext cx="6251110" cy="3483864"/>
          </a:xfrm>
        </p:spPr>
        <p:txBody>
          <a:bodyPr>
            <a:noAutofit/>
          </a:bodyPr>
          <a:lstStyle/>
          <a:p>
            <a:pPr marL="0" indent="0">
              <a:buNone/>
            </a:pPr>
            <a:r>
              <a:rPr lang="en-US" sz="2000" dirty="0"/>
              <a:t>The assignment for today was to read Swales’ work and choose two quotes that you found interesting (or confusing).</a:t>
            </a:r>
          </a:p>
          <a:p>
            <a:pPr marL="0" indent="0">
              <a:buNone/>
            </a:pPr>
            <a:r>
              <a:rPr lang="en-US" sz="2000" dirty="0"/>
              <a:t>Take 10 minutes to look at the two quotes you’ve chosen, and answer this question for BOTH QUOTES INDIVIDUALLY, if you haven’t already: Why did you find the quote compelling? </a:t>
            </a:r>
          </a:p>
          <a:p>
            <a:pPr marL="0" indent="0">
              <a:buNone/>
            </a:pPr>
            <a:r>
              <a:rPr lang="en-US" sz="2000" dirty="0"/>
              <a:t>When time’s up, I’m going to put you in breakout rooms. I want you to talk about your quotes with your group and explain your reasons. I’ll give you about 10 minutes for this—depending on the size of the groups.</a:t>
            </a:r>
          </a:p>
          <a:p>
            <a:pPr marL="0" indent="0">
              <a:buNone/>
            </a:pPr>
            <a:r>
              <a:rPr lang="en-US" sz="2000" dirty="0"/>
              <a:t>When time’s up, we’ll regather. Depending on time, I’ll ask for a few volunteers to share with the class. Be prepared!</a:t>
            </a:r>
          </a:p>
        </p:txBody>
      </p:sp>
    </p:spTree>
    <p:extLst>
      <p:ext uri="{BB962C8B-B14F-4D97-AF65-F5344CB8AC3E}">
        <p14:creationId xmlns:p14="http://schemas.microsoft.com/office/powerpoint/2010/main" val="2755067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26DA175-21D9-47D7-8EBB-EC7A7622B7AA}"/>
              </a:ext>
            </a:extLst>
          </p:cNvPr>
          <p:cNvSpPr>
            <a:spLocks noGrp="1"/>
          </p:cNvSpPr>
          <p:nvPr>
            <p:ph type="title"/>
          </p:nvPr>
        </p:nvSpPr>
        <p:spPr>
          <a:xfrm>
            <a:off x="630936" y="640080"/>
            <a:ext cx="4818888" cy="1481328"/>
          </a:xfrm>
        </p:spPr>
        <p:txBody>
          <a:bodyPr anchor="b">
            <a:normAutofit/>
          </a:bodyPr>
          <a:lstStyle/>
          <a:p>
            <a:r>
              <a:rPr lang="en-US" sz="3400"/>
              <a:t>Double-entry journals &amp; </a:t>
            </a:r>
            <a:br>
              <a:rPr lang="en-US" sz="3400"/>
            </a:br>
            <a:r>
              <a:rPr lang="en-US" sz="3400"/>
              <a:t>First Posting on OpenLab</a:t>
            </a:r>
          </a:p>
        </p:txBody>
      </p:sp>
      <p:sp>
        <p:nvSpPr>
          <p:cNvPr id="73"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48B0A9B-EB26-4AA7-94F1-A4C0C44F268D}"/>
              </a:ext>
            </a:extLst>
          </p:cNvPr>
          <p:cNvSpPr>
            <a:spLocks noGrp="1"/>
          </p:cNvSpPr>
          <p:nvPr>
            <p:ph idx="1"/>
          </p:nvPr>
        </p:nvSpPr>
        <p:spPr>
          <a:xfrm>
            <a:off x="630936" y="2660904"/>
            <a:ext cx="4818888" cy="3547872"/>
          </a:xfrm>
        </p:spPr>
        <p:txBody>
          <a:bodyPr anchor="t">
            <a:normAutofit/>
          </a:bodyPr>
          <a:lstStyle/>
          <a:p>
            <a:pPr marL="0" indent="0">
              <a:buNone/>
            </a:pPr>
            <a:r>
              <a:rPr lang="en-US" sz="1700" dirty="0"/>
              <a:t>“A double entry reading journal is one way to interact with what we read, increase critical thinking skills, and create a meaningful construction–namely, a better understanding of what we read.”</a:t>
            </a:r>
          </a:p>
          <a:p>
            <a:pPr marL="0" indent="0">
              <a:buNone/>
            </a:pPr>
            <a:r>
              <a:rPr lang="en-US" sz="1700" dirty="0"/>
              <a:t>The reason I asked you to review the resource about using double-entry journals is that this can be a tool for you as you go through this class and others. </a:t>
            </a:r>
          </a:p>
          <a:p>
            <a:pPr marL="0" indent="0">
              <a:buNone/>
            </a:pPr>
            <a:r>
              <a:rPr lang="en-US" sz="1700" dirty="0"/>
              <a:t>When you see a section or a quote in any text, you can either highlight or copy it down, and then pose your ideas, questions, etc., next to it, and that way you have a record of these thoughts for later use. (When we do the research section of this class, this will most certainly be handy!)</a:t>
            </a:r>
          </a:p>
        </p:txBody>
      </p:sp>
      <p:pic>
        <p:nvPicPr>
          <p:cNvPr id="2050" name="Picture 2" descr="Double-entry journals: a flexible reading comprehension tool – On the same  page">
            <a:extLst>
              <a:ext uri="{FF2B5EF4-FFF2-40B4-BE49-F238E27FC236}">
                <a16:creationId xmlns:a16="http://schemas.microsoft.com/office/drawing/2014/main" id="{0F305833-5D05-44EB-8CB5-EC1305EA792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099048" y="2146143"/>
            <a:ext cx="5458968" cy="256571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0EDD9C8-C713-4DED-80ED-07A4FFAE2049}"/>
              </a:ext>
            </a:extLst>
          </p:cNvPr>
          <p:cNvSpPr txBox="1"/>
          <p:nvPr/>
        </p:nvSpPr>
        <p:spPr>
          <a:xfrm>
            <a:off x="6687312" y="1752076"/>
            <a:ext cx="4267200" cy="369332"/>
          </a:xfrm>
          <a:prstGeom prst="rect">
            <a:avLst/>
          </a:prstGeom>
          <a:noFill/>
        </p:spPr>
        <p:txBody>
          <a:bodyPr wrap="square" rtlCol="0">
            <a:spAutoFit/>
          </a:bodyPr>
          <a:lstStyle/>
          <a:p>
            <a:r>
              <a:rPr lang="en-US" b="1" dirty="0">
                <a:solidFill>
                  <a:srgbClr val="FF0000"/>
                </a:solidFill>
              </a:rPr>
              <a:t>One example of a double-entry journal.</a:t>
            </a:r>
          </a:p>
        </p:txBody>
      </p:sp>
    </p:spTree>
    <p:extLst>
      <p:ext uri="{BB962C8B-B14F-4D97-AF65-F5344CB8AC3E}">
        <p14:creationId xmlns:p14="http://schemas.microsoft.com/office/powerpoint/2010/main" val="3011931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26DA175-21D9-47D7-8EBB-EC7A7622B7AA}"/>
              </a:ext>
            </a:extLst>
          </p:cNvPr>
          <p:cNvSpPr>
            <a:spLocks noGrp="1"/>
          </p:cNvSpPr>
          <p:nvPr>
            <p:ph type="title"/>
          </p:nvPr>
        </p:nvSpPr>
        <p:spPr>
          <a:xfrm>
            <a:off x="630936" y="640080"/>
            <a:ext cx="4818888" cy="1481328"/>
          </a:xfrm>
        </p:spPr>
        <p:txBody>
          <a:bodyPr anchor="b">
            <a:normAutofit/>
          </a:bodyPr>
          <a:lstStyle/>
          <a:p>
            <a:r>
              <a:rPr lang="en-US" sz="3400"/>
              <a:t>Double-entry journals &amp; </a:t>
            </a:r>
            <a:br>
              <a:rPr lang="en-US" sz="3400"/>
            </a:br>
            <a:r>
              <a:rPr lang="en-US" sz="3400"/>
              <a:t>First Posting on OpenLab</a:t>
            </a:r>
          </a:p>
        </p:txBody>
      </p:sp>
      <p:sp>
        <p:nvSpPr>
          <p:cNvPr id="80"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48B0A9B-EB26-4AA7-94F1-A4C0C44F268D}"/>
              </a:ext>
            </a:extLst>
          </p:cNvPr>
          <p:cNvSpPr>
            <a:spLocks noGrp="1"/>
          </p:cNvSpPr>
          <p:nvPr>
            <p:ph idx="1"/>
          </p:nvPr>
        </p:nvSpPr>
        <p:spPr>
          <a:xfrm>
            <a:off x="630936" y="2660904"/>
            <a:ext cx="4818888" cy="3547872"/>
          </a:xfrm>
        </p:spPr>
        <p:txBody>
          <a:bodyPr anchor="t">
            <a:normAutofit fontScale="92500" lnSpcReduction="10000"/>
          </a:bodyPr>
          <a:lstStyle/>
          <a:p>
            <a:pPr marL="0" indent="0">
              <a:buNone/>
            </a:pPr>
            <a:r>
              <a:rPr lang="en-US" sz="2200" dirty="0"/>
              <a:t>For our class, we’re going to have a slightly different double-entry journal, but you can see the same information is shared here.</a:t>
            </a:r>
          </a:p>
          <a:p>
            <a:pPr marL="0" indent="0">
              <a:buNone/>
            </a:pPr>
            <a:r>
              <a:rPr lang="en-US" sz="2200" dirty="0"/>
              <a:t>This post must be complete and published under Introductory Work (which is under Student Work) by the end of the day (11:59 PM) on Thursday, September 2. Title it Full Name, Swales’ Quotes.</a:t>
            </a:r>
          </a:p>
          <a:p>
            <a:pPr marL="0" indent="0">
              <a:buNone/>
            </a:pPr>
            <a:r>
              <a:rPr lang="en-US" sz="2200" dirty="0"/>
              <a:t>Let’s talk about how to post an assignment on OpenLab. </a:t>
            </a:r>
          </a:p>
          <a:p>
            <a:pPr marL="0" indent="0">
              <a:buNone/>
            </a:pPr>
            <a:r>
              <a:rPr lang="en-US" sz="2200" dirty="0"/>
              <a:t>You MUST have joined the class in order to do this!</a:t>
            </a:r>
          </a:p>
          <a:p>
            <a:pPr marL="0" indent="0">
              <a:buNone/>
            </a:pPr>
            <a:endParaRPr lang="en-US" sz="2200" dirty="0"/>
          </a:p>
        </p:txBody>
      </p:sp>
      <p:pic>
        <p:nvPicPr>
          <p:cNvPr id="6" name="Picture 5" descr="Graphical user interface, text, application, email&#10;&#10;Description automatically generated">
            <a:extLst>
              <a:ext uri="{FF2B5EF4-FFF2-40B4-BE49-F238E27FC236}">
                <a16:creationId xmlns:a16="http://schemas.microsoft.com/office/drawing/2014/main" id="{50776442-2ABB-4025-9CCD-D792C29EAB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36339" y="2003836"/>
            <a:ext cx="9758011" cy="3122564"/>
          </a:xfrm>
          <a:prstGeom prst="rect">
            <a:avLst/>
          </a:prstGeom>
        </p:spPr>
      </p:pic>
    </p:spTree>
    <p:extLst>
      <p:ext uri="{BB962C8B-B14F-4D97-AF65-F5344CB8AC3E}">
        <p14:creationId xmlns:p14="http://schemas.microsoft.com/office/powerpoint/2010/main" val="3801785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1044</TotalTime>
  <Words>1203</Words>
  <Application>Microsoft Office PowerPoint</Application>
  <PresentationFormat>Widescreen</PresentationFormat>
  <Paragraphs>65</Paragraphs>
  <Slides>10</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ENG 1121  English Composition 2 </vt:lpstr>
      <vt:lpstr>Discourse Community</vt:lpstr>
      <vt:lpstr>Discourse Community</vt:lpstr>
      <vt:lpstr>Discourse Community</vt:lpstr>
      <vt:lpstr>Discourse Community</vt:lpstr>
      <vt:lpstr>Dissecting Swales</vt:lpstr>
      <vt:lpstr>Dissecting Swales</vt:lpstr>
      <vt:lpstr>Double-entry journals &amp;  First Posting on OpenLab</vt:lpstr>
      <vt:lpstr>Double-entry journals &amp;  First Posting on OpenLab</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26</cp:revision>
  <dcterms:created xsi:type="dcterms:W3CDTF">2020-01-25T02:18:25Z</dcterms:created>
  <dcterms:modified xsi:type="dcterms:W3CDTF">2021-09-01T17:53:34Z</dcterms:modified>
</cp:coreProperties>
</file>