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>
        <p:scale>
          <a:sx n="33" d="100"/>
          <a:sy n="33" d="100"/>
        </p:scale>
        <p:origin x="-2484" y="1662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78962" y="35052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pic>
        <p:nvPicPr>
          <p:cNvPr id="13" name="Picture 5" descr="C:\Users\Masa\Desktop\citytechlogo_b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35" y="103421"/>
            <a:ext cx="1981200" cy="2512311"/>
          </a:xfrm>
          <a:prstGeom prst="rect">
            <a:avLst/>
          </a:prstGeom>
          <a:noFill/>
        </p:spPr>
      </p:pic>
      <p:grpSp>
        <p:nvGrpSpPr>
          <p:cNvPr id="52" name="Group 51"/>
          <p:cNvGrpSpPr/>
          <p:nvPr/>
        </p:nvGrpSpPr>
        <p:grpSpPr>
          <a:xfrm>
            <a:off x="16282771" y="337574"/>
            <a:ext cx="1752600" cy="1751497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3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2069707" y="38180"/>
            <a:ext cx="14156827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MECH2410 Machine Design</a:t>
            </a:r>
          </a:p>
          <a:p>
            <a:pPr algn="ctr"/>
            <a:r>
              <a:rPr lang="en-US" sz="4800" dirty="0" smtClean="0"/>
              <a:t>Final Project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Instructor: Prof. Masato R. Nakamura</a:t>
            </a:r>
            <a:endParaRPr lang="en-US" sz="3200" dirty="0"/>
          </a:p>
          <a:p>
            <a:pPr algn="ctr"/>
            <a:r>
              <a:rPr lang="en-US" sz="3200" dirty="0" smtClean="0"/>
              <a:t>Course Coordinator: Prof. Andy Zhang</a:t>
            </a:r>
            <a:br>
              <a:rPr lang="en-US" sz="3200" dirty="0" smtClean="0"/>
            </a:br>
            <a:r>
              <a:rPr lang="en-US" sz="2400" dirty="0" smtClean="0"/>
              <a:t>Departments of Mechanical Engineering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78962" y="3728591"/>
            <a:ext cx="17023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Group Name: Machine Design Group A</a:t>
            </a:r>
          </a:p>
          <a:p>
            <a:r>
              <a:rPr lang="en-US" sz="3200" dirty="0" smtClean="0"/>
              <a:t>Group Member Names: Mark Mendez, </a:t>
            </a:r>
            <a:r>
              <a:rPr lang="en-US" sz="3200" dirty="0" err="1" smtClean="0"/>
              <a:t>Eraj</a:t>
            </a:r>
            <a:r>
              <a:rPr lang="en-US" sz="3200" dirty="0" smtClean="0"/>
              <a:t> Khan. Omar </a:t>
            </a:r>
            <a:r>
              <a:rPr lang="en-US" sz="3200" dirty="0" err="1" smtClean="0"/>
              <a:t>ElRaey</a:t>
            </a:r>
            <a:r>
              <a:rPr lang="en-US" sz="3200" dirty="0" smtClean="0"/>
              <a:t>, Jesus Castellanos	 </a:t>
            </a:r>
          </a:p>
          <a:p>
            <a:r>
              <a:rPr lang="en-US" sz="3200" dirty="0" smtClean="0"/>
              <a:t>Final Project Title: Three Speed Clash Gear Box</a:t>
            </a:r>
            <a:endParaRPr lang="en-US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597063" y="5912137"/>
            <a:ext cx="2945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I. Introduction: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97318" y="5930023"/>
            <a:ext cx="2945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II. Background: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712515" y="5930023"/>
            <a:ext cx="2945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III. Objectives: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9286" y="10903530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IV. Part Drawings: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98806" y="10903529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V. Assembly Drawings: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674063" y="17201578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VI. 3D Modeling: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476550" y="17201577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VII. Stress analysis: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29176" y="23917267"/>
            <a:ext cx="65616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VIII. Summary</a:t>
            </a:r>
            <a:r>
              <a:rPr lang="en-US" sz="3200" dirty="0" smtClean="0"/>
              <a:t>:</a:t>
            </a:r>
          </a:p>
          <a:p>
            <a:pPr algn="ctr"/>
            <a:r>
              <a:rPr lang="en-US" sz="3200" dirty="0" smtClean="0"/>
              <a:t>The 3 Speed Clash Gear Box works properly. In order t</a:t>
            </a:r>
            <a:r>
              <a:rPr lang="en-US" sz="3200" dirty="0" smtClean="0"/>
              <a:t>o make everything turn at the same time we need to add key ways to the shaft</a:t>
            </a:r>
            <a:r>
              <a:rPr lang="en-US" sz="3200" dirty="0" smtClean="0"/>
              <a:t> </a:t>
            </a:r>
            <a:endParaRPr lang="en-US" sz="3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7" y="11811000"/>
            <a:ext cx="2875990" cy="220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424" y="11797748"/>
            <a:ext cx="2929894" cy="22363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2" y="14373225"/>
            <a:ext cx="3456789" cy="2209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729" y="14554200"/>
            <a:ext cx="2702155" cy="2009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"/>
          <a:stretch/>
        </p:blipFill>
        <p:spPr>
          <a:xfrm>
            <a:off x="7702500" y="13099078"/>
            <a:ext cx="2891240" cy="25482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706" y="11659132"/>
            <a:ext cx="6592069" cy="47233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8583" y="6951027"/>
            <a:ext cx="5710022" cy="39525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5" y="6987964"/>
            <a:ext cx="5409291" cy="39346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891" y="6951027"/>
            <a:ext cx="4731594" cy="35171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35" y="17786352"/>
            <a:ext cx="6088283" cy="49918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7151" y="20940732"/>
            <a:ext cx="3377084" cy="23672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845" y="17833874"/>
            <a:ext cx="3434244" cy="2405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395" y="17980425"/>
            <a:ext cx="3059953" cy="22588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826" y="20883737"/>
            <a:ext cx="3377084" cy="25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91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179</cp:revision>
  <dcterms:created xsi:type="dcterms:W3CDTF">2013-04-29T09:16:52Z</dcterms:created>
  <dcterms:modified xsi:type="dcterms:W3CDTF">2016-08-11T21:15:59Z</dcterms:modified>
</cp:coreProperties>
</file>