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notesMasterIdLst>
    <p:notesMasterId r:id="rId12"/>
  </p:notesMasterIdLst>
  <p:sldIdLst>
    <p:sldId id="288" r:id="rId2"/>
    <p:sldId id="315" r:id="rId3"/>
    <p:sldId id="327" r:id="rId4"/>
    <p:sldId id="316" r:id="rId5"/>
    <p:sldId id="317" r:id="rId6"/>
    <p:sldId id="323" r:id="rId7"/>
    <p:sldId id="319" r:id="rId8"/>
    <p:sldId id="325" r:id="rId9"/>
    <p:sldId id="326" r:id="rId10"/>
    <p:sldId id="272"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F289E7E-B03B-4A29-B955-FE7327725548}" v="400" dt="2021-09-28T13:36:03.63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294" autoAdjust="0"/>
    <p:restoredTop sz="75045" autoAdjust="0"/>
  </p:normalViewPr>
  <p:slideViewPr>
    <p:cSldViewPr snapToGrid="0">
      <p:cViewPr varScale="1">
        <p:scale>
          <a:sx n="64" d="100"/>
          <a:sy n="64" d="100"/>
        </p:scale>
        <p:origin x="1181" y="67"/>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18"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om Smith" userId="eac52e5223bf4258" providerId="LiveId" clId="{9F289E7E-B03B-4A29-B955-FE7327725548}"/>
    <pc:docChg chg="undo custSel addSld delSld modSld sldOrd">
      <pc:chgData name="Tom Smith" userId="eac52e5223bf4258" providerId="LiveId" clId="{9F289E7E-B03B-4A29-B955-FE7327725548}" dt="2021-09-28T01:57:20.101" v="780" actId="255"/>
      <pc:docMkLst>
        <pc:docMk/>
      </pc:docMkLst>
      <pc:sldChg chg="del">
        <pc:chgData name="Tom Smith" userId="eac52e5223bf4258" providerId="LiveId" clId="{9F289E7E-B03B-4A29-B955-FE7327725548}" dt="2021-09-27T16:14:53.641" v="0" actId="47"/>
        <pc:sldMkLst>
          <pc:docMk/>
          <pc:sldMk cId="3765875114" sldId="271"/>
        </pc:sldMkLst>
      </pc:sldChg>
      <pc:sldChg chg="modSp mod">
        <pc:chgData name="Tom Smith" userId="eac52e5223bf4258" providerId="LiveId" clId="{9F289E7E-B03B-4A29-B955-FE7327725548}" dt="2021-09-27T16:48:24.230" v="525" actId="207"/>
        <pc:sldMkLst>
          <pc:docMk/>
          <pc:sldMk cId="1552480648" sldId="272"/>
        </pc:sldMkLst>
        <pc:spChg chg="mod">
          <ac:chgData name="Tom Smith" userId="eac52e5223bf4258" providerId="LiveId" clId="{9F289E7E-B03B-4A29-B955-FE7327725548}" dt="2021-09-27T16:48:24.230" v="525" actId="207"/>
          <ac:spMkLst>
            <pc:docMk/>
            <pc:sldMk cId="1552480648" sldId="272"/>
            <ac:spMk id="3" creationId="{00000000-0000-0000-0000-000000000000}"/>
          </ac:spMkLst>
        </pc:spChg>
        <pc:picChg chg="mod">
          <ac:chgData name="Tom Smith" userId="eac52e5223bf4258" providerId="LiveId" clId="{9F289E7E-B03B-4A29-B955-FE7327725548}" dt="2021-09-27T16:41:50.299" v="465" actId="1076"/>
          <ac:picMkLst>
            <pc:docMk/>
            <pc:sldMk cId="1552480648" sldId="272"/>
            <ac:picMk id="5122" creationId="{00000000-0000-0000-0000-000000000000}"/>
          </ac:picMkLst>
        </pc:picChg>
      </pc:sldChg>
      <pc:sldChg chg="modSp mod">
        <pc:chgData name="Tom Smith" userId="eac52e5223bf4258" providerId="LiveId" clId="{9F289E7E-B03B-4A29-B955-FE7327725548}" dt="2021-09-28T01:57:20.101" v="780" actId="255"/>
        <pc:sldMkLst>
          <pc:docMk/>
          <pc:sldMk cId="3834913027" sldId="288"/>
        </pc:sldMkLst>
        <pc:spChg chg="mod">
          <ac:chgData name="Tom Smith" userId="eac52e5223bf4258" providerId="LiveId" clId="{9F289E7E-B03B-4A29-B955-FE7327725548}" dt="2021-09-28T01:57:20.101" v="780" actId="255"/>
          <ac:spMkLst>
            <pc:docMk/>
            <pc:sldMk cId="3834913027" sldId="288"/>
            <ac:spMk id="3" creationId="{00000000-0000-0000-0000-000000000000}"/>
          </ac:spMkLst>
        </pc:spChg>
      </pc:sldChg>
      <pc:sldChg chg="addSp delSp modSp mod setBg setClrOvrMap modNotesTx">
        <pc:chgData name="Tom Smith" userId="eac52e5223bf4258" providerId="LiveId" clId="{9F289E7E-B03B-4A29-B955-FE7327725548}" dt="2021-09-27T20:26:57.334" v="732" actId="26606"/>
        <pc:sldMkLst>
          <pc:docMk/>
          <pc:sldMk cId="1687997797" sldId="315"/>
        </pc:sldMkLst>
        <pc:spChg chg="mod">
          <ac:chgData name="Tom Smith" userId="eac52e5223bf4258" providerId="LiveId" clId="{9F289E7E-B03B-4A29-B955-FE7327725548}" dt="2021-09-27T20:26:57.334" v="732" actId="26606"/>
          <ac:spMkLst>
            <pc:docMk/>
            <pc:sldMk cId="1687997797" sldId="315"/>
            <ac:spMk id="2" creationId="{00000000-0000-0000-0000-000000000000}"/>
          </ac:spMkLst>
        </pc:spChg>
        <pc:spChg chg="mod ord">
          <ac:chgData name="Tom Smith" userId="eac52e5223bf4258" providerId="LiveId" clId="{9F289E7E-B03B-4A29-B955-FE7327725548}" dt="2021-09-27T20:26:57.334" v="732" actId="26606"/>
          <ac:spMkLst>
            <pc:docMk/>
            <pc:sldMk cId="1687997797" sldId="315"/>
            <ac:spMk id="3" creationId="{00000000-0000-0000-0000-000000000000}"/>
          </ac:spMkLst>
        </pc:spChg>
        <pc:spChg chg="del">
          <ac:chgData name="Tom Smith" userId="eac52e5223bf4258" providerId="LiveId" clId="{9F289E7E-B03B-4A29-B955-FE7327725548}" dt="2021-09-27T20:20:20.576" v="719" actId="26606"/>
          <ac:spMkLst>
            <pc:docMk/>
            <pc:sldMk cId="1687997797" sldId="315"/>
            <ac:spMk id="71" creationId="{9B76D444-2756-434F-AE61-96D69830C13E}"/>
          </ac:spMkLst>
        </pc:spChg>
        <pc:spChg chg="del">
          <ac:chgData name="Tom Smith" userId="eac52e5223bf4258" providerId="LiveId" clId="{9F289E7E-B03B-4A29-B955-FE7327725548}" dt="2021-09-27T20:20:20.576" v="719" actId="26606"/>
          <ac:spMkLst>
            <pc:docMk/>
            <pc:sldMk cId="1687997797" sldId="315"/>
            <ac:spMk id="73" creationId="{A27B6159-7734-4564-9E0F-C4BC43C36E52}"/>
          </ac:spMkLst>
        </pc:spChg>
        <pc:spChg chg="add del">
          <ac:chgData name="Tom Smith" userId="eac52e5223bf4258" providerId="LiveId" clId="{9F289E7E-B03B-4A29-B955-FE7327725548}" dt="2021-09-27T20:25:36.379" v="727" actId="26606"/>
          <ac:spMkLst>
            <pc:docMk/>
            <pc:sldMk cId="1687997797" sldId="315"/>
            <ac:spMk id="135" creationId="{C681C32C-7AFC-4BB3-9088-65CBDFC5D1C2}"/>
          </ac:spMkLst>
        </pc:spChg>
        <pc:spChg chg="add del">
          <ac:chgData name="Tom Smith" userId="eac52e5223bf4258" providerId="LiveId" clId="{9F289E7E-B03B-4A29-B955-FE7327725548}" dt="2021-09-27T20:25:36.379" v="727" actId="26606"/>
          <ac:spMkLst>
            <pc:docMk/>
            <pc:sldMk cId="1687997797" sldId="315"/>
            <ac:spMk id="137" creationId="{199C0ED0-69DE-4C31-A5CF-E2A46FD30226}"/>
          </ac:spMkLst>
        </pc:spChg>
        <pc:spChg chg="add del">
          <ac:chgData name="Tom Smith" userId="eac52e5223bf4258" providerId="LiveId" clId="{9F289E7E-B03B-4A29-B955-FE7327725548}" dt="2021-09-27T20:25:36.379" v="727" actId="26606"/>
          <ac:spMkLst>
            <pc:docMk/>
            <pc:sldMk cId="1687997797" sldId="315"/>
            <ac:spMk id="139" creationId="{8D42B8BD-40AF-488E-8A79-D7256C917229}"/>
          </ac:spMkLst>
        </pc:spChg>
        <pc:spChg chg="add del">
          <ac:chgData name="Tom Smith" userId="eac52e5223bf4258" providerId="LiveId" clId="{9F289E7E-B03B-4A29-B955-FE7327725548}" dt="2021-09-27T20:26:57.318" v="731" actId="26606"/>
          <ac:spMkLst>
            <pc:docMk/>
            <pc:sldMk cId="1687997797" sldId="315"/>
            <ac:spMk id="141" creationId="{EEBF1590-3B36-48EE-A89D-3B6F3CB256AB}"/>
          </ac:spMkLst>
        </pc:spChg>
        <pc:spChg chg="add del">
          <ac:chgData name="Tom Smith" userId="eac52e5223bf4258" providerId="LiveId" clId="{9F289E7E-B03B-4A29-B955-FE7327725548}" dt="2021-09-27T20:26:57.318" v="731" actId="26606"/>
          <ac:spMkLst>
            <pc:docMk/>
            <pc:sldMk cId="1687997797" sldId="315"/>
            <ac:spMk id="143" creationId="{AC8F6C8C-AB5A-4548-942D-E3FD40ACBC49}"/>
          </ac:spMkLst>
        </pc:spChg>
        <pc:spChg chg="add del">
          <ac:chgData name="Tom Smith" userId="eac52e5223bf4258" providerId="LiveId" clId="{9F289E7E-B03B-4A29-B955-FE7327725548}" dt="2021-09-27T20:25:36.347" v="726" actId="26606"/>
          <ac:spMkLst>
            <pc:docMk/>
            <pc:sldMk cId="1687997797" sldId="315"/>
            <ac:spMk id="192" creationId="{3AFE8227-C443-417B-BA91-520EB1EF4559}"/>
          </ac:spMkLst>
        </pc:spChg>
        <pc:spChg chg="add del">
          <ac:chgData name="Tom Smith" userId="eac52e5223bf4258" providerId="LiveId" clId="{9F289E7E-B03B-4A29-B955-FE7327725548}" dt="2021-09-27T20:25:36.347" v="726" actId="26606"/>
          <ac:spMkLst>
            <pc:docMk/>
            <pc:sldMk cId="1687997797" sldId="315"/>
            <ac:spMk id="193" creationId="{907741FC-B544-4A6E-B831-6789D042333D}"/>
          </ac:spMkLst>
        </pc:spChg>
        <pc:spChg chg="add del">
          <ac:chgData name="Tom Smith" userId="eac52e5223bf4258" providerId="LiveId" clId="{9F289E7E-B03B-4A29-B955-FE7327725548}" dt="2021-09-27T20:25:36.347" v="726" actId="26606"/>
          <ac:spMkLst>
            <pc:docMk/>
            <pc:sldMk cId="1687997797" sldId="315"/>
            <ac:spMk id="194" creationId="{3F0BE7ED-7814-4273-B18A-F26CC0380380}"/>
          </ac:spMkLst>
        </pc:spChg>
        <pc:spChg chg="add del">
          <ac:chgData name="Tom Smith" userId="eac52e5223bf4258" providerId="LiveId" clId="{9F289E7E-B03B-4A29-B955-FE7327725548}" dt="2021-09-27T20:26:57.334" v="732" actId="26606"/>
          <ac:spMkLst>
            <pc:docMk/>
            <pc:sldMk cId="1687997797" sldId="315"/>
            <ac:spMk id="201" creationId="{B8114C98-A349-4111-A123-E8EAB86ABE30}"/>
          </ac:spMkLst>
        </pc:spChg>
        <pc:spChg chg="add del">
          <ac:chgData name="Tom Smith" userId="eac52e5223bf4258" providerId="LiveId" clId="{9F289E7E-B03B-4A29-B955-FE7327725548}" dt="2021-09-27T20:26:57.334" v="732" actId="26606"/>
          <ac:spMkLst>
            <pc:docMk/>
            <pc:sldMk cId="1687997797" sldId="315"/>
            <ac:spMk id="212" creationId="{E2D3D3F2-ABBB-4453-B1C5-1BEBF7E4DD56}"/>
          </ac:spMkLst>
        </pc:spChg>
        <pc:spChg chg="add del">
          <ac:chgData name="Tom Smith" userId="eac52e5223bf4258" providerId="LiveId" clId="{9F289E7E-B03B-4A29-B955-FE7327725548}" dt="2021-09-27T20:26:57.334" v="732" actId="26606"/>
          <ac:spMkLst>
            <pc:docMk/>
            <pc:sldMk cId="1687997797" sldId="315"/>
            <ac:spMk id="2052" creationId="{D7A453D2-15D8-4403-815F-291FA16340D9}"/>
          </ac:spMkLst>
        </pc:spChg>
        <pc:spChg chg="add del">
          <ac:chgData name="Tom Smith" userId="eac52e5223bf4258" providerId="LiveId" clId="{9F289E7E-B03B-4A29-B955-FE7327725548}" dt="2021-09-27T20:26:57.334" v="732" actId="26606"/>
          <ac:spMkLst>
            <pc:docMk/>
            <pc:sldMk cId="1687997797" sldId="315"/>
            <ac:spMk id="2053" creationId="{8161EA6B-09CA-445B-AB0D-8DF76FA92DEF}"/>
          </ac:spMkLst>
        </pc:spChg>
        <pc:spChg chg="add del">
          <ac:chgData name="Tom Smith" userId="eac52e5223bf4258" providerId="LiveId" clId="{9F289E7E-B03B-4A29-B955-FE7327725548}" dt="2021-09-27T20:26:57.318" v="731" actId="26606"/>
          <ac:spMkLst>
            <pc:docMk/>
            <pc:sldMk cId="1687997797" sldId="315"/>
            <ac:spMk id="2056" creationId="{0CCC4BA0-1298-4DBD-86F1-B51D8C9D3437}"/>
          </ac:spMkLst>
        </pc:spChg>
        <pc:spChg chg="add">
          <ac:chgData name="Tom Smith" userId="eac52e5223bf4258" providerId="LiveId" clId="{9F289E7E-B03B-4A29-B955-FE7327725548}" dt="2021-09-27T20:26:57.334" v="732" actId="26606"/>
          <ac:spMkLst>
            <pc:docMk/>
            <pc:sldMk cId="1687997797" sldId="315"/>
            <ac:spMk id="2058" creationId="{979E27D9-03C7-44E2-9FF8-15D0C8506AF7}"/>
          </ac:spMkLst>
        </pc:spChg>
        <pc:spChg chg="add">
          <ac:chgData name="Tom Smith" userId="eac52e5223bf4258" providerId="LiveId" clId="{9F289E7E-B03B-4A29-B955-FE7327725548}" dt="2021-09-27T20:26:57.334" v="732" actId="26606"/>
          <ac:spMkLst>
            <pc:docMk/>
            <pc:sldMk cId="1687997797" sldId="315"/>
            <ac:spMk id="2059" creationId="{EEBF1590-3B36-48EE-A89D-3B6F3CB256AB}"/>
          </ac:spMkLst>
        </pc:spChg>
        <pc:spChg chg="add">
          <ac:chgData name="Tom Smith" userId="eac52e5223bf4258" providerId="LiveId" clId="{9F289E7E-B03B-4A29-B955-FE7327725548}" dt="2021-09-27T20:26:57.334" v="732" actId="26606"/>
          <ac:spMkLst>
            <pc:docMk/>
            <pc:sldMk cId="1687997797" sldId="315"/>
            <ac:spMk id="2060" creationId="{AC8F6C8C-AB5A-4548-942D-E3FD40ACBC49}"/>
          </ac:spMkLst>
        </pc:spChg>
        <pc:grpChg chg="add del">
          <ac:chgData name="Tom Smith" userId="eac52e5223bf4258" providerId="LiveId" clId="{9F289E7E-B03B-4A29-B955-FE7327725548}" dt="2021-09-27T20:26:57.334" v="732" actId="26606"/>
          <ac:grpSpMkLst>
            <pc:docMk/>
            <pc:sldMk cId="1687997797" sldId="315"/>
            <ac:grpSpMk id="202" creationId="{670FB431-AE18-414D-92F4-1D12D1991152}"/>
          </ac:grpSpMkLst>
        </pc:grpChg>
        <pc:grpChg chg="add del">
          <ac:chgData name="Tom Smith" userId="eac52e5223bf4258" providerId="LiveId" clId="{9F289E7E-B03B-4A29-B955-FE7327725548}" dt="2021-09-27T20:26:57.334" v="732" actId="26606"/>
          <ac:grpSpMkLst>
            <pc:docMk/>
            <pc:sldMk cId="1687997797" sldId="315"/>
            <ac:grpSpMk id="207" creationId="{AF19A774-30A5-488B-9BAF-629C6440294E}"/>
          </ac:grpSpMkLst>
        </pc:grpChg>
        <pc:grpChg chg="add del">
          <ac:chgData name="Tom Smith" userId="eac52e5223bf4258" providerId="LiveId" clId="{9F289E7E-B03B-4A29-B955-FE7327725548}" dt="2021-09-27T20:26:57.334" v="732" actId="26606"/>
          <ac:grpSpMkLst>
            <pc:docMk/>
            <pc:sldMk cId="1687997797" sldId="315"/>
            <ac:grpSpMk id="213" creationId="{8214E4A5-A0D2-42C4-8D14-D2A7E495F041}"/>
          </ac:grpSpMkLst>
        </pc:grpChg>
        <pc:grpChg chg="add del">
          <ac:chgData name="Tom Smith" userId="eac52e5223bf4258" providerId="LiveId" clId="{9F289E7E-B03B-4A29-B955-FE7327725548}" dt="2021-09-27T20:26:57.334" v="732" actId="26606"/>
          <ac:grpSpMkLst>
            <pc:docMk/>
            <pc:sldMk cId="1687997797" sldId="315"/>
            <ac:grpSpMk id="2054" creationId="{1EA1DAFF-CECA-492F-BFA1-22C64956B8D9}"/>
          </ac:grpSpMkLst>
        </pc:grpChg>
        <pc:picChg chg="add mod">
          <ac:chgData name="Tom Smith" userId="eac52e5223bf4258" providerId="LiveId" clId="{9F289E7E-B03B-4A29-B955-FE7327725548}" dt="2021-09-27T20:26:57.334" v="732" actId="26606"/>
          <ac:picMkLst>
            <pc:docMk/>
            <pc:sldMk cId="1687997797" sldId="315"/>
            <ac:picMk id="4" creationId="{5185E532-6AE7-4140-9D11-A344A7A011D9}"/>
          </ac:picMkLst>
        </pc:picChg>
        <pc:picChg chg="del mod ord">
          <ac:chgData name="Tom Smith" userId="eac52e5223bf4258" providerId="LiveId" clId="{9F289E7E-B03B-4A29-B955-FE7327725548}" dt="2021-09-27T20:25:08.171" v="723" actId="478"/>
          <ac:picMkLst>
            <pc:docMk/>
            <pc:sldMk cId="1687997797" sldId="315"/>
            <ac:picMk id="1026" creationId="{010333ED-CEB9-4AFD-93E0-DB4287B58295}"/>
          </ac:picMkLst>
        </pc:picChg>
        <pc:picChg chg="add del mod ord">
          <ac:chgData name="Tom Smith" userId="eac52e5223bf4258" providerId="LiveId" clId="{9F289E7E-B03B-4A29-B955-FE7327725548}" dt="2021-09-27T20:26:24.149" v="728" actId="478"/>
          <ac:picMkLst>
            <pc:docMk/>
            <pc:sldMk cId="1687997797" sldId="315"/>
            <ac:picMk id="2050" creationId="{55B4B2D3-9BDC-4EB9-975F-545D3715EA28}"/>
          </ac:picMkLst>
        </pc:picChg>
        <pc:cxnChg chg="del">
          <ac:chgData name="Tom Smith" userId="eac52e5223bf4258" providerId="LiveId" clId="{9F289E7E-B03B-4A29-B955-FE7327725548}" dt="2021-09-27T20:20:20.576" v="719" actId="26606"/>
          <ac:cxnSpMkLst>
            <pc:docMk/>
            <pc:sldMk cId="1687997797" sldId="315"/>
            <ac:cxnSpMk id="75" creationId="{E2FFB46B-05BC-4950-B18A-9593FDAE6ED7}"/>
          </ac:cxnSpMkLst>
        </pc:cxnChg>
      </pc:sldChg>
      <pc:sldChg chg="addSp delSp modSp add mod setBg modNotesTx">
        <pc:chgData name="Tom Smith" userId="eac52e5223bf4258" providerId="LiveId" clId="{9F289E7E-B03B-4A29-B955-FE7327725548}" dt="2021-09-27T20:37:25.966" v="750" actId="26606"/>
        <pc:sldMkLst>
          <pc:docMk/>
          <pc:sldMk cId="2414048817" sldId="316"/>
        </pc:sldMkLst>
        <pc:spChg chg="mod">
          <ac:chgData name="Tom Smith" userId="eac52e5223bf4258" providerId="LiveId" clId="{9F289E7E-B03B-4A29-B955-FE7327725548}" dt="2021-09-27T20:37:25.966" v="750" actId="26606"/>
          <ac:spMkLst>
            <pc:docMk/>
            <pc:sldMk cId="2414048817" sldId="316"/>
            <ac:spMk id="2" creationId="{00000000-0000-0000-0000-000000000000}"/>
          </ac:spMkLst>
        </pc:spChg>
        <pc:spChg chg="mod">
          <ac:chgData name="Tom Smith" userId="eac52e5223bf4258" providerId="LiveId" clId="{9F289E7E-B03B-4A29-B955-FE7327725548}" dt="2021-09-27T20:37:25.966" v="750" actId="26606"/>
          <ac:spMkLst>
            <pc:docMk/>
            <pc:sldMk cId="2414048817" sldId="316"/>
            <ac:spMk id="3" creationId="{00000000-0000-0000-0000-000000000000}"/>
          </ac:spMkLst>
        </pc:spChg>
        <pc:spChg chg="add del">
          <ac:chgData name="Tom Smith" userId="eac52e5223bf4258" providerId="LiveId" clId="{9F289E7E-B03B-4A29-B955-FE7327725548}" dt="2021-09-27T20:37:25.966" v="750" actId="26606"/>
          <ac:spMkLst>
            <pc:docMk/>
            <pc:sldMk cId="2414048817" sldId="316"/>
            <ac:spMk id="73" creationId="{3346177D-ADC4-4968-B747-5CFCD390B5B9}"/>
          </ac:spMkLst>
        </pc:spChg>
        <pc:spChg chg="add del">
          <ac:chgData name="Tom Smith" userId="eac52e5223bf4258" providerId="LiveId" clId="{9F289E7E-B03B-4A29-B955-FE7327725548}" dt="2021-09-27T20:37:25.966" v="750" actId="26606"/>
          <ac:spMkLst>
            <pc:docMk/>
            <pc:sldMk cId="2414048817" sldId="316"/>
            <ac:spMk id="75" creationId="{0844A943-BF79-4FEA-ABB1-3BD54D236606}"/>
          </ac:spMkLst>
        </pc:spChg>
        <pc:spChg chg="add del">
          <ac:chgData name="Tom Smith" userId="eac52e5223bf4258" providerId="LiveId" clId="{9F289E7E-B03B-4A29-B955-FE7327725548}" dt="2021-09-27T20:37:25.966" v="750" actId="26606"/>
          <ac:spMkLst>
            <pc:docMk/>
            <pc:sldMk cId="2414048817" sldId="316"/>
            <ac:spMk id="77" creationId="{6437CC72-F4A8-4DC3-AFAB-D22C482C8100}"/>
          </ac:spMkLst>
        </pc:spChg>
        <pc:spChg chg="add">
          <ac:chgData name="Tom Smith" userId="eac52e5223bf4258" providerId="LiveId" clId="{9F289E7E-B03B-4A29-B955-FE7327725548}" dt="2021-09-27T20:37:25.966" v="750" actId="26606"/>
          <ac:spMkLst>
            <pc:docMk/>
            <pc:sldMk cId="2414048817" sldId="316"/>
            <ac:spMk id="137" creationId="{3AFE8227-C443-417B-BA91-520EB1EF4559}"/>
          </ac:spMkLst>
        </pc:spChg>
        <pc:spChg chg="add">
          <ac:chgData name="Tom Smith" userId="eac52e5223bf4258" providerId="LiveId" clId="{9F289E7E-B03B-4A29-B955-FE7327725548}" dt="2021-09-27T20:37:25.966" v="750" actId="26606"/>
          <ac:spMkLst>
            <pc:docMk/>
            <pc:sldMk cId="2414048817" sldId="316"/>
            <ac:spMk id="139" creationId="{907741FC-B544-4A6E-B831-6789D042333D}"/>
          </ac:spMkLst>
        </pc:spChg>
        <pc:spChg chg="add">
          <ac:chgData name="Tom Smith" userId="eac52e5223bf4258" providerId="LiveId" clId="{9F289E7E-B03B-4A29-B955-FE7327725548}" dt="2021-09-27T20:37:25.966" v="750" actId="26606"/>
          <ac:spMkLst>
            <pc:docMk/>
            <pc:sldMk cId="2414048817" sldId="316"/>
            <ac:spMk id="141" creationId="{3F0BE7ED-7814-4273-B18A-F26CC0380380}"/>
          </ac:spMkLst>
        </pc:spChg>
        <pc:picChg chg="mod">
          <ac:chgData name="Tom Smith" userId="eac52e5223bf4258" providerId="LiveId" clId="{9F289E7E-B03B-4A29-B955-FE7327725548}" dt="2021-09-27T20:37:25.966" v="750" actId="26606"/>
          <ac:picMkLst>
            <pc:docMk/>
            <pc:sldMk cId="2414048817" sldId="316"/>
            <ac:picMk id="2052" creationId="{00000000-0000-0000-0000-000000000000}"/>
          </ac:picMkLst>
        </pc:picChg>
      </pc:sldChg>
      <pc:sldChg chg="addSp modSp add mod setBg modNotesTx">
        <pc:chgData name="Tom Smith" userId="eac52e5223bf4258" providerId="LiveId" clId="{9F289E7E-B03B-4A29-B955-FE7327725548}" dt="2021-09-27T20:16:09.685" v="712" actId="14100"/>
        <pc:sldMkLst>
          <pc:docMk/>
          <pc:sldMk cId="566436853" sldId="317"/>
        </pc:sldMkLst>
        <pc:spChg chg="mod">
          <ac:chgData name="Tom Smith" userId="eac52e5223bf4258" providerId="LiveId" clId="{9F289E7E-B03B-4A29-B955-FE7327725548}" dt="2021-09-27T20:14:29.203" v="698" actId="26606"/>
          <ac:spMkLst>
            <pc:docMk/>
            <pc:sldMk cId="566436853" sldId="317"/>
            <ac:spMk id="2" creationId="{00000000-0000-0000-0000-000000000000}"/>
          </ac:spMkLst>
        </pc:spChg>
        <pc:spChg chg="mod">
          <ac:chgData name="Tom Smith" userId="eac52e5223bf4258" providerId="LiveId" clId="{9F289E7E-B03B-4A29-B955-FE7327725548}" dt="2021-09-27T20:16:09.685" v="712" actId="14100"/>
          <ac:spMkLst>
            <pc:docMk/>
            <pc:sldMk cId="566436853" sldId="317"/>
            <ac:spMk id="3" creationId="{00000000-0000-0000-0000-000000000000}"/>
          </ac:spMkLst>
        </pc:spChg>
        <pc:spChg chg="add">
          <ac:chgData name="Tom Smith" userId="eac52e5223bf4258" providerId="LiveId" clId="{9F289E7E-B03B-4A29-B955-FE7327725548}" dt="2021-09-27T20:14:29.203" v="698" actId="26606"/>
          <ac:spMkLst>
            <pc:docMk/>
            <pc:sldMk cId="566436853" sldId="317"/>
            <ac:spMk id="71" creationId="{12609869-9E80-471B-A487-A53288E0E791}"/>
          </ac:spMkLst>
        </pc:spChg>
        <pc:spChg chg="add">
          <ac:chgData name="Tom Smith" userId="eac52e5223bf4258" providerId="LiveId" clId="{9F289E7E-B03B-4A29-B955-FE7327725548}" dt="2021-09-27T20:14:29.203" v="698" actId="26606"/>
          <ac:spMkLst>
            <pc:docMk/>
            <pc:sldMk cId="566436853" sldId="317"/>
            <ac:spMk id="73" creationId="{7004738A-9D34-43E8-97D2-CA0EED4F8BE0}"/>
          </ac:spMkLst>
        </pc:spChg>
        <pc:spChg chg="add">
          <ac:chgData name="Tom Smith" userId="eac52e5223bf4258" providerId="LiveId" clId="{9F289E7E-B03B-4A29-B955-FE7327725548}" dt="2021-09-27T20:14:29.203" v="698" actId="26606"/>
          <ac:spMkLst>
            <pc:docMk/>
            <pc:sldMk cId="566436853" sldId="317"/>
            <ac:spMk id="75" creationId="{B8B8D07F-F13E-443E-BA68-2D26672D76B9}"/>
          </ac:spMkLst>
        </pc:spChg>
        <pc:spChg chg="add">
          <ac:chgData name="Tom Smith" userId="eac52e5223bf4258" providerId="LiveId" clId="{9F289E7E-B03B-4A29-B955-FE7327725548}" dt="2021-09-27T20:14:29.203" v="698" actId="26606"/>
          <ac:spMkLst>
            <pc:docMk/>
            <pc:sldMk cId="566436853" sldId="317"/>
            <ac:spMk id="77" creationId="{2813A4FA-24A5-41ED-A534-3807D1B2F344}"/>
          </ac:spMkLst>
        </pc:spChg>
        <pc:spChg chg="add">
          <ac:chgData name="Tom Smith" userId="eac52e5223bf4258" providerId="LiveId" clId="{9F289E7E-B03B-4A29-B955-FE7327725548}" dt="2021-09-27T20:14:29.203" v="698" actId="26606"/>
          <ac:spMkLst>
            <pc:docMk/>
            <pc:sldMk cId="566436853" sldId="317"/>
            <ac:spMk id="79" creationId="{C3944F27-CA70-4E84-A51A-E6BF89558979}"/>
          </ac:spMkLst>
        </pc:spChg>
        <pc:picChg chg="mod">
          <ac:chgData name="Tom Smith" userId="eac52e5223bf4258" providerId="LiveId" clId="{9F289E7E-B03B-4A29-B955-FE7327725548}" dt="2021-09-27T20:14:29.203" v="698" actId="26606"/>
          <ac:picMkLst>
            <pc:docMk/>
            <pc:sldMk cId="566436853" sldId="317"/>
            <ac:picMk id="3074" creationId="{00000000-0000-0000-0000-000000000000}"/>
          </ac:picMkLst>
        </pc:picChg>
      </pc:sldChg>
      <pc:sldChg chg="addSp modSp add mod setBg modNotesTx">
        <pc:chgData name="Tom Smith" userId="eac52e5223bf4258" providerId="LiveId" clId="{9F289E7E-B03B-4A29-B955-FE7327725548}" dt="2021-09-27T20:17:28.056" v="714" actId="26606"/>
        <pc:sldMkLst>
          <pc:docMk/>
          <pc:sldMk cId="63399263" sldId="319"/>
        </pc:sldMkLst>
        <pc:spChg chg="mod">
          <ac:chgData name="Tom Smith" userId="eac52e5223bf4258" providerId="LiveId" clId="{9F289E7E-B03B-4A29-B955-FE7327725548}" dt="2021-09-27T20:17:28.056" v="714" actId="26606"/>
          <ac:spMkLst>
            <pc:docMk/>
            <pc:sldMk cId="63399263" sldId="319"/>
            <ac:spMk id="2" creationId="{00000000-0000-0000-0000-000000000000}"/>
          </ac:spMkLst>
        </pc:spChg>
        <pc:spChg chg="mod">
          <ac:chgData name="Tom Smith" userId="eac52e5223bf4258" providerId="LiveId" clId="{9F289E7E-B03B-4A29-B955-FE7327725548}" dt="2021-09-27T20:17:28.056" v="714" actId="26606"/>
          <ac:spMkLst>
            <pc:docMk/>
            <pc:sldMk cId="63399263" sldId="319"/>
            <ac:spMk id="3" creationId="{00000000-0000-0000-0000-000000000000}"/>
          </ac:spMkLst>
        </pc:spChg>
        <pc:spChg chg="add">
          <ac:chgData name="Tom Smith" userId="eac52e5223bf4258" providerId="LiveId" clId="{9F289E7E-B03B-4A29-B955-FE7327725548}" dt="2021-09-27T20:17:28.056" v="714" actId="26606"/>
          <ac:spMkLst>
            <pc:docMk/>
            <pc:sldMk cId="63399263" sldId="319"/>
            <ac:spMk id="71" creationId="{12609869-9E80-471B-A487-A53288E0E791}"/>
          </ac:spMkLst>
        </pc:spChg>
        <pc:spChg chg="add">
          <ac:chgData name="Tom Smith" userId="eac52e5223bf4258" providerId="LiveId" clId="{9F289E7E-B03B-4A29-B955-FE7327725548}" dt="2021-09-27T20:17:28.056" v="714" actId="26606"/>
          <ac:spMkLst>
            <pc:docMk/>
            <pc:sldMk cId="63399263" sldId="319"/>
            <ac:spMk id="73" creationId="{7004738A-9D34-43E8-97D2-CA0EED4F8BE0}"/>
          </ac:spMkLst>
        </pc:spChg>
        <pc:spChg chg="add">
          <ac:chgData name="Tom Smith" userId="eac52e5223bf4258" providerId="LiveId" clId="{9F289E7E-B03B-4A29-B955-FE7327725548}" dt="2021-09-27T20:17:28.056" v="714" actId="26606"/>
          <ac:spMkLst>
            <pc:docMk/>
            <pc:sldMk cId="63399263" sldId="319"/>
            <ac:spMk id="75" creationId="{B8B8D07F-F13E-443E-BA68-2D26672D76B9}"/>
          </ac:spMkLst>
        </pc:spChg>
        <pc:spChg chg="add">
          <ac:chgData name="Tom Smith" userId="eac52e5223bf4258" providerId="LiveId" clId="{9F289E7E-B03B-4A29-B955-FE7327725548}" dt="2021-09-27T20:17:28.056" v="714" actId="26606"/>
          <ac:spMkLst>
            <pc:docMk/>
            <pc:sldMk cId="63399263" sldId="319"/>
            <ac:spMk id="77" creationId="{2813A4FA-24A5-41ED-A534-3807D1B2F344}"/>
          </ac:spMkLst>
        </pc:spChg>
        <pc:spChg chg="add">
          <ac:chgData name="Tom Smith" userId="eac52e5223bf4258" providerId="LiveId" clId="{9F289E7E-B03B-4A29-B955-FE7327725548}" dt="2021-09-27T20:17:28.056" v="714" actId="26606"/>
          <ac:spMkLst>
            <pc:docMk/>
            <pc:sldMk cId="63399263" sldId="319"/>
            <ac:spMk id="79" creationId="{C3944F27-CA70-4E84-A51A-E6BF89558979}"/>
          </ac:spMkLst>
        </pc:spChg>
        <pc:picChg chg="mod">
          <ac:chgData name="Tom Smith" userId="eac52e5223bf4258" providerId="LiveId" clId="{9F289E7E-B03B-4A29-B955-FE7327725548}" dt="2021-09-27T20:17:28.056" v="714" actId="26606"/>
          <ac:picMkLst>
            <pc:docMk/>
            <pc:sldMk cId="63399263" sldId="319"/>
            <ac:picMk id="5122" creationId="{00000000-0000-0000-0000-000000000000}"/>
          </ac:picMkLst>
        </pc:picChg>
      </pc:sldChg>
      <pc:sldChg chg="addSp delSp modSp add mod setBg delDesignElem modNotesTx">
        <pc:chgData name="Tom Smith" userId="eac52e5223bf4258" providerId="LiveId" clId="{9F289E7E-B03B-4A29-B955-FE7327725548}" dt="2021-09-27T20:41:28.748" v="753" actId="26606"/>
        <pc:sldMkLst>
          <pc:docMk/>
          <pc:sldMk cId="3473597959" sldId="323"/>
        </pc:sldMkLst>
        <pc:spChg chg="mod">
          <ac:chgData name="Tom Smith" userId="eac52e5223bf4258" providerId="LiveId" clId="{9F289E7E-B03B-4A29-B955-FE7327725548}" dt="2021-09-27T20:33:26.627" v="738" actId="26606"/>
          <ac:spMkLst>
            <pc:docMk/>
            <pc:sldMk cId="3473597959" sldId="323"/>
            <ac:spMk id="2" creationId="{00000000-0000-0000-0000-000000000000}"/>
          </ac:spMkLst>
        </pc:spChg>
        <pc:spChg chg="mod ord">
          <ac:chgData name="Tom Smith" userId="eac52e5223bf4258" providerId="LiveId" clId="{9F289E7E-B03B-4A29-B955-FE7327725548}" dt="2021-09-27T20:41:28.748" v="753" actId="26606"/>
          <ac:spMkLst>
            <pc:docMk/>
            <pc:sldMk cId="3473597959" sldId="323"/>
            <ac:spMk id="3" creationId="{00000000-0000-0000-0000-000000000000}"/>
          </ac:spMkLst>
        </pc:spChg>
        <pc:spChg chg="del">
          <ac:chgData name="Tom Smith" userId="eac52e5223bf4258" providerId="LiveId" clId="{9F289E7E-B03B-4A29-B955-FE7327725548}" dt="2021-09-27T16:18:46.380" v="112"/>
          <ac:spMkLst>
            <pc:docMk/>
            <pc:sldMk cId="3473597959" sldId="323"/>
            <ac:spMk id="73" creationId="{AFA67CD3-AB4E-4A7A-BEB8-53C445D8C44E}"/>
          </ac:spMkLst>
        </pc:spChg>
        <pc:spChg chg="del">
          <ac:chgData name="Tom Smith" userId="eac52e5223bf4258" providerId="LiveId" clId="{9F289E7E-B03B-4A29-B955-FE7327725548}" dt="2021-09-27T16:18:46.380" v="112"/>
          <ac:spMkLst>
            <pc:docMk/>
            <pc:sldMk cId="3473597959" sldId="323"/>
            <ac:spMk id="77" creationId="{339C8D78-A644-462F-B674-F440635E5353}"/>
          </ac:spMkLst>
        </pc:spChg>
        <pc:spChg chg="add del">
          <ac:chgData name="Tom Smith" userId="eac52e5223bf4258" providerId="LiveId" clId="{9F289E7E-B03B-4A29-B955-FE7327725548}" dt="2021-09-27T20:36:06.772" v="744" actId="26606"/>
          <ac:spMkLst>
            <pc:docMk/>
            <pc:sldMk cId="3473597959" sldId="323"/>
            <ac:spMk id="78" creationId="{3AFE8227-C443-417B-BA91-520EB1EF4559}"/>
          </ac:spMkLst>
        </pc:spChg>
        <pc:spChg chg="add del">
          <ac:chgData name="Tom Smith" userId="eac52e5223bf4258" providerId="LiveId" clId="{9F289E7E-B03B-4A29-B955-FE7327725548}" dt="2021-09-27T20:36:06.772" v="744" actId="26606"/>
          <ac:spMkLst>
            <pc:docMk/>
            <pc:sldMk cId="3473597959" sldId="323"/>
            <ac:spMk id="80" creationId="{907741FC-B544-4A6E-B831-6789D042333D}"/>
          </ac:spMkLst>
        </pc:spChg>
        <pc:spChg chg="add del">
          <ac:chgData name="Tom Smith" userId="eac52e5223bf4258" providerId="LiveId" clId="{9F289E7E-B03B-4A29-B955-FE7327725548}" dt="2021-09-27T20:36:06.772" v="744" actId="26606"/>
          <ac:spMkLst>
            <pc:docMk/>
            <pc:sldMk cId="3473597959" sldId="323"/>
            <ac:spMk id="82" creationId="{3F0BE7ED-7814-4273-B18A-F26CC0380380}"/>
          </ac:spMkLst>
        </pc:spChg>
        <pc:spChg chg="add del">
          <ac:chgData name="Tom Smith" userId="eac52e5223bf4258" providerId="LiveId" clId="{9F289E7E-B03B-4A29-B955-FE7327725548}" dt="2021-09-27T20:36:59.813" v="748" actId="26606"/>
          <ac:spMkLst>
            <pc:docMk/>
            <pc:sldMk cId="3473597959" sldId="323"/>
            <ac:spMk id="137" creationId="{3AFE8227-C443-417B-BA91-520EB1EF4559}"/>
          </ac:spMkLst>
        </pc:spChg>
        <pc:spChg chg="add del">
          <ac:chgData name="Tom Smith" userId="eac52e5223bf4258" providerId="LiveId" clId="{9F289E7E-B03B-4A29-B955-FE7327725548}" dt="2021-09-27T20:36:59.813" v="748" actId="26606"/>
          <ac:spMkLst>
            <pc:docMk/>
            <pc:sldMk cId="3473597959" sldId="323"/>
            <ac:spMk id="139" creationId="{907741FC-B544-4A6E-B831-6789D042333D}"/>
          </ac:spMkLst>
        </pc:spChg>
        <pc:spChg chg="add del">
          <ac:chgData name="Tom Smith" userId="eac52e5223bf4258" providerId="LiveId" clId="{9F289E7E-B03B-4A29-B955-FE7327725548}" dt="2021-09-27T20:36:59.813" v="748" actId="26606"/>
          <ac:spMkLst>
            <pc:docMk/>
            <pc:sldMk cId="3473597959" sldId="323"/>
            <ac:spMk id="141" creationId="{3F0BE7ED-7814-4273-B18A-F26CC0380380}"/>
          </ac:spMkLst>
        </pc:spChg>
        <pc:spChg chg="add">
          <ac:chgData name="Tom Smith" userId="eac52e5223bf4258" providerId="LiveId" clId="{9F289E7E-B03B-4A29-B955-FE7327725548}" dt="2021-09-27T20:41:28.748" v="753" actId="26606"/>
          <ac:spMkLst>
            <pc:docMk/>
            <pc:sldMk cId="3473597959" sldId="323"/>
            <ac:spMk id="143" creationId="{907741FC-B544-4A6E-B831-6789D042333D}"/>
          </ac:spMkLst>
        </pc:spChg>
        <pc:spChg chg="add">
          <ac:chgData name="Tom Smith" userId="eac52e5223bf4258" providerId="LiveId" clId="{9F289E7E-B03B-4A29-B955-FE7327725548}" dt="2021-09-27T20:41:28.748" v="753" actId="26606"/>
          <ac:spMkLst>
            <pc:docMk/>
            <pc:sldMk cId="3473597959" sldId="323"/>
            <ac:spMk id="145" creationId="{3F0BE7ED-7814-4273-B18A-F26CC0380380}"/>
          </ac:spMkLst>
        </pc:spChg>
        <pc:spChg chg="add del">
          <ac:chgData name="Tom Smith" userId="eac52e5223bf4258" providerId="LiveId" clId="{9F289E7E-B03B-4A29-B955-FE7327725548}" dt="2021-09-27T20:41:28.748" v="753" actId="26606"/>
          <ac:spMkLst>
            <pc:docMk/>
            <pc:sldMk cId="3473597959" sldId="323"/>
            <ac:spMk id="192" creationId="{3AFE8227-C443-417B-BA91-520EB1EF4559}"/>
          </ac:spMkLst>
        </pc:spChg>
        <pc:spChg chg="add del">
          <ac:chgData name="Tom Smith" userId="eac52e5223bf4258" providerId="LiveId" clId="{9F289E7E-B03B-4A29-B955-FE7327725548}" dt="2021-09-27T20:41:28.748" v="753" actId="26606"/>
          <ac:spMkLst>
            <pc:docMk/>
            <pc:sldMk cId="3473597959" sldId="323"/>
            <ac:spMk id="193" creationId="{907741FC-B544-4A6E-B831-6789D042333D}"/>
          </ac:spMkLst>
        </pc:spChg>
        <pc:spChg chg="add del">
          <ac:chgData name="Tom Smith" userId="eac52e5223bf4258" providerId="LiveId" clId="{9F289E7E-B03B-4A29-B955-FE7327725548}" dt="2021-09-27T20:41:28.748" v="753" actId="26606"/>
          <ac:spMkLst>
            <pc:docMk/>
            <pc:sldMk cId="3473597959" sldId="323"/>
            <ac:spMk id="194" creationId="{3F0BE7ED-7814-4273-B18A-F26CC0380380}"/>
          </ac:spMkLst>
        </pc:spChg>
        <pc:spChg chg="add">
          <ac:chgData name="Tom Smith" userId="eac52e5223bf4258" providerId="LiveId" clId="{9F289E7E-B03B-4A29-B955-FE7327725548}" dt="2021-09-27T20:41:28.748" v="753" actId="26606"/>
          <ac:spMkLst>
            <pc:docMk/>
            <pc:sldMk cId="3473597959" sldId="323"/>
            <ac:spMk id="3082" creationId="{3AFE8227-C443-417B-BA91-520EB1EF4559}"/>
          </ac:spMkLst>
        </pc:spChg>
        <pc:spChg chg="add del">
          <ac:chgData name="Tom Smith" userId="eac52e5223bf4258" providerId="LiveId" clId="{9F289E7E-B03B-4A29-B955-FE7327725548}" dt="2021-09-27T20:33:26.627" v="738" actId="26606"/>
          <ac:spMkLst>
            <pc:docMk/>
            <pc:sldMk cId="3473597959" sldId="323"/>
            <ac:spMk id="4102" creationId="{3346177D-ADC4-4968-B747-5CFCD390B5B9}"/>
          </ac:spMkLst>
        </pc:spChg>
        <pc:spChg chg="add del">
          <ac:chgData name="Tom Smith" userId="eac52e5223bf4258" providerId="LiveId" clId="{9F289E7E-B03B-4A29-B955-FE7327725548}" dt="2021-09-27T20:33:26.627" v="738" actId="26606"/>
          <ac:spMkLst>
            <pc:docMk/>
            <pc:sldMk cId="3473597959" sldId="323"/>
            <ac:spMk id="4103" creationId="{0844A943-BF79-4FEA-ABB1-3BD54D236606}"/>
          </ac:spMkLst>
        </pc:spChg>
        <pc:spChg chg="add del">
          <ac:chgData name="Tom Smith" userId="eac52e5223bf4258" providerId="LiveId" clId="{9F289E7E-B03B-4A29-B955-FE7327725548}" dt="2021-09-27T20:33:26.627" v="738" actId="26606"/>
          <ac:spMkLst>
            <pc:docMk/>
            <pc:sldMk cId="3473597959" sldId="323"/>
            <ac:spMk id="4104" creationId="{6437CC72-F4A8-4DC3-AFAB-D22C482C8100}"/>
          </ac:spMkLst>
        </pc:spChg>
        <pc:picChg chg="del">
          <ac:chgData name="Tom Smith" userId="eac52e5223bf4258" providerId="LiveId" clId="{9F289E7E-B03B-4A29-B955-FE7327725548}" dt="2021-09-27T16:18:46.380" v="112"/>
          <ac:picMkLst>
            <pc:docMk/>
            <pc:sldMk cId="3473597959" sldId="323"/>
            <ac:picMk id="75" creationId="{07CF545F-9C2E-4446-97CD-AD92990C2B68}"/>
          </ac:picMkLst>
        </pc:picChg>
        <pc:picChg chg="add del mod">
          <ac:chgData name="Tom Smith" userId="eac52e5223bf4258" providerId="LiveId" clId="{9F289E7E-B03B-4A29-B955-FE7327725548}" dt="2021-09-27T20:35:47.158" v="742" actId="478"/>
          <ac:picMkLst>
            <pc:docMk/>
            <pc:sldMk cId="3473597959" sldId="323"/>
            <ac:picMk id="3074" creationId="{E6B63C01-AB2D-4881-B91F-FAF9DF596964}"/>
          </ac:picMkLst>
        </pc:picChg>
        <pc:picChg chg="add del mod">
          <ac:chgData name="Tom Smith" userId="eac52e5223bf4258" providerId="LiveId" clId="{9F289E7E-B03B-4A29-B955-FE7327725548}" dt="2021-09-27T20:36:21.944" v="746" actId="478"/>
          <ac:picMkLst>
            <pc:docMk/>
            <pc:sldMk cId="3473597959" sldId="323"/>
            <ac:picMk id="3076" creationId="{2AC02855-D3F0-447F-8DD9-7624FBB62BBF}"/>
          </ac:picMkLst>
        </pc:picChg>
        <pc:picChg chg="add del mod">
          <ac:chgData name="Tom Smith" userId="eac52e5223bf4258" providerId="LiveId" clId="{9F289E7E-B03B-4A29-B955-FE7327725548}" dt="2021-09-27T20:41:24.081" v="751" actId="478"/>
          <ac:picMkLst>
            <pc:docMk/>
            <pc:sldMk cId="3473597959" sldId="323"/>
            <ac:picMk id="3078" creationId="{601902F8-E19C-4846-9D4A-6FE2D35B37B0}"/>
          </ac:picMkLst>
        </pc:picChg>
        <pc:picChg chg="add mod">
          <ac:chgData name="Tom Smith" userId="eac52e5223bf4258" providerId="LiveId" clId="{9F289E7E-B03B-4A29-B955-FE7327725548}" dt="2021-09-27T20:41:28.748" v="753" actId="26606"/>
          <ac:picMkLst>
            <pc:docMk/>
            <pc:sldMk cId="3473597959" sldId="323"/>
            <ac:picMk id="3080" creationId="{57CB8B22-7A73-40CC-A7A8-7BC7F5C6BB9F}"/>
          </ac:picMkLst>
        </pc:picChg>
        <pc:picChg chg="del mod ord">
          <ac:chgData name="Tom Smith" userId="eac52e5223bf4258" providerId="LiveId" clId="{9F289E7E-B03B-4A29-B955-FE7327725548}" dt="2021-09-27T20:34:17.262" v="741" actId="478"/>
          <ac:picMkLst>
            <pc:docMk/>
            <pc:sldMk cId="3473597959" sldId="323"/>
            <ac:picMk id="4100" creationId="{00000000-0000-0000-0000-000000000000}"/>
          </ac:picMkLst>
        </pc:picChg>
      </pc:sldChg>
      <pc:sldChg chg="addSp delSp modSp mod ord modNotesTx">
        <pc:chgData name="Tom Smith" userId="eac52e5223bf4258" providerId="LiveId" clId="{9F289E7E-B03B-4A29-B955-FE7327725548}" dt="2021-09-27T20:19:04.244" v="716" actId="26606"/>
        <pc:sldMkLst>
          <pc:docMk/>
          <pc:sldMk cId="2917438661" sldId="325"/>
        </pc:sldMkLst>
        <pc:spChg chg="mod">
          <ac:chgData name="Tom Smith" userId="eac52e5223bf4258" providerId="LiveId" clId="{9F289E7E-B03B-4A29-B955-FE7327725548}" dt="2021-09-27T20:19:04.244" v="716" actId="26606"/>
          <ac:spMkLst>
            <pc:docMk/>
            <pc:sldMk cId="2917438661" sldId="325"/>
            <ac:spMk id="3" creationId="{00000000-0000-0000-0000-000000000000}"/>
          </ac:spMkLst>
        </pc:spChg>
        <pc:spChg chg="add">
          <ac:chgData name="Tom Smith" userId="eac52e5223bf4258" providerId="LiveId" clId="{9F289E7E-B03B-4A29-B955-FE7327725548}" dt="2021-09-27T20:19:04.244" v="716" actId="26606"/>
          <ac:spMkLst>
            <pc:docMk/>
            <pc:sldMk cId="2917438661" sldId="325"/>
            <ac:spMk id="14" creationId="{12609869-9E80-471B-A487-A53288E0E791}"/>
          </ac:spMkLst>
        </pc:spChg>
        <pc:spChg chg="add">
          <ac:chgData name="Tom Smith" userId="eac52e5223bf4258" providerId="LiveId" clId="{9F289E7E-B03B-4A29-B955-FE7327725548}" dt="2021-09-27T20:19:04.244" v="716" actId="26606"/>
          <ac:spMkLst>
            <pc:docMk/>
            <pc:sldMk cId="2917438661" sldId="325"/>
            <ac:spMk id="16" creationId="{7004738A-9D34-43E8-97D2-CA0EED4F8BE0}"/>
          </ac:spMkLst>
        </pc:spChg>
        <pc:spChg chg="add">
          <ac:chgData name="Tom Smith" userId="eac52e5223bf4258" providerId="LiveId" clId="{9F289E7E-B03B-4A29-B955-FE7327725548}" dt="2021-09-27T20:19:04.244" v="716" actId="26606"/>
          <ac:spMkLst>
            <pc:docMk/>
            <pc:sldMk cId="2917438661" sldId="325"/>
            <ac:spMk id="18" creationId="{B8B8D07F-F13E-443E-BA68-2D26672D76B9}"/>
          </ac:spMkLst>
        </pc:spChg>
        <pc:spChg chg="add">
          <ac:chgData name="Tom Smith" userId="eac52e5223bf4258" providerId="LiveId" clId="{9F289E7E-B03B-4A29-B955-FE7327725548}" dt="2021-09-27T20:19:04.244" v="716" actId="26606"/>
          <ac:spMkLst>
            <pc:docMk/>
            <pc:sldMk cId="2917438661" sldId="325"/>
            <ac:spMk id="20" creationId="{2813A4FA-24A5-41ED-A534-3807D1B2F344}"/>
          </ac:spMkLst>
        </pc:spChg>
        <pc:spChg chg="add">
          <ac:chgData name="Tom Smith" userId="eac52e5223bf4258" providerId="LiveId" clId="{9F289E7E-B03B-4A29-B955-FE7327725548}" dt="2021-09-27T20:19:04.244" v="716" actId="26606"/>
          <ac:spMkLst>
            <pc:docMk/>
            <pc:sldMk cId="2917438661" sldId="325"/>
            <ac:spMk id="22" creationId="{C3944F27-CA70-4E84-A51A-E6BF89558979}"/>
          </ac:spMkLst>
        </pc:spChg>
        <pc:picChg chg="mod ord">
          <ac:chgData name="Tom Smith" userId="eac52e5223bf4258" providerId="LiveId" clId="{9F289E7E-B03B-4A29-B955-FE7327725548}" dt="2021-09-27T20:19:04.244" v="716" actId="26606"/>
          <ac:picMkLst>
            <pc:docMk/>
            <pc:sldMk cId="2917438661" sldId="325"/>
            <ac:picMk id="4" creationId="{67AEC1FB-D6AE-4EAC-B653-7711F16EBF81}"/>
          </ac:picMkLst>
        </pc:picChg>
        <pc:picChg chg="del">
          <ac:chgData name="Tom Smith" userId="eac52e5223bf4258" providerId="LiveId" clId="{9F289E7E-B03B-4A29-B955-FE7327725548}" dt="2021-09-27T20:19:04.244" v="716" actId="26606"/>
          <ac:picMkLst>
            <pc:docMk/>
            <pc:sldMk cId="2917438661" sldId="325"/>
            <ac:picMk id="9" creationId="{54DDEBDD-D8BD-41A6-8A0D-B00E3768B0F9}"/>
          </ac:picMkLst>
        </pc:picChg>
      </pc:sldChg>
      <pc:sldChg chg="addSp delSp modSp mod modAnim">
        <pc:chgData name="Tom Smith" userId="eac52e5223bf4258" providerId="LiveId" clId="{9F289E7E-B03B-4A29-B955-FE7327725548}" dt="2021-09-27T20:19:14.967" v="717" actId="26606"/>
        <pc:sldMkLst>
          <pc:docMk/>
          <pc:sldMk cId="1732375667" sldId="326"/>
        </pc:sldMkLst>
        <pc:spChg chg="mod">
          <ac:chgData name="Tom Smith" userId="eac52e5223bf4258" providerId="LiveId" clId="{9F289E7E-B03B-4A29-B955-FE7327725548}" dt="2021-09-27T20:19:14.967" v="717" actId="26606"/>
          <ac:spMkLst>
            <pc:docMk/>
            <pc:sldMk cId="1732375667" sldId="326"/>
            <ac:spMk id="2" creationId="{00000000-0000-0000-0000-000000000000}"/>
          </ac:spMkLst>
        </pc:spChg>
        <pc:spChg chg="mod">
          <ac:chgData name="Tom Smith" userId="eac52e5223bf4258" providerId="LiveId" clId="{9F289E7E-B03B-4A29-B955-FE7327725548}" dt="2021-09-27T20:19:14.967" v="717" actId="26606"/>
          <ac:spMkLst>
            <pc:docMk/>
            <pc:sldMk cId="1732375667" sldId="326"/>
            <ac:spMk id="3" creationId="{A6B19056-DCA6-4F3B-A09C-3B76732035B5}"/>
          </ac:spMkLst>
        </pc:spChg>
        <pc:spChg chg="add">
          <ac:chgData name="Tom Smith" userId="eac52e5223bf4258" providerId="LiveId" clId="{9F289E7E-B03B-4A29-B955-FE7327725548}" dt="2021-09-27T20:19:14.967" v="717" actId="26606"/>
          <ac:spMkLst>
            <pc:docMk/>
            <pc:sldMk cId="1732375667" sldId="326"/>
            <ac:spMk id="20" creationId="{3346177D-ADC4-4968-B747-5CFCD390B5B9}"/>
          </ac:spMkLst>
        </pc:spChg>
        <pc:spChg chg="add">
          <ac:chgData name="Tom Smith" userId="eac52e5223bf4258" providerId="LiveId" clId="{9F289E7E-B03B-4A29-B955-FE7327725548}" dt="2021-09-27T20:19:14.967" v="717" actId="26606"/>
          <ac:spMkLst>
            <pc:docMk/>
            <pc:sldMk cId="1732375667" sldId="326"/>
            <ac:spMk id="22" creationId="{0844A943-BF79-4FEA-ABB1-3BD54D236606}"/>
          </ac:spMkLst>
        </pc:spChg>
        <pc:spChg chg="add">
          <ac:chgData name="Tom Smith" userId="eac52e5223bf4258" providerId="LiveId" clId="{9F289E7E-B03B-4A29-B955-FE7327725548}" dt="2021-09-27T20:19:14.967" v="717" actId="26606"/>
          <ac:spMkLst>
            <pc:docMk/>
            <pc:sldMk cId="1732375667" sldId="326"/>
            <ac:spMk id="24" creationId="{6437CC72-F4A8-4DC3-AFAB-D22C482C8100}"/>
          </ac:spMkLst>
        </pc:spChg>
        <pc:picChg chg="mod ord">
          <ac:chgData name="Tom Smith" userId="eac52e5223bf4258" providerId="LiveId" clId="{9F289E7E-B03B-4A29-B955-FE7327725548}" dt="2021-09-27T20:19:14.967" v="717" actId="26606"/>
          <ac:picMkLst>
            <pc:docMk/>
            <pc:sldMk cId="1732375667" sldId="326"/>
            <ac:picMk id="8" creationId="{00000000-0000-0000-0000-000000000000}"/>
          </ac:picMkLst>
        </pc:picChg>
        <pc:picChg chg="del">
          <ac:chgData name="Tom Smith" userId="eac52e5223bf4258" providerId="LiveId" clId="{9F289E7E-B03B-4A29-B955-FE7327725548}" dt="2021-09-27T20:19:14.967" v="717" actId="26606"/>
          <ac:picMkLst>
            <pc:docMk/>
            <pc:sldMk cId="1732375667" sldId="326"/>
            <ac:picMk id="15" creationId="{54DDEBDD-D8BD-41A6-8A0D-B00E3768B0F9}"/>
          </ac:picMkLst>
        </pc:picChg>
      </pc:sldChg>
      <pc:sldChg chg="addSp delSp modSp add mod setBg modAnim delDesignElem modNotesTx">
        <pc:chgData name="Tom Smith" userId="eac52e5223bf4258" providerId="LiveId" clId="{9F289E7E-B03B-4A29-B955-FE7327725548}" dt="2021-09-27T20:27:17.676" v="735" actId="26606"/>
        <pc:sldMkLst>
          <pc:docMk/>
          <pc:sldMk cId="2178480534" sldId="327"/>
        </pc:sldMkLst>
        <pc:spChg chg="mod">
          <ac:chgData name="Tom Smith" userId="eac52e5223bf4258" providerId="LiveId" clId="{9F289E7E-B03B-4A29-B955-FE7327725548}" dt="2021-09-27T20:24:33.778" v="722" actId="26606"/>
          <ac:spMkLst>
            <pc:docMk/>
            <pc:sldMk cId="2178480534" sldId="327"/>
            <ac:spMk id="2" creationId="{A9F4FF2A-445E-4545-ADA3-24EA47EF341E}"/>
          </ac:spMkLst>
        </pc:spChg>
        <pc:spChg chg="mod">
          <ac:chgData name="Tom Smith" userId="eac52e5223bf4258" providerId="LiveId" clId="{9F289E7E-B03B-4A29-B955-FE7327725548}" dt="2021-09-27T20:24:33.778" v="722" actId="26606"/>
          <ac:spMkLst>
            <pc:docMk/>
            <pc:sldMk cId="2178480534" sldId="327"/>
            <ac:spMk id="3" creationId="{F73ED794-ABED-41C6-9852-231EAC528CB6}"/>
          </ac:spMkLst>
        </pc:spChg>
        <pc:spChg chg="del">
          <ac:chgData name="Tom Smith" userId="eac52e5223bf4258" providerId="LiveId" clId="{9F289E7E-B03B-4A29-B955-FE7327725548}" dt="2021-09-27T16:18:46.380" v="112"/>
          <ac:spMkLst>
            <pc:docMk/>
            <pc:sldMk cId="2178480534" sldId="327"/>
            <ac:spMk id="71" creationId="{5E8D2E83-FB3A-40E7-A9E5-7AB389D612B4}"/>
          </ac:spMkLst>
        </pc:spChg>
        <pc:spChg chg="add del">
          <ac:chgData name="Tom Smith" userId="eac52e5223bf4258" providerId="LiveId" clId="{9F289E7E-B03B-4A29-B955-FE7327725548}" dt="2021-09-27T20:24:33.778" v="722" actId="26606"/>
          <ac:spMkLst>
            <pc:docMk/>
            <pc:sldMk cId="2178480534" sldId="327"/>
            <ac:spMk id="73" creationId="{0CCC4BA0-1298-4DBD-86F1-B51D8C9D3437}"/>
          </ac:spMkLst>
        </pc:spChg>
        <pc:spChg chg="add del">
          <ac:chgData name="Tom Smith" userId="eac52e5223bf4258" providerId="LiveId" clId="{9F289E7E-B03B-4A29-B955-FE7327725548}" dt="2021-09-27T20:24:33.778" v="722" actId="26606"/>
          <ac:spMkLst>
            <pc:docMk/>
            <pc:sldMk cId="2178480534" sldId="327"/>
            <ac:spMk id="75" creationId="{EEBF1590-3B36-48EE-A89D-3B6F3CB256AB}"/>
          </ac:spMkLst>
        </pc:spChg>
        <pc:spChg chg="add del">
          <ac:chgData name="Tom Smith" userId="eac52e5223bf4258" providerId="LiveId" clId="{9F289E7E-B03B-4A29-B955-FE7327725548}" dt="2021-09-27T20:24:33.778" v="722" actId="26606"/>
          <ac:spMkLst>
            <pc:docMk/>
            <pc:sldMk cId="2178480534" sldId="327"/>
            <ac:spMk id="77" creationId="{AC8F6C8C-AB5A-4548-942D-E3FD40ACBC49}"/>
          </ac:spMkLst>
        </pc:spChg>
        <pc:spChg chg="add del">
          <ac:chgData name="Tom Smith" userId="eac52e5223bf4258" providerId="LiveId" clId="{9F289E7E-B03B-4A29-B955-FE7327725548}" dt="2021-09-27T20:27:17.676" v="735" actId="26606"/>
          <ac:spMkLst>
            <pc:docMk/>
            <pc:sldMk cId="2178480534" sldId="327"/>
            <ac:spMk id="135" creationId="{12609869-9E80-471B-A487-A53288E0E791}"/>
          </ac:spMkLst>
        </pc:spChg>
        <pc:spChg chg="add del">
          <ac:chgData name="Tom Smith" userId="eac52e5223bf4258" providerId="LiveId" clId="{9F289E7E-B03B-4A29-B955-FE7327725548}" dt="2021-09-27T20:27:17.676" v="735" actId="26606"/>
          <ac:spMkLst>
            <pc:docMk/>
            <pc:sldMk cId="2178480534" sldId="327"/>
            <ac:spMk id="137" creationId="{7004738A-9D34-43E8-97D2-CA0EED4F8BE0}"/>
          </ac:spMkLst>
        </pc:spChg>
        <pc:spChg chg="add del">
          <ac:chgData name="Tom Smith" userId="eac52e5223bf4258" providerId="LiveId" clId="{9F289E7E-B03B-4A29-B955-FE7327725548}" dt="2021-09-27T20:27:17.676" v="735" actId="26606"/>
          <ac:spMkLst>
            <pc:docMk/>
            <pc:sldMk cId="2178480534" sldId="327"/>
            <ac:spMk id="139" creationId="{B8B8D07F-F13E-443E-BA68-2D26672D76B9}"/>
          </ac:spMkLst>
        </pc:spChg>
        <pc:spChg chg="add del">
          <ac:chgData name="Tom Smith" userId="eac52e5223bf4258" providerId="LiveId" clId="{9F289E7E-B03B-4A29-B955-FE7327725548}" dt="2021-09-27T20:27:17.676" v="735" actId="26606"/>
          <ac:spMkLst>
            <pc:docMk/>
            <pc:sldMk cId="2178480534" sldId="327"/>
            <ac:spMk id="141" creationId="{2813A4FA-24A5-41ED-A534-3807D1B2F344}"/>
          </ac:spMkLst>
        </pc:spChg>
        <pc:spChg chg="add del">
          <ac:chgData name="Tom Smith" userId="eac52e5223bf4258" providerId="LiveId" clId="{9F289E7E-B03B-4A29-B955-FE7327725548}" dt="2021-09-27T20:27:17.676" v="735" actId="26606"/>
          <ac:spMkLst>
            <pc:docMk/>
            <pc:sldMk cId="2178480534" sldId="327"/>
            <ac:spMk id="143" creationId="{C3944F27-CA70-4E84-A51A-E6BF89558979}"/>
          </ac:spMkLst>
        </pc:spChg>
        <pc:spChg chg="add">
          <ac:chgData name="Tom Smith" userId="eac52e5223bf4258" providerId="LiveId" clId="{9F289E7E-B03B-4A29-B955-FE7327725548}" dt="2021-09-27T20:27:17.676" v="735" actId="26606"/>
          <ac:spMkLst>
            <pc:docMk/>
            <pc:sldMk cId="2178480534" sldId="327"/>
            <ac:spMk id="192" creationId="{12609869-9E80-471B-A487-A53288E0E791}"/>
          </ac:spMkLst>
        </pc:spChg>
        <pc:spChg chg="add">
          <ac:chgData name="Tom Smith" userId="eac52e5223bf4258" providerId="LiveId" clId="{9F289E7E-B03B-4A29-B955-FE7327725548}" dt="2021-09-27T20:27:17.676" v="735" actId="26606"/>
          <ac:spMkLst>
            <pc:docMk/>
            <pc:sldMk cId="2178480534" sldId="327"/>
            <ac:spMk id="193" creationId="{7004738A-9D34-43E8-97D2-CA0EED4F8BE0}"/>
          </ac:spMkLst>
        </pc:spChg>
        <pc:spChg chg="add">
          <ac:chgData name="Tom Smith" userId="eac52e5223bf4258" providerId="LiveId" clId="{9F289E7E-B03B-4A29-B955-FE7327725548}" dt="2021-09-27T20:27:17.676" v="735" actId="26606"/>
          <ac:spMkLst>
            <pc:docMk/>
            <pc:sldMk cId="2178480534" sldId="327"/>
            <ac:spMk id="194" creationId="{B8B8D07F-F13E-443E-BA68-2D26672D76B9}"/>
          </ac:spMkLst>
        </pc:spChg>
        <pc:spChg chg="add">
          <ac:chgData name="Tom Smith" userId="eac52e5223bf4258" providerId="LiveId" clId="{9F289E7E-B03B-4A29-B955-FE7327725548}" dt="2021-09-27T20:27:17.676" v="735" actId="26606"/>
          <ac:spMkLst>
            <pc:docMk/>
            <pc:sldMk cId="2178480534" sldId="327"/>
            <ac:spMk id="195" creationId="{2813A4FA-24A5-41ED-A534-3807D1B2F344}"/>
          </ac:spMkLst>
        </pc:spChg>
        <pc:spChg chg="add">
          <ac:chgData name="Tom Smith" userId="eac52e5223bf4258" providerId="LiveId" clId="{9F289E7E-B03B-4A29-B955-FE7327725548}" dt="2021-09-27T20:27:17.676" v="735" actId="26606"/>
          <ac:spMkLst>
            <pc:docMk/>
            <pc:sldMk cId="2178480534" sldId="327"/>
            <ac:spMk id="196" creationId="{C3944F27-CA70-4E84-A51A-E6BF89558979}"/>
          </ac:spMkLst>
        </pc:spChg>
        <pc:spChg chg="add del">
          <ac:chgData name="Tom Smith" userId="eac52e5223bf4258" providerId="LiveId" clId="{9F289E7E-B03B-4A29-B955-FE7327725548}" dt="2021-09-27T20:19:40.853" v="718" actId="26606"/>
          <ac:spMkLst>
            <pc:docMk/>
            <pc:sldMk cId="2178480534" sldId="327"/>
            <ac:spMk id="2052" creationId="{86C7B4A1-154A-4DF0-AC46-F88D75A2E0FD}"/>
          </ac:spMkLst>
        </pc:spChg>
        <pc:picChg chg="add del mod">
          <ac:chgData name="Tom Smith" userId="eac52e5223bf4258" providerId="LiveId" clId="{9F289E7E-B03B-4A29-B955-FE7327725548}" dt="2021-09-27T20:27:10.688" v="733" actId="478"/>
          <ac:picMkLst>
            <pc:docMk/>
            <pc:sldMk cId="2178480534" sldId="327"/>
            <ac:picMk id="1026" creationId="{331D1217-071E-4ACD-9D40-0F8D65910ACF}"/>
          </ac:picMkLst>
        </pc:picChg>
        <pc:picChg chg="add mod">
          <ac:chgData name="Tom Smith" userId="eac52e5223bf4258" providerId="LiveId" clId="{9F289E7E-B03B-4A29-B955-FE7327725548}" dt="2021-09-27T20:27:17.676" v="735" actId="26606"/>
          <ac:picMkLst>
            <pc:docMk/>
            <pc:sldMk cId="2178480534" sldId="327"/>
            <ac:picMk id="1028" creationId="{5C156212-5E4A-4C10-AC57-62BFDDA75E6D}"/>
          </ac:picMkLst>
        </pc:picChg>
        <pc:picChg chg="del mod ord">
          <ac:chgData name="Tom Smith" userId="eac52e5223bf4258" providerId="LiveId" clId="{9F289E7E-B03B-4A29-B955-FE7327725548}" dt="2021-09-27T20:24:18.938" v="720" actId="478"/>
          <ac:picMkLst>
            <pc:docMk/>
            <pc:sldMk cId="2178480534" sldId="327"/>
            <ac:picMk id="2050" creationId="{C70A46EA-235C-4305-A360-1231614FAEF1}"/>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5723C16-7F87-43C2-ACB5-B4554EB48BDB}" type="datetimeFigureOut">
              <a:rPr lang="en-US" smtClean="0"/>
              <a:t>9/28/2021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313FD7C-839C-439F-8A14-D839B9C831B0}" type="slidenum">
              <a:rPr lang="en-US" smtClean="0"/>
              <a:t>‹#›</a:t>
            </a:fld>
            <a:endParaRPr lang="en-US"/>
          </a:p>
        </p:txBody>
      </p:sp>
    </p:spTree>
    <p:extLst>
      <p:ext uri="{BB962C8B-B14F-4D97-AF65-F5344CB8AC3E}">
        <p14:creationId xmlns:p14="http://schemas.microsoft.com/office/powerpoint/2010/main" val="8415229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1</a:t>
            </a:fld>
            <a:endParaRPr lang="en-US"/>
          </a:p>
        </p:txBody>
      </p:sp>
    </p:spTree>
    <p:extLst>
      <p:ext uri="{BB962C8B-B14F-4D97-AF65-F5344CB8AC3E}">
        <p14:creationId xmlns:p14="http://schemas.microsoft.com/office/powerpoint/2010/main" val="40750296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baseline="0" dirty="0"/>
          </a:p>
        </p:txBody>
      </p:sp>
      <p:sp>
        <p:nvSpPr>
          <p:cNvPr id="4" name="Slide Number Placeholder 3"/>
          <p:cNvSpPr>
            <a:spLocks noGrp="1"/>
          </p:cNvSpPr>
          <p:nvPr>
            <p:ph type="sldNum" sz="quarter" idx="10"/>
          </p:nvPr>
        </p:nvSpPr>
        <p:spPr/>
        <p:txBody>
          <a:bodyPr/>
          <a:lstStyle/>
          <a:p>
            <a:fld id="{B313FD7C-839C-439F-8A14-D839B9C831B0}" type="slidenum">
              <a:rPr lang="en-US" smtClean="0"/>
              <a:t>10</a:t>
            </a:fld>
            <a:endParaRPr lang="en-US"/>
          </a:p>
        </p:txBody>
      </p:sp>
    </p:spTree>
    <p:extLst>
      <p:ext uri="{BB962C8B-B14F-4D97-AF65-F5344CB8AC3E}">
        <p14:creationId xmlns:p14="http://schemas.microsoft.com/office/powerpoint/2010/main" val="29994979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fld id="{B313FD7C-839C-439F-8A14-D839B9C831B0}" type="slidenum">
              <a:rPr lang="en-US" smtClean="0"/>
              <a:t>2</a:t>
            </a:fld>
            <a:endParaRPr lang="en-US"/>
          </a:p>
        </p:txBody>
      </p:sp>
    </p:spTree>
    <p:extLst>
      <p:ext uri="{BB962C8B-B14F-4D97-AF65-F5344CB8AC3E}">
        <p14:creationId xmlns:p14="http://schemas.microsoft.com/office/powerpoint/2010/main" val="29750856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https://docs.google.com/document/d/1VeSJ12BdHJwYqNS3rEqXeCY1NLHd6x6_/edit?usp=sharing&amp;ouid=114859666301185600515&amp;rtpof=true&amp;sd=true</a:t>
            </a:r>
          </a:p>
        </p:txBody>
      </p:sp>
      <p:sp>
        <p:nvSpPr>
          <p:cNvPr id="4" name="Slide Number Placeholder 3"/>
          <p:cNvSpPr>
            <a:spLocks noGrp="1"/>
          </p:cNvSpPr>
          <p:nvPr>
            <p:ph type="sldNum" sz="quarter" idx="5"/>
          </p:nvPr>
        </p:nvSpPr>
        <p:spPr/>
        <p:txBody>
          <a:bodyPr/>
          <a:lstStyle/>
          <a:p>
            <a:fld id="{B313FD7C-839C-439F-8A14-D839B9C831B0}" type="slidenum">
              <a:rPr lang="en-US" smtClean="0"/>
              <a:t>3</a:t>
            </a:fld>
            <a:endParaRPr lang="en-US"/>
          </a:p>
        </p:txBody>
      </p:sp>
    </p:spTree>
    <p:extLst>
      <p:ext uri="{BB962C8B-B14F-4D97-AF65-F5344CB8AC3E}">
        <p14:creationId xmlns:p14="http://schemas.microsoft.com/office/powerpoint/2010/main" val="17129351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4</a:t>
            </a:fld>
            <a:endParaRPr lang="en-US"/>
          </a:p>
        </p:txBody>
      </p:sp>
    </p:spTree>
    <p:extLst>
      <p:ext uri="{BB962C8B-B14F-4D97-AF65-F5344CB8AC3E}">
        <p14:creationId xmlns:p14="http://schemas.microsoft.com/office/powerpoint/2010/main" val="2360393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5</a:t>
            </a:fld>
            <a:endParaRPr lang="en-US"/>
          </a:p>
        </p:txBody>
      </p:sp>
    </p:spTree>
    <p:extLst>
      <p:ext uri="{BB962C8B-B14F-4D97-AF65-F5344CB8AC3E}">
        <p14:creationId xmlns:p14="http://schemas.microsoft.com/office/powerpoint/2010/main" val="40813690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endParaRPr lang="en-US" baseline="0" dirty="0"/>
          </a:p>
        </p:txBody>
      </p:sp>
      <p:sp>
        <p:nvSpPr>
          <p:cNvPr id="4" name="Slide Number Placeholder 3"/>
          <p:cNvSpPr>
            <a:spLocks noGrp="1"/>
          </p:cNvSpPr>
          <p:nvPr>
            <p:ph type="sldNum" sz="quarter" idx="10"/>
          </p:nvPr>
        </p:nvSpPr>
        <p:spPr/>
        <p:txBody>
          <a:bodyPr/>
          <a:lstStyle/>
          <a:p>
            <a:fld id="{B313FD7C-839C-439F-8A14-D839B9C831B0}" type="slidenum">
              <a:rPr lang="en-US" smtClean="0"/>
              <a:t>6</a:t>
            </a:fld>
            <a:endParaRPr lang="en-US"/>
          </a:p>
        </p:txBody>
      </p:sp>
    </p:spTree>
    <p:extLst>
      <p:ext uri="{BB962C8B-B14F-4D97-AF65-F5344CB8AC3E}">
        <p14:creationId xmlns:p14="http://schemas.microsoft.com/office/powerpoint/2010/main" val="25114828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7</a:t>
            </a:fld>
            <a:endParaRPr lang="en-US"/>
          </a:p>
        </p:txBody>
      </p:sp>
    </p:spTree>
    <p:extLst>
      <p:ext uri="{BB962C8B-B14F-4D97-AF65-F5344CB8AC3E}">
        <p14:creationId xmlns:p14="http://schemas.microsoft.com/office/powerpoint/2010/main" val="26930688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8</a:t>
            </a:fld>
            <a:endParaRPr lang="en-US"/>
          </a:p>
        </p:txBody>
      </p:sp>
    </p:spTree>
    <p:extLst>
      <p:ext uri="{BB962C8B-B14F-4D97-AF65-F5344CB8AC3E}">
        <p14:creationId xmlns:p14="http://schemas.microsoft.com/office/powerpoint/2010/main" val="25036714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9</a:t>
            </a:fld>
            <a:endParaRPr lang="en-US"/>
          </a:p>
        </p:txBody>
      </p:sp>
    </p:spTree>
    <p:extLst>
      <p:ext uri="{BB962C8B-B14F-4D97-AF65-F5344CB8AC3E}">
        <p14:creationId xmlns:p14="http://schemas.microsoft.com/office/powerpoint/2010/main" val="3998418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4A02A401-9BEE-4C18-A0A4-835036F5C31C}" type="datetimeFigureOut">
              <a:rPr lang="en-US" smtClean="0"/>
              <a:t>9/28/2021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7D82D3-543E-4009-8930-1E63ABFF064E}" type="slidenum">
              <a:rPr lang="en-US" smtClean="0"/>
              <a:t>‹#›</a:t>
            </a:fld>
            <a:endParaRPr lang="en-US"/>
          </a:p>
        </p:txBody>
      </p:sp>
    </p:spTree>
    <p:extLst>
      <p:ext uri="{BB962C8B-B14F-4D97-AF65-F5344CB8AC3E}">
        <p14:creationId xmlns:p14="http://schemas.microsoft.com/office/powerpoint/2010/main" val="14661541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A02A401-9BEE-4C18-A0A4-835036F5C31C}" type="datetimeFigureOut">
              <a:rPr lang="en-US" smtClean="0"/>
              <a:t>9/28/2021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7D82D3-543E-4009-8930-1E63ABFF064E}" type="slidenum">
              <a:rPr lang="en-US" smtClean="0"/>
              <a:t>‹#›</a:t>
            </a:fld>
            <a:endParaRPr lang="en-US"/>
          </a:p>
        </p:txBody>
      </p:sp>
    </p:spTree>
    <p:extLst>
      <p:ext uri="{BB962C8B-B14F-4D97-AF65-F5344CB8AC3E}">
        <p14:creationId xmlns:p14="http://schemas.microsoft.com/office/powerpoint/2010/main" val="29404349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A02A401-9BEE-4C18-A0A4-835036F5C31C}" type="datetimeFigureOut">
              <a:rPr lang="en-US" smtClean="0"/>
              <a:t>9/28/2021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7D82D3-543E-4009-8930-1E63ABFF064E}" type="slidenum">
              <a:rPr lang="en-US" smtClean="0"/>
              <a:t>‹#›</a:t>
            </a:fld>
            <a:endParaRPr lang="en-US"/>
          </a:p>
        </p:txBody>
      </p:sp>
    </p:spTree>
    <p:extLst>
      <p:ext uri="{BB962C8B-B14F-4D97-AF65-F5344CB8AC3E}">
        <p14:creationId xmlns:p14="http://schemas.microsoft.com/office/powerpoint/2010/main" val="28970649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A02A401-9BEE-4C18-A0A4-835036F5C31C}" type="datetimeFigureOut">
              <a:rPr lang="en-US" smtClean="0"/>
              <a:t>9/28/2021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7D82D3-543E-4009-8930-1E63ABFF064E}" type="slidenum">
              <a:rPr lang="en-US" smtClean="0"/>
              <a:t>‹#›</a:t>
            </a:fld>
            <a:endParaRPr lang="en-US"/>
          </a:p>
        </p:txBody>
      </p:sp>
    </p:spTree>
    <p:extLst>
      <p:ext uri="{BB962C8B-B14F-4D97-AF65-F5344CB8AC3E}">
        <p14:creationId xmlns:p14="http://schemas.microsoft.com/office/powerpoint/2010/main" val="28494826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A02A401-9BEE-4C18-A0A4-835036F5C31C}" type="datetimeFigureOut">
              <a:rPr lang="en-US" smtClean="0"/>
              <a:t>9/28/2021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7D82D3-543E-4009-8930-1E63ABFF064E}" type="slidenum">
              <a:rPr lang="en-US" smtClean="0"/>
              <a:t>‹#›</a:t>
            </a:fld>
            <a:endParaRPr lang="en-US"/>
          </a:p>
        </p:txBody>
      </p:sp>
    </p:spTree>
    <p:extLst>
      <p:ext uri="{BB962C8B-B14F-4D97-AF65-F5344CB8AC3E}">
        <p14:creationId xmlns:p14="http://schemas.microsoft.com/office/powerpoint/2010/main" val="15718593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A02A401-9BEE-4C18-A0A4-835036F5C31C}" type="datetimeFigureOut">
              <a:rPr lang="en-US" smtClean="0"/>
              <a:t>9/28/2021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87D82D3-543E-4009-8930-1E63ABFF064E}" type="slidenum">
              <a:rPr lang="en-US" smtClean="0"/>
              <a:t>‹#›</a:t>
            </a:fld>
            <a:endParaRPr lang="en-US"/>
          </a:p>
        </p:txBody>
      </p:sp>
    </p:spTree>
    <p:extLst>
      <p:ext uri="{BB962C8B-B14F-4D97-AF65-F5344CB8AC3E}">
        <p14:creationId xmlns:p14="http://schemas.microsoft.com/office/powerpoint/2010/main" val="20575066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A02A401-9BEE-4C18-A0A4-835036F5C31C}" type="datetimeFigureOut">
              <a:rPr lang="en-US" smtClean="0"/>
              <a:t>9/28/2021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87D82D3-543E-4009-8930-1E63ABFF064E}" type="slidenum">
              <a:rPr lang="en-US" smtClean="0"/>
              <a:t>‹#›</a:t>
            </a:fld>
            <a:endParaRPr lang="en-US"/>
          </a:p>
        </p:txBody>
      </p:sp>
    </p:spTree>
    <p:extLst>
      <p:ext uri="{BB962C8B-B14F-4D97-AF65-F5344CB8AC3E}">
        <p14:creationId xmlns:p14="http://schemas.microsoft.com/office/powerpoint/2010/main" val="21670559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4A02A401-9BEE-4C18-A0A4-835036F5C31C}" type="datetimeFigureOut">
              <a:rPr lang="en-US" smtClean="0"/>
              <a:t>9/28/2021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87D82D3-543E-4009-8930-1E63ABFF064E}" type="slidenum">
              <a:rPr lang="en-US" smtClean="0"/>
              <a:t>‹#›</a:t>
            </a:fld>
            <a:endParaRPr lang="en-US"/>
          </a:p>
        </p:txBody>
      </p:sp>
    </p:spTree>
    <p:extLst>
      <p:ext uri="{BB962C8B-B14F-4D97-AF65-F5344CB8AC3E}">
        <p14:creationId xmlns:p14="http://schemas.microsoft.com/office/powerpoint/2010/main" val="25814898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A02A401-9BEE-4C18-A0A4-835036F5C31C}" type="datetimeFigureOut">
              <a:rPr lang="en-US" smtClean="0"/>
              <a:t>9/28/2021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87D82D3-543E-4009-8930-1E63ABFF064E}" type="slidenum">
              <a:rPr lang="en-US" smtClean="0"/>
              <a:t>‹#›</a:t>
            </a:fld>
            <a:endParaRPr lang="en-US"/>
          </a:p>
        </p:txBody>
      </p:sp>
    </p:spTree>
    <p:extLst>
      <p:ext uri="{BB962C8B-B14F-4D97-AF65-F5344CB8AC3E}">
        <p14:creationId xmlns:p14="http://schemas.microsoft.com/office/powerpoint/2010/main" val="42502260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A02A401-9BEE-4C18-A0A4-835036F5C31C}" type="datetimeFigureOut">
              <a:rPr lang="en-US" smtClean="0"/>
              <a:t>9/28/2021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87D82D3-543E-4009-8930-1E63ABFF064E}" type="slidenum">
              <a:rPr lang="en-US" smtClean="0"/>
              <a:t>‹#›</a:t>
            </a:fld>
            <a:endParaRPr lang="en-US"/>
          </a:p>
        </p:txBody>
      </p:sp>
    </p:spTree>
    <p:extLst>
      <p:ext uri="{BB962C8B-B14F-4D97-AF65-F5344CB8AC3E}">
        <p14:creationId xmlns:p14="http://schemas.microsoft.com/office/powerpoint/2010/main" val="40479877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A02A401-9BEE-4C18-A0A4-835036F5C31C}" type="datetimeFigureOut">
              <a:rPr lang="en-US" smtClean="0"/>
              <a:t>9/28/2021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87D82D3-543E-4009-8930-1E63ABFF064E}" type="slidenum">
              <a:rPr lang="en-US" smtClean="0"/>
              <a:t>‹#›</a:t>
            </a:fld>
            <a:endParaRPr lang="en-US"/>
          </a:p>
        </p:txBody>
      </p:sp>
    </p:spTree>
    <p:extLst>
      <p:ext uri="{BB962C8B-B14F-4D97-AF65-F5344CB8AC3E}">
        <p14:creationId xmlns:p14="http://schemas.microsoft.com/office/powerpoint/2010/main" val="26251214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A02A401-9BEE-4C18-A0A4-835036F5C31C}" type="datetimeFigureOut">
              <a:rPr lang="en-US" smtClean="0"/>
              <a:t>9/28/2021</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87D82D3-543E-4009-8930-1E63ABFF064E}" type="slidenum">
              <a:rPr lang="en-US" smtClean="0"/>
              <a:t>‹#›</a:t>
            </a:fld>
            <a:endParaRPr lang="en-US"/>
          </a:p>
        </p:txBody>
      </p:sp>
    </p:spTree>
    <p:extLst>
      <p:ext uri="{BB962C8B-B14F-4D97-AF65-F5344CB8AC3E}">
        <p14:creationId xmlns:p14="http://schemas.microsoft.com/office/powerpoint/2010/main" val="26400477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docs.google.com/document/d/1VeSJ12BdHJwYqNS3rEqXeCY1NLHd6x6_/edit?usp=sharing&amp;ouid=114859666301185600515&amp;rtpof=true&amp;sd=true"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429552"/>
            <a:ext cx="9144000" cy="1912983"/>
          </a:xfrm>
        </p:spPr>
        <p:txBody>
          <a:bodyPr>
            <a:normAutofit/>
          </a:bodyPr>
          <a:lstStyle/>
          <a:p>
            <a:pPr marL="0" marR="0">
              <a:spcBef>
                <a:spcPts val="0"/>
              </a:spcBef>
              <a:spcAft>
                <a:spcPts val="0"/>
              </a:spcAft>
            </a:pPr>
            <a:r>
              <a:rPr lang="en-US" b="1" dirty="0">
                <a:effectLst/>
                <a:ea typeface="Times New Roman" panose="02020603050405020304" pitchFamily="18" charset="0"/>
              </a:rPr>
              <a:t>ENG 1141</a:t>
            </a:r>
            <a:br>
              <a:rPr lang="en-US" sz="4400" dirty="0">
                <a:effectLst/>
                <a:ea typeface="Batang" panose="02030600000101010101" pitchFamily="18" charset="-127"/>
              </a:rPr>
            </a:br>
            <a:r>
              <a:rPr lang="en-US" b="1" dirty="0">
                <a:effectLst/>
                <a:ea typeface="Times New Roman" panose="02020603050405020304" pitchFamily="18" charset="0"/>
              </a:rPr>
              <a:t>Creative Writing</a:t>
            </a:r>
            <a:endParaRPr lang="en-US" dirty="0">
              <a:cs typeface="Times New Roman" panose="02020603050405020304" pitchFamily="18" charset="0"/>
            </a:endParaRPr>
          </a:p>
        </p:txBody>
      </p:sp>
      <p:sp>
        <p:nvSpPr>
          <p:cNvPr id="3" name="Subtitle 2"/>
          <p:cNvSpPr>
            <a:spLocks noGrp="1"/>
          </p:cNvSpPr>
          <p:nvPr>
            <p:ph type="subTitle" idx="1"/>
          </p:nvPr>
        </p:nvSpPr>
        <p:spPr>
          <a:xfrm>
            <a:off x="0" y="4125127"/>
            <a:ext cx="12192000" cy="1975421"/>
          </a:xfrm>
        </p:spPr>
        <p:txBody>
          <a:bodyPr>
            <a:normAutofit fontScale="92500" lnSpcReduction="10000"/>
          </a:bodyPr>
          <a:lstStyle/>
          <a:p>
            <a:r>
              <a:rPr lang="en-US" sz="5400" i="1" dirty="0">
                <a:cs typeface="Times New Roman" panose="02020603050405020304" pitchFamily="18" charset="0"/>
              </a:rPr>
              <a:t>Objectives</a:t>
            </a:r>
          </a:p>
          <a:p>
            <a:r>
              <a:rPr lang="en-US" sz="3900" dirty="0">
                <a:cs typeface="Times New Roman" panose="02020603050405020304" pitchFamily="18" charset="0"/>
              </a:rPr>
              <a:t>Discuss character in memoir (or other genres)</a:t>
            </a:r>
          </a:p>
          <a:p>
            <a:r>
              <a:rPr lang="en-US" sz="3900" dirty="0"/>
              <a:t>Analyze </a:t>
            </a:r>
            <a:r>
              <a:rPr lang="en-US" sz="3900" dirty="0" err="1"/>
              <a:t>Gurba’s</a:t>
            </a:r>
            <a:r>
              <a:rPr lang="en-US" sz="3900" dirty="0"/>
              <a:t> characterization</a:t>
            </a:r>
          </a:p>
          <a:p>
            <a:endParaRPr lang="en-US" sz="4100" dirty="0">
              <a:cs typeface="Times New Roman" panose="02020603050405020304" pitchFamily="18" charset="0"/>
            </a:endParaRPr>
          </a:p>
        </p:txBody>
      </p:sp>
      <p:pic>
        <p:nvPicPr>
          <p:cNvPr id="1026" name="Picture 2" descr="https://upload.wikimedia.org/wikipedia/en/3/30/City_Tech.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24532" y="206486"/>
            <a:ext cx="2114550" cy="26955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349130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Homework</a:t>
            </a:r>
          </a:p>
        </p:txBody>
      </p:sp>
      <p:sp>
        <p:nvSpPr>
          <p:cNvPr id="3" name="Content Placeholder 2"/>
          <p:cNvSpPr>
            <a:spLocks noGrp="1"/>
          </p:cNvSpPr>
          <p:nvPr>
            <p:ph idx="1"/>
          </p:nvPr>
        </p:nvSpPr>
        <p:spPr>
          <a:xfrm>
            <a:off x="838200" y="1520826"/>
            <a:ext cx="9244263" cy="5337173"/>
          </a:xfrm>
        </p:spPr>
        <p:txBody>
          <a:bodyPr>
            <a:normAutofit fontScale="85000" lnSpcReduction="20000"/>
          </a:bodyPr>
          <a:lstStyle/>
          <a:p>
            <a:pPr algn="l">
              <a:buFont typeface="Arial" panose="020B0604020202020204" pitchFamily="34" charset="0"/>
              <a:buChar char="•"/>
            </a:pPr>
            <a:r>
              <a:rPr lang="en-US" b="0" i="0" dirty="0">
                <a:solidFill>
                  <a:srgbClr val="444444"/>
                </a:solidFill>
                <a:effectLst/>
                <a:latin typeface="Lato" panose="020F0502020204030203" pitchFamily="34" charset="0"/>
              </a:rPr>
              <a:t>Continue working on your BRAND NEW, never before seen by this class memoir piece!</a:t>
            </a:r>
          </a:p>
          <a:p>
            <a:pPr algn="l"/>
            <a:r>
              <a:rPr lang="en-US" b="1" i="0" dirty="0">
                <a:solidFill>
                  <a:srgbClr val="444444"/>
                </a:solidFill>
                <a:effectLst/>
                <a:latin typeface="Lato" panose="020F0502020204030203" pitchFamily="34" charset="0"/>
              </a:rPr>
              <a:t>On Thursday, September 30, please do the following by 11:59 PM: </a:t>
            </a:r>
            <a:r>
              <a:rPr lang="en-US" b="0" i="0" dirty="0">
                <a:solidFill>
                  <a:srgbClr val="444444"/>
                </a:solidFill>
                <a:effectLst/>
                <a:latin typeface="Lato" panose="020F0502020204030203" pitchFamily="34" charset="0"/>
              </a:rPr>
              <a:t>Send the NEW memoir piece for your Cohort to respond to.</a:t>
            </a:r>
          </a:p>
          <a:p>
            <a:pPr marL="742950" lvl="1" indent="-285750" algn="l">
              <a:buFont typeface="Arial" panose="020B0604020202020204" pitchFamily="34" charset="0"/>
              <a:buChar char="•"/>
            </a:pPr>
            <a:r>
              <a:rPr lang="en-US" b="0" i="0" dirty="0">
                <a:solidFill>
                  <a:srgbClr val="444444"/>
                </a:solidFill>
                <a:effectLst/>
                <a:latin typeface="Lato" panose="020F0502020204030203" pitchFamily="34" charset="0"/>
              </a:rPr>
              <a:t>Be sure to post it </a:t>
            </a:r>
            <a:r>
              <a:rPr lang="en-US" b="0" i="1" dirty="0">
                <a:solidFill>
                  <a:srgbClr val="444444"/>
                </a:solidFill>
                <a:effectLst/>
                <a:latin typeface="Lato" panose="020F0502020204030203" pitchFamily="34" charset="0"/>
              </a:rPr>
              <a:t>first</a:t>
            </a:r>
            <a:r>
              <a:rPr lang="en-US" b="0" i="0" dirty="0">
                <a:solidFill>
                  <a:srgbClr val="444444"/>
                </a:solidFill>
                <a:effectLst/>
                <a:latin typeface="Lato" panose="020F0502020204030203" pitchFamily="34" charset="0"/>
              </a:rPr>
              <a:t>. Title it </a:t>
            </a:r>
            <a:r>
              <a:rPr lang="en-US" b="1" i="0" dirty="0">
                <a:solidFill>
                  <a:srgbClr val="444444"/>
                </a:solidFill>
                <a:effectLst/>
                <a:latin typeface="Lato" panose="020F0502020204030203" pitchFamily="34" charset="0"/>
              </a:rPr>
              <a:t>Full Name, Memoir 2</a:t>
            </a:r>
            <a:r>
              <a:rPr lang="en-US" b="0" i="0" dirty="0">
                <a:solidFill>
                  <a:srgbClr val="444444"/>
                </a:solidFill>
                <a:effectLst/>
                <a:latin typeface="Lato" panose="020F0502020204030203" pitchFamily="34" charset="0"/>
              </a:rPr>
              <a:t> and post it under </a:t>
            </a:r>
            <a:r>
              <a:rPr lang="en-US" b="1" i="0" dirty="0">
                <a:solidFill>
                  <a:srgbClr val="444444"/>
                </a:solidFill>
                <a:effectLst/>
                <a:latin typeface="Lato" panose="020F0502020204030203" pitchFamily="34" charset="0"/>
              </a:rPr>
              <a:t>Memoir</a:t>
            </a:r>
            <a:r>
              <a:rPr lang="en-US" b="0" i="0" dirty="0">
                <a:solidFill>
                  <a:srgbClr val="444444"/>
                </a:solidFill>
                <a:effectLst/>
                <a:latin typeface="Lato" panose="020F0502020204030203" pitchFamily="34" charset="0"/>
              </a:rPr>
              <a:t>.</a:t>
            </a:r>
          </a:p>
          <a:p>
            <a:pPr marL="742950" lvl="1" indent="-285750" algn="l">
              <a:buFont typeface="Arial" panose="020B0604020202020204" pitchFamily="34" charset="0"/>
              <a:buChar char="•"/>
            </a:pPr>
            <a:r>
              <a:rPr lang="en-US" b="0" i="0" dirty="0">
                <a:solidFill>
                  <a:srgbClr val="444444"/>
                </a:solidFill>
                <a:effectLst/>
                <a:latin typeface="Lato" panose="020F0502020204030203" pitchFamily="34" charset="0"/>
              </a:rPr>
              <a:t>Email the link to your Cohort members </a:t>
            </a:r>
            <a:r>
              <a:rPr lang="en-US" b="1" i="0" dirty="0">
                <a:solidFill>
                  <a:srgbClr val="444444"/>
                </a:solidFill>
                <a:effectLst/>
                <a:latin typeface="Lato" panose="020F0502020204030203" pitchFamily="34" charset="0"/>
              </a:rPr>
              <a:t>and </a:t>
            </a:r>
            <a:r>
              <a:rPr lang="en-US" b="0" i="0" dirty="0">
                <a:solidFill>
                  <a:srgbClr val="444444"/>
                </a:solidFill>
                <a:effectLst/>
                <a:latin typeface="Lato" panose="020F0502020204030203" pitchFamily="34" charset="0"/>
              </a:rPr>
              <a:t>me at creative.writing.citytech2@gmail.com.</a:t>
            </a:r>
          </a:p>
          <a:p>
            <a:pPr marL="742950" lvl="1" indent="-285750" algn="l">
              <a:buFont typeface="Arial" panose="020B0604020202020204" pitchFamily="34" charset="0"/>
              <a:buChar char="•"/>
            </a:pPr>
            <a:r>
              <a:rPr lang="en-US" b="0" i="0" dirty="0">
                <a:solidFill>
                  <a:srgbClr val="444444"/>
                </a:solidFill>
                <a:effectLst/>
                <a:latin typeface="Lato" panose="020F0502020204030203" pitchFamily="34" charset="0"/>
              </a:rPr>
              <a:t>Refer to the Google Doc that has our Cohorts listed–there are a few changes since “Meet My X.”</a:t>
            </a:r>
          </a:p>
          <a:p>
            <a:pPr algn="l"/>
            <a:r>
              <a:rPr lang="en-US" b="1" i="0" dirty="0">
                <a:solidFill>
                  <a:srgbClr val="444444"/>
                </a:solidFill>
                <a:effectLst/>
                <a:latin typeface="Lato" panose="020F0502020204030203" pitchFamily="34" charset="0"/>
              </a:rPr>
              <a:t>By class time on Tuesday, October 5, please do the following:</a:t>
            </a:r>
          </a:p>
          <a:p>
            <a:pPr algn="l">
              <a:buFont typeface="Arial" panose="020B0604020202020204" pitchFamily="34" charset="0"/>
              <a:buChar char="•"/>
            </a:pPr>
            <a:r>
              <a:rPr lang="en-US" b="0" i="0" dirty="0">
                <a:solidFill>
                  <a:srgbClr val="444444"/>
                </a:solidFill>
                <a:effectLst/>
                <a:latin typeface="Lato" panose="020F0502020204030203" pitchFamily="34" charset="0"/>
              </a:rPr>
              <a:t>Critique your Cohort’s work using the </a:t>
            </a:r>
            <a:r>
              <a:rPr lang="en-US" b="0" i="0" u="none" strike="noStrike" dirty="0">
                <a:effectLst/>
                <a:latin typeface="Lato" panose="020F0502020204030203" pitchFamily="34" charset="0"/>
              </a:rPr>
              <a:t>“ENG1141 Critique for Plot in Memoir 2,” which is found in the Course Profile</a:t>
            </a:r>
            <a:r>
              <a:rPr lang="en-US" b="0" i="0" dirty="0">
                <a:solidFill>
                  <a:srgbClr val="444444"/>
                </a:solidFill>
                <a:effectLst/>
                <a:latin typeface="Lato" panose="020F0502020204030203" pitchFamily="34" charset="0"/>
              </a:rPr>
              <a:t>.</a:t>
            </a:r>
          </a:p>
          <a:p>
            <a:pPr algn="l">
              <a:buFont typeface="Arial" panose="020B0604020202020204" pitchFamily="34" charset="0"/>
              <a:buChar char="•"/>
            </a:pPr>
            <a:r>
              <a:rPr lang="en-US" b="0" i="0" dirty="0">
                <a:solidFill>
                  <a:srgbClr val="444444"/>
                </a:solidFill>
                <a:effectLst/>
                <a:latin typeface="Lato" panose="020F0502020204030203" pitchFamily="34" charset="0"/>
              </a:rPr>
              <a:t>DO NOT just comment on peers’ posts. You MUST use the document listed above!</a:t>
            </a:r>
          </a:p>
          <a:p>
            <a:pPr algn="l">
              <a:buFont typeface="Arial" panose="020B0604020202020204" pitchFamily="34" charset="0"/>
              <a:buChar char="•"/>
            </a:pPr>
            <a:r>
              <a:rPr lang="en-US" b="0" i="0" dirty="0">
                <a:solidFill>
                  <a:srgbClr val="444444"/>
                </a:solidFill>
                <a:effectLst/>
                <a:latin typeface="Lato" panose="020F0502020204030203" pitchFamily="34" charset="0"/>
              </a:rPr>
              <a:t>Email this document to your Cohort </a:t>
            </a:r>
            <a:r>
              <a:rPr lang="en-US" b="1" i="0" dirty="0">
                <a:solidFill>
                  <a:srgbClr val="444444"/>
                </a:solidFill>
                <a:effectLst/>
                <a:latin typeface="Lato" panose="020F0502020204030203" pitchFamily="34" charset="0"/>
              </a:rPr>
              <a:t>and </a:t>
            </a:r>
            <a:r>
              <a:rPr lang="en-US" b="0" i="0" dirty="0">
                <a:solidFill>
                  <a:srgbClr val="444444"/>
                </a:solidFill>
                <a:effectLst/>
                <a:latin typeface="Lato" panose="020F0502020204030203" pitchFamily="34" charset="0"/>
              </a:rPr>
              <a:t>me at creative.writing.citytech2@gmail.com.</a:t>
            </a:r>
          </a:p>
          <a:p>
            <a:pPr marL="0" indent="0">
              <a:buNone/>
            </a:pPr>
            <a:endParaRPr lang="en-US" dirty="0"/>
          </a:p>
        </p:txBody>
      </p:sp>
      <p:pic>
        <p:nvPicPr>
          <p:cNvPr id="5122" name="Picture 2" descr="http://1.bp.blogspot.com/-GHrv6MYh1Hk/VH5brGh-_II/AAAAAAAAJWU/d1cDhPxst1w/s1600/mandatory-homework.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293932" y="4174958"/>
            <a:ext cx="1898068" cy="26830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524806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58" name="Rectangle 138">
            <a:extLst>
              <a:ext uri="{FF2B5EF4-FFF2-40B4-BE49-F238E27FC236}">
                <a16:creationId xmlns:a16="http://schemas.microsoft.com/office/drawing/2014/main" id="{979E27D9-03C7-44E2-9FF8-15D0C8506A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1136397" y="502021"/>
            <a:ext cx="4959603" cy="1642969"/>
          </a:xfrm>
        </p:spPr>
        <p:txBody>
          <a:bodyPr anchor="b">
            <a:normAutofit/>
          </a:bodyPr>
          <a:lstStyle/>
          <a:p>
            <a:r>
              <a:rPr lang="en-US" sz="4000"/>
              <a:t>Brainstorm</a:t>
            </a:r>
          </a:p>
        </p:txBody>
      </p:sp>
      <p:sp>
        <p:nvSpPr>
          <p:cNvPr id="3" name="Content Placeholder 2"/>
          <p:cNvSpPr>
            <a:spLocks noGrp="1"/>
          </p:cNvSpPr>
          <p:nvPr>
            <p:ph idx="1"/>
          </p:nvPr>
        </p:nvSpPr>
        <p:spPr>
          <a:xfrm>
            <a:off x="1136397" y="2418408"/>
            <a:ext cx="4959603" cy="3522569"/>
          </a:xfrm>
        </p:spPr>
        <p:txBody>
          <a:bodyPr anchor="t">
            <a:normAutofit/>
          </a:bodyPr>
          <a:lstStyle/>
          <a:p>
            <a:pPr marL="0" lvl="0" indent="0">
              <a:buNone/>
            </a:pPr>
            <a:r>
              <a:rPr lang="en-US" sz="2000"/>
              <a:t>What are your favorite characters from literature, television, or film? </a:t>
            </a:r>
          </a:p>
          <a:p>
            <a:pPr marL="0" lvl="0" indent="0">
              <a:buNone/>
            </a:pPr>
            <a:r>
              <a:rPr lang="en-US" sz="2000"/>
              <a:t>Why are they your favorite?</a:t>
            </a:r>
          </a:p>
          <a:p>
            <a:pPr marL="0" lvl="0" indent="0">
              <a:buNone/>
            </a:pPr>
            <a:r>
              <a:rPr lang="en-US" sz="2000"/>
              <a:t>Type your answers in the chat box (or say them out loud).</a:t>
            </a:r>
          </a:p>
        </p:txBody>
      </p:sp>
      <p:pic>
        <p:nvPicPr>
          <p:cNvPr id="4" name="Picture 4" descr="These &amp;quot;Brooklyn Nine-Nine&amp;quot; Illustrated Characters Are So, So Good">
            <a:extLst>
              <a:ext uri="{FF2B5EF4-FFF2-40B4-BE49-F238E27FC236}">
                <a16:creationId xmlns:a16="http://schemas.microsoft.com/office/drawing/2014/main" id="{5185E532-6AE7-4140-9D11-A344A7A011D9}"/>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512442" y="621610"/>
            <a:ext cx="5201023" cy="5201023"/>
          </a:xfrm>
          <a:prstGeom prst="rect">
            <a:avLst/>
          </a:prstGeom>
          <a:noFill/>
          <a:extLst>
            <a:ext uri="{909E8E84-426E-40DD-AFC4-6F175D3DCCD1}">
              <a14:hiddenFill xmlns:a14="http://schemas.microsoft.com/office/drawing/2010/main">
                <a:solidFill>
                  <a:srgbClr val="FFFFFF"/>
                </a:solidFill>
              </a14:hiddenFill>
            </a:ext>
          </a:extLst>
        </p:spPr>
      </p:pic>
      <p:sp>
        <p:nvSpPr>
          <p:cNvPr id="2059" name="Rectangle 140">
            <a:extLst>
              <a:ext uri="{FF2B5EF4-FFF2-40B4-BE49-F238E27FC236}">
                <a16:creationId xmlns:a16="http://schemas.microsoft.com/office/drawing/2014/main" id="{EEBF1590-3B36-48EE-A89D-3B6F3CB256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78000">
                <a:srgbClr val="000000"/>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60" name="Rectangle 142">
            <a:extLst>
              <a:ext uri="{FF2B5EF4-FFF2-40B4-BE49-F238E27FC236}">
                <a16:creationId xmlns:a16="http://schemas.microsoft.com/office/drawing/2014/main" id="{AC8F6C8C-AB5A-4548-942D-E3FD40ACBC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63000"/>
                </a:srgbClr>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879977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2" name="Rectangle 191">
            <a:extLst>
              <a:ext uri="{FF2B5EF4-FFF2-40B4-BE49-F238E27FC236}">
                <a16:creationId xmlns:a16="http://schemas.microsoft.com/office/drawing/2014/main" id="{12609869-9E80-471B-A487-A53288E0E7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9F4FF2A-445E-4545-ADA3-24EA47EF341E}"/>
              </a:ext>
            </a:extLst>
          </p:cNvPr>
          <p:cNvSpPr>
            <a:spLocks noGrp="1"/>
          </p:cNvSpPr>
          <p:nvPr>
            <p:ph type="title"/>
          </p:nvPr>
        </p:nvSpPr>
        <p:spPr>
          <a:xfrm>
            <a:off x="1136397" y="502020"/>
            <a:ext cx="5323715" cy="1642970"/>
          </a:xfrm>
        </p:spPr>
        <p:txBody>
          <a:bodyPr anchor="b">
            <a:normAutofit/>
          </a:bodyPr>
          <a:lstStyle/>
          <a:p>
            <a:r>
              <a:rPr lang="en-US" sz="4000"/>
              <a:t>Character in memoir (or other genres)</a:t>
            </a:r>
          </a:p>
        </p:txBody>
      </p:sp>
      <p:sp>
        <p:nvSpPr>
          <p:cNvPr id="3" name="Content Placeholder 2">
            <a:extLst>
              <a:ext uri="{FF2B5EF4-FFF2-40B4-BE49-F238E27FC236}">
                <a16:creationId xmlns:a16="http://schemas.microsoft.com/office/drawing/2014/main" id="{F73ED794-ABED-41C6-9852-231EAC528CB6}"/>
              </a:ext>
            </a:extLst>
          </p:cNvPr>
          <p:cNvSpPr>
            <a:spLocks noGrp="1"/>
          </p:cNvSpPr>
          <p:nvPr>
            <p:ph idx="1"/>
          </p:nvPr>
        </p:nvSpPr>
        <p:spPr>
          <a:xfrm>
            <a:off x="1144923" y="2405894"/>
            <a:ext cx="5315189" cy="3535083"/>
          </a:xfrm>
        </p:spPr>
        <p:txBody>
          <a:bodyPr anchor="t">
            <a:normAutofit/>
          </a:bodyPr>
          <a:lstStyle/>
          <a:p>
            <a:r>
              <a:rPr lang="en-US" sz="1600" dirty="0"/>
              <a:t>There are four ways that a writer can show a reader a character’s personality: </a:t>
            </a:r>
            <a:r>
              <a:rPr lang="en-US" sz="1600" b="1" dirty="0"/>
              <a:t>action</a:t>
            </a:r>
            <a:r>
              <a:rPr lang="en-US" sz="1600" dirty="0"/>
              <a:t>, </a:t>
            </a:r>
            <a:r>
              <a:rPr lang="en-US" sz="1600" b="1" dirty="0"/>
              <a:t>dialogue</a:t>
            </a:r>
            <a:r>
              <a:rPr lang="en-US" sz="1600" dirty="0"/>
              <a:t>, </a:t>
            </a:r>
            <a:r>
              <a:rPr lang="en-US" sz="1600" b="1" dirty="0"/>
              <a:t>appearance</a:t>
            </a:r>
            <a:r>
              <a:rPr lang="en-US" sz="1600" dirty="0"/>
              <a:t>, and </a:t>
            </a:r>
            <a:r>
              <a:rPr lang="en-US" sz="1600" b="1" dirty="0"/>
              <a:t>thought</a:t>
            </a:r>
            <a:r>
              <a:rPr lang="en-US" sz="1600" dirty="0"/>
              <a:t>.</a:t>
            </a:r>
          </a:p>
          <a:p>
            <a:r>
              <a:rPr lang="en-US" sz="1600" dirty="0"/>
              <a:t>Go to the document I’ve put in the chat box:</a:t>
            </a:r>
          </a:p>
          <a:p>
            <a:pPr lvl="1"/>
            <a:r>
              <a:rPr lang="en-US" sz="1600" dirty="0">
                <a:hlinkClick r:id="rId3"/>
              </a:rPr>
              <a:t>https://docs.google.com/document/d/1VeSJ12BdHJwYqNS3rEqXeCY1NLHd6x6_/edit?usp=sharing&amp;ouid=114859666301185600515&amp;rtpof=true&amp;sd=true</a:t>
            </a:r>
            <a:endParaRPr lang="en-US" sz="1600" dirty="0"/>
          </a:p>
          <a:p>
            <a:r>
              <a:rPr lang="en-US" sz="1600" dirty="0"/>
              <a:t>There are </a:t>
            </a:r>
            <a:r>
              <a:rPr lang="en-US" sz="1600" b="1" dirty="0"/>
              <a:t>four</a:t>
            </a:r>
            <a:r>
              <a:rPr lang="en-US" sz="1600" dirty="0"/>
              <a:t> pages with four questions. Respond to all four (write your name before your answer). </a:t>
            </a:r>
          </a:p>
          <a:p>
            <a:r>
              <a:rPr lang="en-US" sz="1600" dirty="0"/>
              <a:t>Focus on the questions about the quotes and be ready to discuss your responses with the class. </a:t>
            </a:r>
          </a:p>
          <a:p>
            <a:r>
              <a:rPr lang="en-US" sz="1600" dirty="0"/>
              <a:t>You have 20 minutes! </a:t>
            </a:r>
          </a:p>
        </p:txBody>
      </p:sp>
      <p:sp>
        <p:nvSpPr>
          <p:cNvPr id="193" name="Rectangle 192">
            <a:extLst>
              <a:ext uri="{FF2B5EF4-FFF2-40B4-BE49-F238E27FC236}">
                <a16:creationId xmlns:a16="http://schemas.microsoft.com/office/drawing/2014/main" id="{7004738A-9D34-43E8-97D2-CA0EED4F8B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5"/>
            <a:ext cx="4092521" cy="6858000"/>
          </a:xfrm>
          <a:prstGeom prst="rect">
            <a:avLst/>
          </a:prstGeom>
          <a:gradFill>
            <a:gsLst>
              <a:gs pos="8000">
                <a:srgbClr val="000000">
                  <a:alpha val="94000"/>
                </a:srgbClr>
              </a:gs>
              <a:gs pos="100000">
                <a:schemeClr val="accent1"/>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4" name="Rectangle 193">
            <a:extLst>
              <a:ext uri="{FF2B5EF4-FFF2-40B4-BE49-F238E27FC236}">
                <a16:creationId xmlns:a16="http://schemas.microsoft.com/office/drawing/2014/main" id="{B8B8D07F-F13E-443E-BA68-2D26672D76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2"/>
            <a:ext cx="4092521" cy="6400369"/>
          </a:xfrm>
          <a:prstGeom prst="rect">
            <a:avLst/>
          </a:prstGeom>
          <a:gradFill>
            <a:gsLst>
              <a:gs pos="31000">
                <a:schemeClr val="accent1">
                  <a:lumMod val="50000"/>
                  <a:alpha val="0"/>
                </a:schemeClr>
              </a:gs>
              <a:gs pos="100000">
                <a:schemeClr val="accent1">
                  <a:lumMod val="50000"/>
                  <a:alpha val="26000"/>
                </a:schemeClr>
              </a:gs>
            </a:gsLst>
            <a:lin ang="18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5" name="Rectangle 194">
            <a:extLst>
              <a:ext uri="{FF2B5EF4-FFF2-40B4-BE49-F238E27FC236}">
                <a16:creationId xmlns:a16="http://schemas.microsoft.com/office/drawing/2014/main" id="{2813A4FA-24A5-41ED-A534-3807D1B2F3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22"/>
            <a:ext cx="4068667" cy="6400389"/>
          </a:xfrm>
          <a:prstGeom prst="rect">
            <a:avLst/>
          </a:prstGeom>
          <a:gradFill>
            <a:gsLst>
              <a:gs pos="0">
                <a:schemeClr val="accent1">
                  <a:alpha val="0"/>
                </a:schemeClr>
              </a:gs>
              <a:gs pos="72000">
                <a:srgbClr val="000000">
                  <a:alpha val="21000"/>
                </a:srgb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6" name="Rectangle 195">
            <a:extLst>
              <a:ext uri="{FF2B5EF4-FFF2-40B4-BE49-F238E27FC236}">
                <a16:creationId xmlns:a16="http://schemas.microsoft.com/office/drawing/2014/main" id="{C3944F27-CA70-4E84-A51A-E6BF895589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10"/>
            <a:ext cx="3611467" cy="6857997"/>
          </a:xfrm>
          <a:prstGeom prst="rect">
            <a:avLst/>
          </a:prstGeom>
          <a:gradFill>
            <a:gsLst>
              <a:gs pos="0">
                <a:schemeClr val="accent1">
                  <a:alpha val="0"/>
                </a:schemeClr>
              </a:gs>
              <a:gs pos="93000">
                <a:srgbClr val="000000">
                  <a:alpha val="29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28" name="Picture 4" descr="These &amp;quot;Brooklyn Nine-Nine&amp;quot; Illustrated Characters Are So, So Good">
            <a:extLst>
              <a:ext uri="{FF2B5EF4-FFF2-40B4-BE49-F238E27FC236}">
                <a16:creationId xmlns:a16="http://schemas.microsoft.com/office/drawing/2014/main" id="{5C156212-5E4A-4C10-AC57-62BFDDA75E6D}"/>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7075967" y="1359681"/>
            <a:ext cx="4170530" cy="41705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784805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fade">
                                      <p:cBhvr>
                                        <p:cTn id="20" dur="500"/>
                                        <p:tgtEl>
                                          <p:spTgt spid="3">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fade">
                                      <p:cBhvr>
                                        <p:cTn id="25" dur="500"/>
                                        <p:tgtEl>
                                          <p:spTgt spid="3">
                                            <p:txEl>
                                              <p:pRg st="4" end="4"/>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3">
                                            <p:txEl>
                                              <p:pRg st="5" end="5"/>
                                            </p:txEl>
                                          </p:spTgt>
                                        </p:tgtEl>
                                        <p:attrNameLst>
                                          <p:attrName>style.visibility</p:attrName>
                                        </p:attrNameLst>
                                      </p:cBhvr>
                                      <p:to>
                                        <p:strVal val="visible"/>
                                      </p:to>
                                    </p:set>
                                    <p:animEffect transition="in" filter="fade">
                                      <p:cBhvr>
                                        <p:cTn id="30"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7" name="Rectangle 136">
            <a:extLst>
              <a:ext uri="{FF2B5EF4-FFF2-40B4-BE49-F238E27FC236}">
                <a16:creationId xmlns:a16="http://schemas.microsoft.com/office/drawing/2014/main" id="{3AFE8227-C443-417B-BA91-520EB1EF45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12192000" cy="685799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643193" y="489507"/>
            <a:ext cx="3091607" cy="1655483"/>
          </a:xfrm>
        </p:spPr>
        <p:txBody>
          <a:bodyPr anchor="b">
            <a:normAutofit/>
          </a:bodyPr>
          <a:lstStyle/>
          <a:p>
            <a:r>
              <a:rPr lang="en-US" sz="4000"/>
              <a:t>Action</a:t>
            </a:r>
          </a:p>
        </p:txBody>
      </p:sp>
      <p:pic>
        <p:nvPicPr>
          <p:cNvPr id="2052" name="Picture 4" descr="http://collectivelybeautiful.com/wp-content/uploads/2013/09/Take-Action.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16420"/>
          <a:stretch/>
        </p:blipFill>
        <p:spPr bwMode="auto">
          <a:xfrm>
            <a:off x="20" y="431"/>
            <a:ext cx="8115280" cy="6408311"/>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p:cNvSpPr>
            <a:spLocks noGrp="1"/>
          </p:cNvSpPr>
          <p:nvPr>
            <p:ph idx="1"/>
          </p:nvPr>
        </p:nvSpPr>
        <p:spPr>
          <a:xfrm>
            <a:off x="8643193" y="2418408"/>
            <a:ext cx="2942813" cy="3540265"/>
          </a:xfrm>
        </p:spPr>
        <p:txBody>
          <a:bodyPr>
            <a:normAutofit/>
          </a:bodyPr>
          <a:lstStyle/>
          <a:p>
            <a:pPr marL="0" indent="0">
              <a:buNone/>
            </a:pPr>
            <a:r>
              <a:rPr lang="en-US" sz="1400"/>
              <a:t>One Sunday Connie got up at eleven—none of them bothered with church—and washed her hair so that it could dry all day long in the sun. Her parents and sister were going to a barbecue at an aunt's house and Connie said no, she wasn't interested, rolling her eyes to let her mother know just what she thought of it. </a:t>
            </a:r>
          </a:p>
          <a:p>
            <a:pPr marL="457200" lvl="1" indent="0">
              <a:buNone/>
            </a:pPr>
            <a:r>
              <a:rPr lang="en-US" sz="1400"/>
              <a:t>Joyce Carol Oates, “Where Are You Going, Where Have You Been?</a:t>
            </a:r>
            <a:r>
              <a:rPr lang="en-US" sz="1400" b="1"/>
              <a:t>”</a:t>
            </a:r>
            <a:endParaRPr lang="en-US" sz="1400"/>
          </a:p>
          <a:p>
            <a:pPr marL="0" indent="0">
              <a:buNone/>
            </a:pPr>
            <a:endParaRPr lang="en-US" sz="1400"/>
          </a:p>
          <a:p>
            <a:pPr marL="0" indent="0">
              <a:buNone/>
            </a:pPr>
            <a:r>
              <a:rPr lang="en-US" sz="1400"/>
              <a:t>What have we learned about Connie through her actions?</a:t>
            </a:r>
          </a:p>
        </p:txBody>
      </p:sp>
      <p:sp>
        <p:nvSpPr>
          <p:cNvPr id="139" name="Rectangle 138">
            <a:extLst>
              <a:ext uri="{FF2B5EF4-FFF2-40B4-BE49-F238E27FC236}">
                <a16:creationId xmlns:a16="http://schemas.microsoft.com/office/drawing/2014/main" id="{907741FC-B544-4A6E-B831-6789D04233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6408741"/>
            <a:ext cx="12191998" cy="457202"/>
          </a:xfrm>
          <a:prstGeom prst="rect">
            <a:avLst/>
          </a:prstGeom>
          <a:gradFill>
            <a:gsLst>
              <a:gs pos="34000">
                <a:srgbClr val="000000">
                  <a:alpha val="96000"/>
                </a:srgbClr>
              </a:gs>
              <a:gs pos="100000">
                <a:schemeClr val="accent1"/>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1" name="Rectangle 140">
            <a:extLst>
              <a:ext uri="{FF2B5EF4-FFF2-40B4-BE49-F238E27FC236}">
                <a16:creationId xmlns:a16="http://schemas.microsoft.com/office/drawing/2014/main" id="{3F0BE7ED-7814-4273-B18A-F26CC03803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 y="6408742"/>
            <a:ext cx="8115300" cy="449258"/>
          </a:xfrm>
          <a:prstGeom prst="rect">
            <a:avLst/>
          </a:prstGeom>
          <a:gradFill>
            <a:gsLst>
              <a:gs pos="28000">
                <a:schemeClr val="accent1">
                  <a:lumMod val="75000"/>
                  <a:alpha val="59000"/>
                </a:schemeClr>
              </a:gs>
              <a:gs pos="100000">
                <a:srgbClr val="000000">
                  <a:alpha val="70000"/>
                </a:srgb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140488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12609869-9E80-471B-A487-A53288E0E7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1136397" y="502020"/>
            <a:ext cx="5323715" cy="1642970"/>
          </a:xfrm>
        </p:spPr>
        <p:txBody>
          <a:bodyPr anchor="b">
            <a:normAutofit/>
          </a:bodyPr>
          <a:lstStyle/>
          <a:p>
            <a:r>
              <a:rPr lang="en-US" sz="4000"/>
              <a:t>Dialogue</a:t>
            </a:r>
          </a:p>
        </p:txBody>
      </p:sp>
      <p:sp>
        <p:nvSpPr>
          <p:cNvPr id="3" name="Content Placeholder 2"/>
          <p:cNvSpPr>
            <a:spLocks noGrp="1"/>
          </p:cNvSpPr>
          <p:nvPr>
            <p:ph idx="1"/>
          </p:nvPr>
        </p:nvSpPr>
        <p:spPr>
          <a:xfrm>
            <a:off x="1136397" y="2176861"/>
            <a:ext cx="6529736" cy="4223506"/>
          </a:xfrm>
        </p:spPr>
        <p:txBody>
          <a:bodyPr anchor="t">
            <a:noAutofit/>
          </a:bodyPr>
          <a:lstStyle/>
          <a:p>
            <a:pPr marL="0" indent="0">
              <a:buNone/>
            </a:pPr>
            <a:r>
              <a:rPr lang="en-US" sz="1600" dirty="0"/>
              <a:t>“Who is speaking?” a woman demanded. Her voice was bold and clamorous.</a:t>
            </a:r>
          </a:p>
          <a:p>
            <a:pPr marL="0" indent="0">
              <a:buNone/>
            </a:pPr>
            <a:r>
              <a:rPr lang="en-US" sz="1600" dirty="0"/>
              <a:t>“Yes, good afternoon, madame. I am calling about the room for rent.”</a:t>
            </a:r>
          </a:p>
          <a:p>
            <a:pPr marL="0" indent="0">
              <a:buNone/>
            </a:pPr>
            <a:r>
              <a:rPr lang="en-US" sz="1600" dirty="0"/>
              <a:t>“Harvard or Tech?”</a:t>
            </a:r>
          </a:p>
          <a:p>
            <a:pPr marL="0" indent="0">
              <a:buNone/>
            </a:pPr>
            <a:r>
              <a:rPr lang="en-US" sz="1600" dirty="0"/>
              <a:t>“I beg your pardon?”</a:t>
            </a:r>
          </a:p>
          <a:p>
            <a:pPr marL="0" indent="0">
              <a:buNone/>
            </a:pPr>
            <a:r>
              <a:rPr lang="en-US" sz="1600" dirty="0"/>
              <a:t>“Are you from Harvard or Tech?”</a:t>
            </a:r>
          </a:p>
          <a:p>
            <a:pPr marL="0" indent="0">
              <a:buNone/>
            </a:pPr>
            <a:r>
              <a:rPr lang="en-US" sz="1600" dirty="0"/>
              <a:t>Gathering that Tech referred to the Massachusetts Institute of Technology, I replied, “I work at Dewey Library,” adding tentatively, “at Tech.”</a:t>
            </a:r>
          </a:p>
          <a:p>
            <a:pPr marL="0" indent="0">
              <a:buNone/>
            </a:pPr>
            <a:r>
              <a:rPr lang="en-US" sz="1600" dirty="0"/>
              <a:t>“I only rent rooms to boys from Harvard or Tech!”</a:t>
            </a:r>
          </a:p>
          <a:p>
            <a:pPr marL="0" indent="0">
              <a:buNone/>
            </a:pPr>
            <a:r>
              <a:rPr lang="en-US" sz="1600" dirty="0"/>
              <a:t>“Yes, madame.”</a:t>
            </a:r>
          </a:p>
          <a:p>
            <a:pPr marL="457200" lvl="1" indent="0">
              <a:buNone/>
            </a:pPr>
            <a:r>
              <a:rPr lang="en-US" sz="1600" dirty="0"/>
              <a:t>Jhumpa </a:t>
            </a:r>
            <a:r>
              <a:rPr lang="en-US" sz="1600" dirty="0" err="1"/>
              <a:t>Lahiri</a:t>
            </a:r>
            <a:r>
              <a:rPr lang="en-US" sz="1600" dirty="0"/>
              <a:t>, “The Third and Final Continent”</a:t>
            </a:r>
          </a:p>
          <a:p>
            <a:pPr marL="0" lvl="0" indent="0">
              <a:buNone/>
            </a:pPr>
            <a:endParaRPr lang="en-US" sz="1600" dirty="0"/>
          </a:p>
          <a:p>
            <a:pPr marL="0" lvl="0" indent="0">
              <a:buNone/>
            </a:pPr>
            <a:r>
              <a:rPr lang="en-US" sz="1600" dirty="0"/>
              <a:t>What do we learn about the woman through their conversation? </a:t>
            </a:r>
          </a:p>
          <a:p>
            <a:pPr marL="0" lvl="0" indent="0">
              <a:buNone/>
            </a:pPr>
            <a:r>
              <a:rPr lang="en-US" sz="1600" dirty="0"/>
              <a:t>What do we learn about the narrator?  </a:t>
            </a:r>
          </a:p>
        </p:txBody>
      </p:sp>
      <p:sp>
        <p:nvSpPr>
          <p:cNvPr id="73" name="Rectangle 72">
            <a:extLst>
              <a:ext uri="{FF2B5EF4-FFF2-40B4-BE49-F238E27FC236}">
                <a16:creationId xmlns:a16="http://schemas.microsoft.com/office/drawing/2014/main" id="{7004738A-9D34-43E8-97D2-CA0EED4F8B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5"/>
            <a:ext cx="4092521" cy="6858000"/>
          </a:xfrm>
          <a:prstGeom prst="rect">
            <a:avLst/>
          </a:prstGeom>
          <a:gradFill>
            <a:gsLst>
              <a:gs pos="8000">
                <a:srgbClr val="000000">
                  <a:alpha val="94000"/>
                </a:srgbClr>
              </a:gs>
              <a:gs pos="100000">
                <a:schemeClr val="accent1"/>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Rectangle 74">
            <a:extLst>
              <a:ext uri="{FF2B5EF4-FFF2-40B4-BE49-F238E27FC236}">
                <a16:creationId xmlns:a16="http://schemas.microsoft.com/office/drawing/2014/main" id="{B8B8D07F-F13E-443E-BA68-2D26672D76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2"/>
            <a:ext cx="4092521" cy="6400369"/>
          </a:xfrm>
          <a:prstGeom prst="rect">
            <a:avLst/>
          </a:prstGeom>
          <a:gradFill>
            <a:gsLst>
              <a:gs pos="31000">
                <a:schemeClr val="accent1">
                  <a:lumMod val="50000"/>
                  <a:alpha val="0"/>
                </a:schemeClr>
              </a:gs>
              <a:gs pos="100000">
                <a:schemeClr val="accent1">
                  <a:lumMod val="50000"/>
                  <a:alpha val="26000"/>
                </a:schemeClr>
              </a:gs>
            </a:gsLst>
            <a:lin ang="18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7" name="Rectangle 76">
            <a:extLst>
              <a:ext uri="{FF2B5EF4-FFF2-40B4-BE49-F238E27FC236}">
                <a16:creationId xmlns:a16="http://schemas.microsoft.com/office/drawing/2014/main" id="{2813A4FA-24A5-41ED-A534-3807D1B2F3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22"/>
            <a:ext cx="4068667" cy="6400389"/>
          </a:xfrm>
          <a:prstGeom prst="rect">
            <a:avLst/>
          </a:prstGeom>
          <a:gradFill>
            <a:gsLst>
              <a:gs pos="0">
                <a:schemeClr val="accent1">
                  <a:alpha val="0"/>
                </a:schemeClr>
              </a:gs>
              <a:gs pos="72000">
                <a:srgbClr val="000000">
                  <a:alpha val="21000"/>
                </a:srgb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9" name="Rectangle 78">
            <a:extLst>
              <a:ext uri="{FF2B5EF4-FFF2-40B4-BE49-F238E27FC236}">
                <a16:creationId xmlns:a16="http://schemas.microsoft.com/office/drawing/2014/main" id="{C3944F27-CA70-4E84-A51A-E6BF895589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10"/>
            <a:ext cx="3611467" cy="6857997"/>
          </a:xfrm>
          <a:prstGeom prst="rect">
            <a:avLst/>
          </a:prstGeom>
          <a:gradFill>
            <a:gsLst>
              <a:gs pos="0">
                <a:schemeClr val="accent1">
                  <a:alpha val="0"/>
                </a:schemeClr>
              </a:gs>
              <a:gs pos="93000">
                <a:srgbClr val="000000">
                  <a:alpha val="29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074" name="Picture 2" descr="http://thestorydepartment.com/wp-content/uploads/2013/04/Dialogue-Transparent-no-shadow-small.png"/>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7075967" y="1806524"/>
            <a:ext cx="4170530" cy="32768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66436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0" end="10"/>
                                            </p:txEl>
                                          </p:spTgt>
                                        </p:tgtEl>
                                        <p:attrNameLst>
                                          <p:attrName>style.visibility</p:attrName>
                                        </p:attrNameLst>
                                      </p:cBhvr>
                                      <p:to>
                                        <p:strVal val="visible"/>
                                      </p:to>
                                    </p:set>
                                    <p:animEffect transition="in" filter="fade">
                                      <p:cBhvr>
                                        <p:cTn id="7" dur="500"/>
                                        <p:tgtEl>
                                          <p:spTgt spid="3">
                                            <p:txEl>
                                              <p:pRg st="10" end="1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1" end="11"/>
                                            </p:txEl>
                                          </p:spTgt>
                                        </p:tgtEl>
                                        <p:attrNameLst>
                                          <p:attrName>style.visibility</p:attrName>
                                        </p:attrNameLst>
                                      </p:cBhvr>
                                      <p:to>
                                        <p:strVal val="visible"/>
                                      </p:to>
                                    </p:set>
                                    <p:animEffect transition="in" filter="fade">
                                      <p:cBhvr>
                                        <p:cTn id="12" dur="5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82" name="Rectangle 140">
            <a:extLst>
              <a:ext uri="{FF2B5EF4-FFF2-40B4-BE49-F238E27FC236}">
                <a16:creationId xmlns:a16="http://schemas.microsoft.com/office/drawing/2014/main" id="{3AFE8227-C443-417B-BA91-520EB1EF45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12192000" cy="685799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643193" y="489507"/>
            <a:ext cx="3091607" cy="1655483"/>
          </a:xfrm>
        </p:spPr>
        <p:txBody>
          <a:bodyPr anchor="b">
            <a:normAutofit/>
          </a:bodyPr>
          <a:lstStyle/>
          <a:p>
            <a:r>
              <a:rPr lang="en-US" sz="4000"/>
              <a:t>Appearance</a:t>
            </a:r>
          </a:p>
        </p:txBody>
      </p:sp>
      <p:pic>
        <p:nvPicPr>
          <p:cNvPr id="3080" name="Picture 8" descr="The Big Bang Theory Ending After Season 12 - E! Online">
            <a:extLst>
              <a:ext uri="{FF2B5EF4-FFF2-40B4-BE49-F238E27FC236}">
                <a16:creationId xmlns:a16="http://schemas.microsoft.com/office/drawing/2014/main" id="{57CB8B22-7A73-40CC-A7A8-7BC7F5C6BB9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1" b="21033"/>
          <a:stretch/>
        </p:blipFill>
        <p:spPr bwMode="auto">
          <a:xfrm>
            <a:off x="20" y="431"/>
            <a:ext cx="8115280" cy="6408311"/>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p:cNvSpPr>
            <a:spLocks noGrp="1"/>
          </p:cNvSpPr>
          <p:nvPr>
            <p:ph idx="1"/>
          </p:nvPr>
        </p:nvSpPr>
        <p:spPr>
          <a:xfrm>
            <a:off x="8643193" y="2418408"/>
            <a:ext cx="2942813" cy="3540265"/>
          </a:xfrm>
        </p:spPr>
        <p:txBody>
          <a:bodyPr>
            <a:normAutofit/>
          </a:bodyPr>
          <a:lstStyle/>
          <a:p>
            <a:pPr marL="0" indent="0">
              <a:buNone/>
            </a:pPr>
            <a:r>
              <a:rPr lang="en-US" sz="1400"/>
              <a:t>Today Charis is wearing a sagging mauve cotton jersey dress, with a fuzzy grey cardigan over top and an orange-and-aqua scarf with a design of meadow flowers draped around her neck. Her long straight hair is grey-blonde and parted in the middle; she has her reading glasses stuck up on top of her head. </a:t>
            </a:r>
          </a:p>
          <a:p>
            <a:pPr marL="457200" lvl="1" indent="0">
              <a:buNone/>
            </a:pPr>
            <a:r>
              <a:rPr lang="en-US" sz="1400"/>
              <a:t>Margaret Atwood, </a:t>
            </a:r>
            <a:r>
              <a:rPr lang="en-US" sz="1400" i="1"/>
              <a:t>The Robber Bride</a:t>
            </a:r>
            <a:r>
              <a:rPr lang="en-US" sz="1400"/>
              <a:t> </a:t>
            </a:r>
          </a:p>
          <a:p>
            <a:pPr marL="0" indent="0">
              <a:buNone/>
            </a:pPr>
            <a:endParaRPr lang="en-US" sz="1400"/>
          </a:p>
          <a:p>
            <a:pPr marL="0" indent="0">
              <a:buNone/>
            </a:pPr>
            <a:r>
              <a:rPr lang="en-US" sz="1400"/>
              <a:t>What do Charis’ physical features and fashion choices tell us about her?</a:t>
            </a:r>
          </a:p>
          <a:p>
            <a:pPr marL="0" indent="0">
              <a:buNone/>
            </a:pPr>
            <a:endParaRPr lang="en-US" sz="1400"/>
          </a:p>
          <a:p>
            <a:pPr marL="0" indent="0">
              <a:buNone/>
            </a:pPr>
            <a:endParaRPr lang="en-US" sz="1400"/>
          </a:p>
        </p:txBody>
      </p:sp>
      <p:sp>
        <p:nvSpPr>
          <p:cNvPr id="143" name="Rectangle 142">
            <a:extLst>
              <a:ext uri="{FF2B5EF4-FFF2-40B4-BE49-F238E27FC236}">
                <a16:creationId xmlns:a16="http://schemas.microsoft.com/office/drawing/2014/main" id="{907741FC-B544-4A6E-B831-6789D04233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6408741"/>
            <a:ext cx="12191998" cy="457202"/>
          </a:xfrm>
          <a:prstGeom prst="rect">
            <a:avLst/>
          </a:prstGeom>
          <a:gradFill>
            <a:gsLst>
              <a:gs pos="34000">
                <a:srgbClr val="000000">
                  <a:alpha val="96000"/>
                </a:srgbClr>
              </a:gs>
              <a:gs pos="100000">
                <a:schemeClr val="accent1"/>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5" name="Rectangle 144">
            <a:extLst>
              <a:ext uri="{FF2B5EF4-FFF2-40B4-BE49-F238E27FC236}">
                <a16:creationId xmlns:a16="http://schemas.microsoft.com/office/drawing/2014/main" id="{3F0BE7ED-7814-4273-B18A-F26CC03803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 y="6408742"/>
            <a:ext cx="8115300" cy="449258"/>
          </a:xfrm>
          <a:prstGeom prst="rect">
            <a:avLst/>
          </a:prstGeom>
          <a:gradFill>
            <a:gsLst>
              <a:gs pos="28000">
                <a:schemeClr val="accent1">
                  <a:lumMod val="75000"/>
                  <a:alpha val="59000"/>
                </a:schemeClr>
              </a:gs>
              <a:gs pos="100000">
                <a:srgbClr val="000000">
                  <a:alpha val="70000"/>
                </a:srgb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735979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12609869-9E80-471B-A487-A53288E0E7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1136397" y="502020"/>
            <a:ext cx="5323715" cy="1642970"/>
          </a:xfrm>
        </p:spPr>
        <p:txBody>
          <a:bodyPr anchor="b">
            <a:normAutofit/>
          </a:bodyPr>
          <a:lstStyle/>
          <a:p>
            <a:r>
              <a:rPr lang="en-US" sz="4000"/>
              <a:t>Thought</a:t>
            </a:r>
          </a:p>
        </p:txBody>
      </p:sp>
      <p:sp>
        <p:nvSpPr>
          <p:cNvPr id="3" name="Content Placeholder 2"/>
          <p:cNvSpPr>
            <a:spLocks noGrp="1"/>
          </p:cNvSpPr>
          <p:nvPr>
            <p:ph idx="1"/>
          </p:nvPr>
        </p:nvSpPr>
        <p:spPr>
          <a:xfrm>
            <a:off x="1144923" y="2405894"/>
            <a:ext cx="5315189" cy="3535083"/>
          </a:xfrm>
        </p:spPr>
        <p:txBody>
          <a:bodyPr anchor="t">
            <a:normAutofit/>
          </a:bodyPr>
          <a:lstStyle/>
          <a:p>
            <a:pPr marL="0" indent="0">
              <a:buNone/>
            </a:pPr>
            <a:r>
              <a:rPr lang="en-US" sz="1700"/>
              <a:t>Morse found it nerve-racking to cross the St. Jude grounds just as the school was being dismissed, because he felt that if he smiled at the uniformed Catholic children they might think he was a wacko or pervert and if he didn't smile they might think he was an old grouch made bitter by the world, which surely, he felt, by certain yardsticks, he was. Sometimes he wasn't entirely sure that he wasn't even a wacko of sorts, although certainly he wasn't a pervert. Of that he was certain. Or relatively certain.</a:t>
            </a:r>
          </a:p>
          <a:p>
            <a:pPr marL="457200" lvl="1" indent="0">
              <a:buNone/>
            </a:pPr>
            <a:r>
              <a:rPr lang="en-US" sz="1700"/>
              <a:t>George Saunders, “The Falls”</a:t>
            </a:r>
          </a:p>
          <a:p>
            <a:pPr marL="0" indent="0">
              <a:buNone/>
            </a:pPr>
            <a:endParaRPr lang="en-US" sz="1700"/>
          </a:p>
          <a:p>
            <a:pPr marL="0" indent="0">
              <a:buNone/>
            </a:pPr>
            <a:r>
              <a:rPr lang="en-US" sz="1700"/>
              <a:t>What do we learn about Morse by seeing his innermost thoughts?</a:t>
            </a:r>
          </a:p>
        </p:txBody>
      </p:sp>
      <p:sp>
        <p:nvSpPr>
          <p:cNvPr id="73" name="Rectangle 72">
            <a:extLst>
              <a:ext uri="{FF2B5EF4-FFF2-40B4-BE49-F238E27FC236}">
                <a16:creationId xmlns:a16="http://schemas.microsoft.com/office/drawing/2014/main" id="{7004738A-9D34-43E8-97D2-CA0EED4F8B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5"/>
            <a:ext cx="4092521" cy="6858000"/>
          </a:xfrm>
          <a:prstGeom prst="rect">
            <a:avLst/>
          </a:prstGeom>
          <a:gradFill>
            <a:gsLst>
              <a:gs pos="8000">
                <a:srgbClr val="000000">
                  <a:alpha val="94000"/>
                </a:srgbClr>
              </a:gs>
              <a:gs pos="100000">
                <a:schemeClr val="accent1"/>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Rectangle 74">
            <a:extLst>
              <a:ext uri="{FF2B5EF4-FFF2-40B4-BE49-F238E27FC236}">
                <a16:creationId xmlns:a16="http://schemas.microsoft.com/office/drawing/2014/main" id="{B8B8D07F-F13E-443E-BA68-2D26672D76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2"/>
            <a:ext cx="4092521" cy="6400369"/>
          </a:xfrm>
          <a:prstGeom prst="rect">
            <a:avLst/>
          </a:prstGeom>
          <a:gradFill>
            <a:gsLst>
              <a:gs pos="31000">
                <a:schemeClr val="accent1">
                  <a:lumMod val="50000"/>
                  <a:alpha val="0"/>
                </a:schemeClr>
              </a:gs>
              <a:gs pos="100000">
                <a:schemeClr val="accent1">
                  <a:lumMod val="50000"/>
                  <a:alpha val="26000"/>
                </a:schemeClr>
              </a:gs>
            </a:gsLst>
            <a:lin ang="18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7" name="Rectangle 76">
            <a:extLst>
              <a:ext uri="{FF2B5EF4-FFF2-40B4-BE49-F238E27FC236}">
                <a16:creationId xmlns:a16="http://schemas.microsoft.com/office/drawing/2014/main" id="{2813A4FA-24A5-41ED-A534-3807D1B2F3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22"/>
            <a:ext cx="4068667" cy="6400389"/>
          </a:xfrm>
          <a:prstGeom prst="rect">
            <a:avLst/>
          </a:prstGeom>
          <a:gradFill>
            <a:gsLst>
              <a:gs pos="0">
                <a:schemeClr val="accent1">
                  <a:alpha val="0"/>
                </a:schemeClr>
              </a:gs>
              <a:gs pos="72000">
                <a:srgbClr val="000000">
                  <a:alpha val="21000"/>
                </a:srgb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9" name="Rectangle 78">
            <a:extLst>
              <a:ext uri="{FF2B5EF4-FFF2-40B4-BE49-F238E27FC236}">
                <a16:creationId xmlns:a16="http://schemas.microsoft.com/office/drawing/2014/main" id="{C3944F27-CA70-4E84-A51A-E6BF895589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10"/>
            <a:ext cx="3611467" cy="6857997"/>
          </a:xfrm>
          <a:prstGeom prst="rect">
            <a:avLst/>
          </a:prstGeom>
          <a:gradFill>
            <a:gsLst>
              <a:gs pos="0">
                <a:schemeClr val="accent1">
                  <a:alpha val="0"/>
                </a:schemeClr>
              </a:gs>
              <a:gs pos="93000">
                <a:srgbClr val="000000">
                  <a:alpha val="29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122" name="Picture 2" descr="https://www.ama.org/EmailMktgImages/food-for-thought-jreader.jpg"/>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7075967" y="2053032"/>
            <a:ext cx="4170530" cy="27838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33992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13">
            <a:extLst>
              <a:ext uri="{FF2B5EF4-FFF2-40B4-BE49-F238E27FC236}">
                <a16:creationId xmlns:a16="http://schemas.microsoft.com/office/drawing/2014/main" id="{12609869-9E80-471B-A487-A53288E0E7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4923" y="2405894"/>
            <a:ext cx="5315189" cy="3535083"/>
          </a:xfrm>
        </p:spPr>
        <p:txBody>
          <a:bodyPr anchor="t">
            <a:normAutofit/>
          </a:bodyPr>
          <a:lstStyle/>
          <a:p>
            <a:pPr marL="0" indent="0">
              <a:buNone/>
            </a:pPr>
            <a:r>
              <a:rPr lang="en-US" sz="1700"/>
              <a:t>When I tell gringos that my Mexican grandfather worked as a publicist, the news silences them.</a:t>
            </a:r>
          </a:p>
          <a:p>
            <a:pPr marL="0" indent="0">
              <a:buNone/>
            </a:pPr>
            <a:r>
              <a:rPr lang="en-US" sz="1700"/>
              <a:t>Shocked facial expressions follow suit.</a:t>
            </a:r>
          </a:p>
          <a:p>
            <a:pPr marL="0" indent="0">
              <a:buNone/>
            </a:pPr>
            <a:r>
              <a:rPr lang="en-US" sz="1700"/>
              <a:t>Their heads look ready to explode and I can tell they’re thinking, “In Mexico, there are PUBLICISTS?!”</a:t>
            </a:r>
          </a:p>
          <a:p>
            <a:pPr marL="0" indent="0">
              <a:buNone/>
            </a:pPr>
            <a:r>
              <a:rPr lang="en-US" sz="1700"/>
              <a:t>I wryly grin at these fulanos and let my smile speak on my behalf. It answers, “Yes, bitch, in México, there are things to publicize such as our own fucking opinions about YOU.”</a:t>
            </a:r>
          </a:p>
          <a:p>
            <a:pPr marL="0" indent="0">
              <a:buNone/>
            </a:pPr>
            <a:endParaRPr lang="en-US" sz="1700"/>
          </a:p>
          <a:p>
            <a:pPr marL="0" indent="0">
              <a:buNone/>
            </a:pPr>
            <a:r>
              <a:rPr lang="en-US" sz="1700" b="1"/>
              <a:t>How does this quote share the narrator’s character?</a:t>
            </a:r>
          </a:p>
        </p:txBody>
      </p:sp>
      <p:sp>
        <p:nvSpPr>
          <p:cNvPr id="16" name="Rectangle 15">
            <a:extLst>
              <a:ext uri="{FF2B5EF4-FFF2-40B4-BE49-F238E27FC236}">
                <a16:creationId xmlns:a16="http://schemas.microsoft.com/office/drawing/2014/main" id="{7004738A-9D34-43E8-97D2-CA0EED4F8B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5"/>
            <a:ext cx="4092521" cy="6858000"/>
          </a:xfrm>
          <a:prstGeom prst="rect">
            <a:avLst/>
          </a:prstGeom>
          <a:gradFill>
            <a:gsLst>
              <a:gs pos="8000">
                <a:srgbClr val="000000">
                  <a:alpha val="94000"/>
                </a:srgbClr>
              </a:gs>
              <a:gs pos="100000">
                <a:schemeClr val="accent1"/>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B8B8D07F-F13E-443E-BA68-2D26672D76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2"/>
            <a:ext cx="4092521" cy="6400369"/>
          </a:xfrm>
          <a:prstGeom prst="rect">
            <a:avLst/>
          </a:prstGeom>
          <a:gradFill>
            <a:gsLst>
              <a:gs pos="31000">
                <a:schemeClr val="accent1">
                  <a:lumMod val="50000"/>
                  <a:alpha val="0"/>
                </a:schemeClr>
              </a:gs>
              <a:gs pos="100000">
                <a:schemeClr val="accent1">
                  <a:lumMod val="50000"/>
                  <a:alpha val="26000"/>
                </a:schemeClr>
              </a:gs>
            </a:gsLst>
            <a:lin ang="18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2813A4FA-24A5-41ED-A534-3807D1B2F3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22"/>
            <a:ext cx="4068667" cy="6400389"/>
          </a:xfrm>
          <a:prstGeom prst="rect">
            <a:avLst/>
          </a:prstGeom>
          <a:gradFill>
            <a:gsLst>
              <a:gs pos="0">
                <a:schemeClr val="accent1">
                  <a:alpha val="0"/>
                </a:schemeClr>
              </a:gs>
              <a:gs pos="72000">
                <a:srgbClr val="000000">
                  <a:alpha val="21000"/>
                </a:srgb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Rectangle 21">
            <a:extLst>
              <a:ext uri="{FF2B5EF4-FFF2-40B4-BE49-F238E27FC236}">
                <a16:creationId xmlns:a16="http://schemas.microsoft.com/office/drawing/2014/main" id="{C3944F27-CA70-4E84-A51A-E6BF895589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10"/>
            <a:ext cx="3611467" cy="6857997"/>
          </a:xfrm>
          <a:prstGeom prst="rect">
            <a:avLst/>
          </a:prstGeom>
          <a:gradFill>
            <a:gsLst>
              <a:gs pos="0">
                <a:schemeClr val="accent1">
                  <a:alpha val="0"/>
                </a:schemeClr>
              </a:gs>
              <a:gs pos="93000">
                <a:srgbClr val="000000">
                  <a:alpha val="29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2" descr="Image result for myriam gurba">
            <a:extLst>
              <a:ext uri="{FF2B5EF4-FFF2-40B4-BE49-F238E27FC236}">
                <a16:creationId xmlns:a16="http://schemas.microsoft.com/office/drawing/2014/main" id="{67AEC1FB-D6AE-4EAC-B653-7711F16EBF8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6764"/>
          <a:stretch/>
        </p:blipFill>
        <p:spPr bwMode="auto">
          <a:xfrm>
            <a:off x="7075967" y="1208401"/>
            <a:ext cx="4170530" cy="44730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174386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animEffect transition="in" filter="fade">
                                      <p:cBhvr>
                                        <p:cTn id="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 name="Rectangle 19">
            <a:extLst>
              <a:ext uri="{FF2B5EF4-FFF2-40B4-BE49-F238E27FC236}">
                <a16:creationId xmlns:a16="http://schemas.microsoft.com/office/drawing/2014/main" id="{3346177D-ADC4-4968-B747-5CFCD390B5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5596501" y="489508"/>
            <a:ext cx="5754896" cy="1667569"/>
          </a:xfrm>
        </p:spPr>
        <p:txBody>
          <a:bodyPr anchor="b">
            <a:normAutofit/>
          </a:bodyPr>
          <a:lstStyle/>
          <a:p>
            <a:r>
              <a:rPr lang="en-US" sz="4000"/>
              <a:t>A Deeper Look @ Gurba’s Work</a:t>
            </a:r>
          </a:p>
        </p:txBody>
      </p:sp>
      <p:pic>
        <p:nvPicPr>
          <p:cNvPr id="8" name="Picture 2" descr="Image result for myriam gurba"/>
          <p:cNvPicPr>
            <a:picLocks noChangeAspect="1" noChangeArrowheads="1"/>
          </p:cNvPicPr>
          <p:nvPr/>
        </p:nvPicPr>
        <p:blipFill rotWithShape="1">
          <a:blip r:embed="rId3">
            <a:extLst>
              <a:ext uri="{28A0092B-C50C-407E-A947-70E740481C1C}">
                <a14:useLocalDpi xmlns:a14="http://schemas.microsoft.com/office/drawing/2010/main" val="0"/>
              </a:ext>
            </a:extLst>
          </a:blip>
          <a:srcRect r="6764"/>
          <a:stretch/>
        </p:blipFill>
        <p:spPr bwMode="auto">
          <a:xfrm>
            <a:off x="1068130" y="1134467"/>
            <a:ext cx="3876165" cy="4157370"/>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A6B19056-DCA6-4F3B-A09C-3B76732035B5}"/>
              </a:ext>
            </a:extLst>
          </p:cNvPr>
          <p:cNvSpPr>
            <a:spLocks noGrp="1"/>
          </p:cNvSpPr>
          <p:nvPr>
            <p:ph idx="1"/>
          </p:nvPr>
        </p:nvSpPr>
        <p:spPr>
          <a:xfrm>
            <a:off x="5596502" y="2405894"/>
            <a:ext cx="5754896" cy="3197464"/>
          </a:xfrm>
        </p:spPr>
        <p:txBody>
          <a:bodyPr anchor="t">
            <a:normAutofit/>
          </a:bodyPr>
          <a:lstStyle/>
          <a:p>
            <a:r>
              <a:rPr lang="en-US" sz="2000"/>
              <a:t>Open your copy of Gurba’s work.</a:t>
            </a:r>
          </a:p>
          <a:p>
            <a:r>
              <a:rPr lang="en-US" sz="2000"/>
              <a:t>Think about the four ways we’ve discussed how author’s share character through </a:t>
            </a:r>
            <a:r>
              <a:rPr lang="en-US" sz="2000" b="1"/>
              <a:t>action</a:t>
            </a:r>
            <a:r>
              <a:rPr lang="en-US" sz="2000"/>
              <a:t>, </a:t>
            </a:r>
            <a:r>
              <a:rPr lang="en-US" sz="2000" b="1"/>
              <a:t>dialogue</a:t>
            </a:r>
            <a:r>
              <a:rPr lang="en-US" sz="2000"/>
              <a:t>, </a:t>
            </a:r>
            <a:r>
              <a:rPr lang="en-US" sz="2000" b="1"/>
              <a:t>appearance</a:t>
            </a:r>
            <a:r>
              <a:rPr lang="en-US" sz="2000"/>
              <a:t>, and </a:t>
            </a:r>
            <a:r>
              <a:rPr lang="en-US" sz="2000" b="1"/>
              <a:t>thought</a:t>
            </a:r>
            <a:r>
              <a:rPr lang="en-US" sz="2000"/>
              <a:t>.</a:t>
            </a:r>
          </a:p>
          <a:p>
            <a:r>
              <a:rPr lang="en-US" sz="2000"/>
              <a:t>Brainstorm how Gurba shares her personality (character) in this piece in these four ways.</a:t>
            </a:r>
          </a:p>
          <a:p>
            <a:r>
              <a:rPr lang="en-US" sz="2000"/>
              <a:t>Find specific moments in the essay where she does this!</a:t>
            </a:r>
          </a:p>
        </p:txBody>
      </p:sp>
      <p:sp>
        <p:nvSpPr>
          <p:cNvPr id="22" name="Rectangle 21">
            <a:extLst>
              <a:ext uri="{FF2B5EF4-FFF2-40B4-BE49-F238E27FC236}">
                <a16:creationId xmlns:a16="http://schemas.microsoft.com/office/drawing/2014/main" id="{0844A943-BF79-4FEA-ABB1-3BD54D2366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90000">
                <a:srgbClr val="000000"/>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6437CC72-F4A8-4DC3-AFAB-D22C482C81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50000"/>
                </a:srgbClr>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3237566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3171</TotalTime>
  <Words>967</Words>
  <Application>Microsoft Office PowerPoint</Application>
  <PresentationFormat>Widescreen</PresentationFormat>
  <Paragraphs>76</Paragraphs>
  <Slides>10</Slides>
  <Notes>10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Calibri</vt:lpstr>
      <vt:lpstr>Calibri Light</vt:lpstr>
      <vt:lpstr>Lato</vt:lpstr>
      <vt:lpstr>Office Theme</vt:lpstr>
      <vt:lpstr>ENG 1141 Creative Writing</vt:lpstr>
      <vt:lpstr>Brainstorm</vt:lpstr>
      <vt:lpstr>Character in memoir (or other genres)</vt:lpstr>
      <vt:lpstr>Action</vt:lpstr>
      <vt:lpstr>Dialogue</vt:lpstr>
      <vt:lpstr>Appearance</vt:lpstr>
      <vt:lpstr>Thought</vt:lpstr>
      <vt:lpstr>PowerPoint Presentation</vt:lpstr>
      <vt:lpstr>A Deeper Look @ Gurba’s Work</vt:lpstr>
      <vt:lpstr>Homework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ENG 1101 English Composition 1</dc:title>
  <dc:creator>Jessica Penner</dc:creator>
  <cp:lastModifiedBy>Tom Smith</cp:lastModifiedBy>
  <cp:revision>306</cp:revision>
  <dcterms:created xsi:type="dcterms:W3CDTF">2015-08-18T17:06:02Z</dcterms:created>
  <dcterms:modified xsi:type="dcterms:W3CDTF">2021-09-28T13:36:30Z</dcterms:modified>
</cp:coreProperties>
</file>