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9" r:id="rId2"/>
    <p:sldId id="353" r:id="rId3"/>
    <p:sldId id="350" r:id="rId4"/>
    <p:sldId id="351" r:id="rId5"/>
    <p:sldId id="348" r:id="rId6"/>
    <p:sldId id="349" r:id="rId7"/>
    <p:sldId id="352" r:id="rId8"/>
    <p:sldId id="27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6F4D40-4402-46A5-9DDD-F84BCA863252}" v="1798" dt="2021-09-20T17:46:57.4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4E6F4D40-4402-46A5-9DDD-F84BCA863252}"/>
    <pc:docChg chg="undo redo custSel addSld delSld modSld sldOrd">
      <pc:chgData name="Tom Smith" userId="eac52e5223bf4258" providerId="LiveId" clId="{4E6F4D40-4402-46A5-9DDD-F84BCA863252}" dt="2021-09-20T17:48:08.383" v="3303" actId="20577"/>
      <pc:docMkLst>
        <pc:docMk/>
      </pc:docMkLst>
      <pc:sldChg chg="modSp mod">
        <pc:chgData name="Tom Smith" userId="eac52e5223bf4258" providerId="LiveId" clId="{4E6F4D40-4402-46A5-9DDD-F84BCA863252}" dt="2021-09-16T18:42:35.042" v="2185" actId="20577"/>
        <pc:sldMkLst>
          <pc:docMk/>
          <pc:sldMk cId="3355501316" sldId="259"/>
        </pc:sldMkLst>
        <pc:spChg chg="mod">
          <ac:chgData name="Tom Smith" userId="eac52e5223bf4258" providerId="LiveId" clId="{4E6F4D40-4402-46A5-9DDD-F84BCA863252}" dt="2021-09-16T18:42:35.042" v="2185" actId="20577"/>
          <ac:spMkLst>
            <pc:docMk/>
            <pc:sldMk cId="3355501316" sldId="259"/>
            <ac:spMk id="3" creationId="{00000000-0000-0000-0000-000000000000}"/>
          </ac:spMkLst>
        </pc:spChg>
      </pc:sldChg>
      <pc:sldChg chg="addSp delSp modSp mod">
        <pc:chgData name="Tom Smith" userId="eac52e5223bf4258" providerId="LiveId" clId="{4E6F4D40-4402-46A5-9DDD-F84BCA863252}" dt="2021-09-16T18:33:36.834" v="1720" actId="113"/>
        <pc:sldMkLst>
          <pc:docMk/>
          <pc:sldMk cId="1552480648" sldId="272"/>
        </pc:sldMkLst>
        <pc:spChg chg="add del mod">
          <ac:chgData name="Tom Smith" userId="eac52e5223bf4258" providerId="LiveId" clId="{4E6F4D40-4402-46A5-9DDD-F84BCA863252}" dt="2021-09-16T18:33:36.834" v="1720" actId="113"/>
          <ac:spMkLst>
            <pc:docMk/>
            <pc:sldMk cId="1552480648" sldId="272"/>
            <ac:spMk id="3" creationId="{00000000-0000-0000-0000-000000000000}"/>
          </ac:spMkLst>
        </pc:spChg>
        <pc:spChg chg="add del mod">
          <ac:chgData name="Tom Smith" userId="eac52e5223bf4258" providerId="LiveId" clId="{4E6F4D40-4402-46A5-9DDD-F84BCA863252}" dt="2021-09-16T18:30:09.522" v="1501"/>
          <ac:spMkLst>
            <pc:docMk/>
            <pc:sldMk cId="1552480648" sldId="272"/>
            <ac:spMk id="4" creationId="{D12302CC-E2FF-43F1-BE89-873D3D386033}"/>
          </ac:spMkLst>
        </pc:spChg>
        <pc:spChg chg="add del">
          <ac:chgData name="Tom Smith" userId="eac52e5223bf4258" providerId="LiveId" clId="{4E6F4D40-4402-46A5-9DDD-F84BCA863252}" dt="2021-09-16T18:31:41.513" v="1612"/>
          <ac:spMkLst>
            <pc:docMk/>
            <pc:sldMk cId="1552480648" sldId="272"/>
            <ac:spMk id="5" creationId="{5E153107-83FB-4627-81C5-23CDB9AE6341}"/>
          </ac:spMkLst>
        </pc:spChg>
        <pc:spChg chg="add del mod">
          <ac:chgData name="Tom Smith" userId="eac52e5223bf4258" providerId="LiveId" clId="{4E6F4D40-4402-46A5-9DDD-F84BCA863252}" dt="2021-09-16T18:31:59.161" v="1615" actId="478"/>
          <ac:spMkLst>
            <pc:docMk/>
            <pc:sldMk cId="1552480648" sldId="272"/>
            <ac:spMk id="6" creationId="{65F883F0-48A6-4FD4-A5FF-0F5E98F16165}"/>
          </ac:spMkLst>
        </pc:spChg>
      </pc:sldChg>
      <pc:sldChg chg="del">
        <pc:chgData name="Tom Smith" userId="eac52e5223bf4258" providerId="LiveId" clId="{4E6F4D40-4402-46A5-9DDD-F84BCA863252}" dt="2021-09-16T17:37:34.655" v="1" actId="47"/>
        <pc:sldMkLst>
          <pc:docMk/>
          <pc:sldMk cId="362699962" sldId="339"/>
        </pc:sldMkLst>
      </pc:sldChg>
      <pc:sldChg chg="del">
        <pc:chgData name="Tom Smith" userId="eac52e5223bf4258" providerId="LiveId" clId="{4E6F4D40-4402-46A5-9DDD-F84BCA863252}" dt="2021-09-16T17:37:38.283" v="2" actId="47"/>
        <pc:sldMkLst>
          <pc:docMk/>
          <pc:sldMk cId="801193833" sldId="342"/>
        </pc:sldMkLst>
      </pc:sldChg>
      <pc:sldChg chg="del">
        <pc:chgData name="Tom Smith" userId="eac52e5223bf4258" providerId="LiveId" clId="{4E6F4D40-4402-46A5-9DDD-F84BCA863252}" dt="2021-09-16T17:37:39.177" v="3" actId="47"/>
        <pc:sldMkLst>
          <pc:docMk/>
          <pc:sldMk cId="958577614" sldId="343"/>
        </pc:sldMkLst>
      </pc:sldChg>
      <pc:sldChg chg="del">
        <pc:chgData name="Tom Smith" userId="eac52e5223bf4258" providerId="LiveId" clId="{4E6F4D40-4402-46A5-9DDD-F84BCA863252}" dt="2021-09-16T17:37:27.152" v="0" actId="47"/>
        <pc:sldMkLst>
          <pc:docMk/>
          <pc:sldMk cId="3138423936" sldId="344"/>
        </pc:sldMkLst>
      </pc:sldChg>
      <pc:sldChg chg="del">
        <pc:chgData name="Tom Smith" userId="eac52e5223bf4258" providerId="LiveId" clId="{4E6F4D40-4402-46A5-9DDD-F84BCA863252}" dt="2021-09-16T18:29:11.694" v="1494" actId="47"/>
        <pc:sldMkLst>
          <pc:docMk/>
          <pc:sldMk cId="73965122" sldId="345"/>
        </pc:sldMkLst>
      </pc:sldChg>
      <pc:sldChg chg="del">
        <pc:chgData name="Tom Smith" userId="eac52e5223bf4258" providerId="LiveId" clId="{4E6F4D40-4402-46A5-9DDD-F84BCA863252}" dt="2021-09-16T18:29:16.413" v="1495" actId="47"/>
        <pc:sldMkLst>
          <pc:docMk/>
          <pc:sldMk cId="4105409320" sldId="346"/>
        </pc:sldMkLst>
      </pc:sldChg>
      <pc:sldChg chg="addSp delSp modSp new del mod ord">
        <pc:chgData name="Tom Smith" userId="eac52e5223bf4258" providerId="LiveId" clId="{4E6F4D40-4402-46A5-9DDD-F84BCA863252}" dt="2021-09-16T18:40:22.312" v="2045" actId="47"/>
        <pc:sldMkLst>
          <pc:docMk/>
          <pc:sldMk cId="2092606470" sldId="347"/>
        </pc:sldMkLst>
        <pc:spChg chg="del">
          <ac:chgData name="Tom Smith" userId="eac52e5223bf4258" providerId="LiveId" clId="{4E6F4D40-4402-46A5-9DDD-F84BCA863252}" dt="2021-09-16T17:40:06.481" v="55" actId="478"/>
          <ac:spMkLst>
            <pc:docMk/>
            <pc:sldMk cId="2092606470" sldId="347"/>
            <ac:spMk id="2" creationId="{804E4D79-E077-44F4-97B1-AFD056EF8E78}"/>
          </ac:spMkLst>
        </pc:spChg>
        <pc:spChg chg="mod">
          <ac:chgData name="Tom Smith" userId="eac52e5223bf4258" providerId="LiveId" clId="{4E6F4D40-4402-46A5-9DDD-F84BCA863252}" dt="2021-09-16T17:42:10.284" v="71" actId="27636"/>
          <ac:spMkLst>
            <pc:docMk/>
            <pc:sldMk cId="2092606470" sldId="347"/>
            <ac:spMk id="3" creationId="{1EF89E9A-AAA2-456B-AE18-930E40E2530C}"/>
          </ac:spMkLst>
        </pc:spChg>
        <pc:spChg chg="add del mod">
          <ac:chgData name="Tom Smith" userId="eac52e5223bf4258" providerId="LiveId" clId="{4E6F4D40-4402-46A5-9DDD-F84BCA863252}" dt="2021-09-16T17:41:22.466" v="61" actId="478"/>
          <ac:spMkLst>
            <pc:docMk/>
            <pc:sldMk cId="2092606470" sldId="347"/>
            <ac:spMk id="4" creationId="{525A492A-37A2-419C-9503-F9AACC774011}"/>
          </ac:spMkLst>
        </pc:spChg>
      </pc:sldChg>
      <pc:sldChg chg="addSp delSp modSp new mod setBg modAnim setClrOvrMap">
        <pc:chgData name="Tom Smith" userId="eac52e5223bf4258" providerId="LiveId" clId="{4E6F4D40-4402-46A5-9DDD-F84BCA863252}" dt="2021-09-16T18:38:42.837" v="1948" actId="20577"/>
        <pc:sldMkLst>
          <pc:docMk/>
          <pc:sldMk cId="209643221" sldId="348"/>
        </pc:sldMkLst>
        <pc:spChg chg="mod">
          <ac:chgData name="Tom Smith" userId="eac52e5223bf4258" providerId="LiveId" clId="{4E6F4D40-4402-46A5-9DDD-F84BCA863252}" dt="2021-09-16T17:44:30.077" v="160" actId="20577"/>
          <ac:spMkLst>
            <pc:docMk/>
            <pc:sldMk cId="209643221" sldId="348"/>
            <ac:spMk id="2" creationId="{B31D243E-D55F-48FE-8029-B122DF0B614E}"/>
          </ac:spMkLst>
        </pc:spChg>
        <pc:spChg chg="mod">
          <ac:chgData name="Tom Smith" userId="eac52e5223bf4258" providerId="LiveId" clId="{4E6F4D40-4402-46A5-9DDD-F84BCA863252}" dt="2021-09-16T18:38:42.837" v="1948" actId="20577"/>
          <ac:spMkLst>
            <pc:docMk/>
            <pc:sldMk cId="209643221" sldId="348"/>
            <ac:spMk id="3" creationId="{15E419EC-84D9-4D8B-A528-8D9DC2B95FB2}"/>
          </ac:spMkLst>
        </pc:spChg>
        <pc:spChg chg="add del">
          <ac:chgData name="Tom Smith" userId="eac52e5223bf4258" providerId="LiveId" clId="{4E6F4D40-4402-46A5-9DDD-F84BCA863252}" dt="2021-09-16T17:44:16.615" v="157" actId="26606"/>
          <ac:spMkLst>
            <pc:docMk/>
            <pc:sldMk cId="209643221" sldId="348"/>
            <ac:spMk id="71" creationId="{9AA72BD9-2C5A-4EDC-931F-5AA08EACA0F3}"/>
          </ac:spMkLst>
        </pc:spChg>
        <pc:spChg chg="add del">
          <ac:chgData name="Tom Smith" userId="eac52e5223bf4258" providerId="LiveId" clId="{4E6F4D40-4402-46A5-9DDD-F84BCA863252}" dt="2021-09-16T17:44:16.615" v="157" actId="26606"/>
          <ac:spMkLst>
            <pc:docMk/>
            <pc:sldMk cId="209643221" sldId="348"/>
            <ac:spMk id="73" creationId="{DD3981AC-7B61-4947-BCF3-F7AA7FA385B9}"/>
          </ac:spMkLst>
        </pc:spChg>
        <pc:spChg chg="add del">
          <ac:chgData name="Tom Smith" userId="eac52e5223bf4258" providerId="LiveId" clId="{4E6F4D40-4402-46A5-9DDD-F84BCA863252}" dt="2021-09-16T17:44:16.615" v="157" actId="26606"/>
          <ac:spMkLst>
            <pc:docMk/>
            <pc:sldMk cId="209643221" sldId="348"/>
            <ac:spMk id="75" creationId="{55D4142C-5077-457F-A6AD-3FECFDB39685}"/>
          </ac:spMkLst>
        </pc:spChg>
        <pc:spChg chg="add del">
          <ac:chgData name="Tom Smith" userId="eac52e5223bf4258" providerId="LiveId" clId="{4E6F4D40-4402-46A5-9DDD-F84BCA863252}" dt="2021-09-16T17:44:16.615" v="157" actId="26606"/>
          <ac:spMkLst>
            <pc:docMk/>
            <pc:sldMk cId="209643221" sldId="348"/>
            <ac:spMk id="77" creationId="{7A5F0580-5EE9-419F-96EE-B6529EF6E7D0}"/>
          </ac:spMkLst>
        </pc:spChg>
        <pc:spChg chg="add del">
          <ac:chgData name="Tom Smith" userId="eac52e5223bf4258" providerId="LiveId" clId="{4E6F4D40-4402-46A5-9DDD-F84BCA863252}" dt="2021-09-16T17:44:16.587" v="156" actId="26606"/>
          <ac:spMkLst>
            <pc:docMk/>
            <pc:sldMk cId="209643221" sldId="348"/>
            <ac:spMk id="135" creationId="{E8A8EAB8-D2FF-444D-B34B-7D32F106AD0E}"/>
          </ac:spMkLst>
        </pc:spChg>
        <pc:spChg chg="add">
          <ac:chgData name="Tom Smith" userId="eac52e5223bf4258" providerId="LiveId" clId="{4E6F4D40-4402-46A5-9DDD-F84BCA863252}" dt="2021-09-16T17:44:16.615" v="157" actId="26606"/>
          <ac:spMkLst>
            <pc:docMk/>
            <pc:sldMk cId="209643221" sldId="348"/>
            <ac:spMk id="2052" creationId="{7C432AFE-B3D2-4BFF-BF8F-96C27AFF1AC7}"/>
          </ac:spMkLst>
        </pc:spChg>
        <pc:spChg chg="add">
          <ac:chgData name="Tom Smith" userId="eac52e5223bf4258" providerId="LiveId" clId="{4E6F4D40-4402-46A5-9DDD-F84BCA863252}" dt="2021-09-16T17:44:16.615" v="157" actId="26606"/>
          <ac:spMkLst>
            <pc:docMk/>
            <pc:sldMk cId="209643221" sldId="348"/>
            <ac:spMk id="2053" creationId="{AF2F604E-43BE-4DC3-B983-E071523364F8}"/>
          </ac:spMkLst>
        </pc:spChg>
        <pc:spChg chg="add">
          <ac:chgData name="Tom Smith" userId="eac52e5223bf4258" providerId="LiveId" clId="{4E6F4D40-4402-46A5-9DDD-F84BCA863252}" dt="2021-09-16T17:44:16.615" v="157" actId="26606"/>
          <ac:spMkLst>
            <pc:docMk/>
            <pc:sldMk cId="209643221" sldId="348"/>
            <ac:spMk id="2054" creationId="{08C9B587-E65E-4B52-B37C-ABEBB6E87928}"/>
          </ac:spMkLst>
        </pc:spChg>
        <pc:picChg chg="add mod ord">
          <ac:chgData name="Tom Smith" userId="eac52e5223bf4258" providerId="LiveId" clId="{4E6F4D40-4402-46A5-9DDD-F84BCA863252}" dt="2021-09-16T17:44:16.615" v="157" actId="26606"/>
          <ac:picMkLst>
            <pc:docMk/>
            <pc:sldMk cId="209643221" sldId="348"/>
            <ac:picMk id="2050" creationId="{4C141057-C5B9-4CD1-A48A-757E535FAD67}"/>
          </ac:picMkLst>
        </pc:picChg>
        <pc:cxnChg chg="add del">
          <ac:chgData name="Tom Smith" userId="eac52e5223bf4258" providerId="LiveId" clId="{4E6F4D40-4402-46A5-9DDD-F84BCA863252}" dt="2021-09-16T17:44:16.587" v="156" actId="26606"/>
          <ac:cxnSpMkLst>
            <pc:docMk/>
            <pc:sldMk cId="209643221" sldId="348"/>
            <ac:cxnSpMk id="137" creationId="{EEA38897-7BA3-4408-8083-3235339C4A60}"/>
          </ac:cxnSpMkLst>
        </pc:cxnChg>
        <pc:cxnChg chg="add del">
          <ac:chgData name="Tom Smith" userId="eac52e5223bf4258" providerId="LiveId" clId="{4E6F4D40-4402-46A5-9DDD-F84BCA863252}" dt="2021-09-16T17:44:16.587" v="156" actId="26606"/>
          <ac:cxnSpMkLst>
            <pc:docMk/>
            <pc:sldMk cId="209643221" sldId="348"/>
            <ac:cxnSpMk id="139" creationId="{F11AD06B-AB20-4097-8606-5DA00DBACE88}"/>
          </ac:cxnSpMkLst>
        </pc:cxnChg>
      </pc:sldChg>
      <pc:sldChg chg="addSp modSp new mod setBg setClrOvrMap">
        <pc:chgData name="Tom Smith" userId="eac52e5223bf4258" providerId="LiveId" clId="{4E6F4D40-4402-46A5-9DDD-F84BCA863252}" dt="2021-09-16T18:38:48.910" v="1950" actId="20577"/>
        <pc:sldMkLst>
          <pc:docMk/>
          <pc:sldMk cId="3539495376" sldId="349"/>
        </pc:sldMkLst>
        <pc:spChg chg="mod">
          <ac:chgData name="Tom Smith" userId="eac52e5223bf4258" providerId="LiveId" clId="{4E6F4D40-4402-46A5-9DDD-F84BCA863252}" dt="2021-09-16T17:47:46.680" v="183" actId="26606"/>
          <ac:spMkLst>
            <pc:docMk/>
            <pc:sldMk cId="3539495376" sldId="349"/>
            <ac:spMk id="2" creationId="{802A5916-1947-4DDE-9EF9-A3F36603D622}"/>
          </ac:spMkLst>
        </pc:spChg>
        <pc:spChg chg="mod">
          <ac:chgData name="Tom Smith" userId="eac52e5223bf4258" providerId="LiveId" clId="{4E6F4D40-4402-46A5-9DDD-F84BCA863252}" dt="2021-09-16T18:38:48.910" v="1950" actId="20577"/>
          <ac:spMkLst>
            <pc:docMk/>
            <pc:sldMk cId="3539495376" sldId="349"/>
            <ac:spMk id="3" creationId="{C89AE5E7-E763-4FBF-968F-4BB47260DF50}"/>
          </ac:spMkLst>
        </pc:spChg>
        <pc:spChg chg="add">
          <ac:chgData name="Tom Smith" userId="eac52e5223bf4258" providerId="LiveId" clId="{4E6F4D40-4402-46A5-9DDD-F84BCA863252}" dt="2021-09-16T17:47:46.680" v="183" actId="26606"/>
          <ac:spMkLst>
            <pc:docMk/>
            <pc:sldMk cId="3539495376" sldId="349"/>
            <ac:spMk id="71" creationId="{7C432AFE-B3D2-4BFF-BF8F-96C27AFF1AC7}"/>
          </ac:spMkLst>
        </pc:spChg>
        <pc:spChg chg="add">
          <ac:chgData name="Tom Smith" userId="eac52e5223bf4258" providerId="LiveId" clId="{4E6F4D40-4402-46A5-9DDD-F84BCA863252}" dt="2021-09-16T17:47:46.680" v="183" actId="26606"/>
          <ac:spMkLst>
            <pc:docMk/>
            <pc:sldMk cId="3539495376" sldId="349"/>
            <ac:spMk id="73" creationId="{AF2F604E-43BE-4DC3-B983-E071523364F8}"/>
          </ac:spMkLst>
        </pc:spChg>
        <pc:spChg chg="add">
          <ac:chgData name="Tom Smith" userId="eac52e5223bf4258" providerId="LiveId" clId="{4E6F4D40-4402-46A5-9DDD-F84BCA863252}" dt="2021-09-16T17:47:46.680" v="183" actId="26606"/>
          <ac:spMkLst>
            <pc:docMk/>
            <pc:sldMk cId="3539495376" sldId="349"/>
            <ac:spMk id="75" creationId="{08C9B587-E65E-4B52-B37C-ABEBB6E87928}"/>
          </ac:spMkLst>
        </pc:spChg>
        <pc:picChg chg="add mod ord">
          <ac:chgData name="Tom Smith" userId="eac52e5223bf4258" providerId="LiveId" clId="{4E6F4D40-4402-46A5-9DDD-F84BCA863252}" dt="2021-09-16T17:47:46.680" v="183" actId="26606"/>
          <ac:picMkLst>
            <pc:docMk/>
            <pc:sldMk cId="3539495376" sldId="349"/>
            <ac:picMk id="3074" creationId="{4220FE88-F143-45CD-B273-D462CC389EC6}"/>
          </ac:picMkLst>
        </pc:picChg>
      </pc:sldChg>
      <pc:sldChg chg="addSp modSp new mod setBg modAnim modNotesTx">
        <pc:chgData name="Tom Smith" userId="eac52e5223bf4258" providerId="LiveId" clId="{4E6F4D40-4402-46A5-9DDD-F84BCA863252}" dt="2021-09-20T17:45:05.468" v="3176" actId="6549"/>
        <pc:sldMkLst>
          <pc:docMk/>
          <pc:sldMk cId="2194185740" sldId="350"/>
        </pc:sldMkLst>
        <pc:spChg chg="mod">
          <ac:chgData name="Tom Smith" userId="eac52e5223bf4258" providerId="LiveId" clId="{4E6F4D40-4402-46A5-9DDD-F84BCA863252}" dt="2021-09-16T18:08:43.745" v="554" actId="20577"/>
          <ac:spMkLst>
            <pc:docMk/>
            <pc:sldMk cId="2194185740" sldId="350"/>
            <ac:spMk id="2" creationId="{6396C3B2-746A-4B80-AA68-8F3C00F52A38}"/>
          </ac:spMkLst>
        </pc:spChg>
        <pc:spChg chg="mod">
          <ac:chgData name="Tom Smith" userId="eac52e5223bf4258" providerId="LiveId" clId="{4E6F4D40-4402-46A5-9DDD-F84BCA863252}" dt="2021-09-20T17:45:05.468" v="3176" actId="6549"/>
          <ac:spMkLst>
            <pc:docMk/>
            <pc:sldMk cId="2194185740" sldId="350"/>
            <ac:spMk id="3" creationId="{6536769A-059D-4823-BCB1-38DD18198C33}"/>
          </ac:spMkLst>
        </pc:spChg>
        <pc:spChg chg="add">
          <ac:chgData name="Tom Smith" userId="eac52e5223bf4258" providerId="LiveId" clId="{4E6F4D40-4402-46A5-9DDD-F84BCA863252}" dt="2021-09-16T18:07:58.345" v="503" actId="26606"/>
          <ac:spMkLst>
            <pc:docMk/>
            <pc:sldMk cId="2194185740" sldId="350"/>
            <ac:spMk id="71" creationId="{8FC9BE17-9A7B-462D-AE50-3D8777387304}"/>
          </ac:spMkLst>
        </pc:spChg>
        <pc:spChg chg="add">
          <ac:chgData name="Tom Smith" userId="eac52e5223bf4258" providerId="LiveId" clId="{4E6F4D40-4402-46A5-9DDD-F84BCA863252}" dt="2021-09-16T18:07:58.345" v="503" actId="26606"/>
          <ac:spMkLst>
            <pc:docMk/>
            <pc:sldMk cId="2194185740" sldId="350"/>
            <ac:spMk id="73" creationId="{3EBE8569-6AEC-4B8C-8D53-2DE337CDBA65}"/>
          </ac:spMkLst>
        </pc:spChg>
        <pc:spChg chg="add">
          <ac:chgData name="Tom Smith" userId="eac52e5223bf4258" providerId="LiveId" clId="{4E6F4D40-4402-46A5-9DDD-F84BCA863252}" dt="2021-09-16T18:07:58.345" v="503" actId="26606"/>
          <ac:spMkLst>
            <pc:docMk/>
            <pc:sldMk cId="2194185740" sldId="350"/>
            <ac:spMk id="75" creationId="{55D4142C-5077-457F-A6AD-3FECFDB39685}"/>
          </ac:spMkLst>
        </pc:spChg>
        <pc:spChg chg="add">
          <ac:chgData name="Tom Smith" userId="eac52e5223bf4258" providerId="LiveId" clId="{4E6F4D40-4402-46A5-9DDD-F84BCA863252}" dt="2021-09-16T18:07:58.345" v="503" actId="26606"/>
          <ac:spMkLst>
            <pc:docMk/>
            <pc:sldMk cId="2194185740" sldId="350"/>
            <ac:spMk id="77" creationId="{7A5F0580-5EE9-419F-96EE-B6529EF6E7D0}"/>
          </ac:spMkLst>
        </pc:spChg>
        <pc:picChg chg="add mod ord">
          <ac:chgData name="Tom Smith" userId="eac52e5223bf4258" providerId="LiveId" clId="{4E6F4D40-4402-46A5-9DDD-F84BCA863252}" dt="2021-09-16T18:07:58.345" v="503" actId="26606"/>
          <ac:picMkLst>
            <pc:docMk/>
            <pc:sldMk cId="2194185740" sldId="350"/>
            <ac:picMk id="4098" creationId="{FA28AB5E-B270-4FAF-BD2B-88845114BB2A}"/>
          </ac:picMkLst>
        </pc:picChg>
      </pc:sldChg>
      <pc:sldChg chg="addSp delSp modSp add mod modAnim">
        <pc:chgData name="Tom Smith" userId="eac52e5223bf4258" providerId="LiveId" clId="{4E6F4D40-4402-46A5-9DDD-F84BCA863252}" dt="2021-09-20T16:47:56.064" v="3021" actId="255"/>
        <pc:sldMkLst>
          <pc:docMk/>
          <pc:sldMk cId="2682342510" sldId="351"/>
        </pc:sldMkLst>
        <pc:spChg chg="mod">
          <ac:chgData name="Tom Smith" userId="eac52e5223bf4258" providerId="LiveId" clId="{4E6F4D40-4402-46A5-9DDD-F84BCA863252}" dt="2021-09-16T18:11:49.372" v="731" actId="20577"/>
          <ac:spMkLst>
            <pc:docMk/>
            <pc:sldMk cId="2682342510" sldId="351"/>
            <ac:spMk id="2" creationId="{6396C3B2-746A-4B80-AA68-8F3C00F52A38}"/>
          </ac:spMkLst>
        </pc:spChg>
        <pc:spChg chg="mod">
          <ac:chgData name="Tom Smith" userId="eac52e5223bf4258" providerId="LiveId" clId="{4E6F4D40-4402-46A5-9DDD-F84BCA863252}" dt="2021-09-20T16:47:56.064" v="3021" actId="255"/>
          <ac:spMkLst>
            <pc:docMk/>
            <pc:sldMk cId="2682342510" sldId="351"/>
            <ac:spMk id="3" creationId="{6536769A-059D-4823-BCB1-38DD18198C33}"/>
          </ac:spMkLst>
        </pc:spChg>
        <pc:spChg chg="del">
          <ac:chgData name="Tom Smith" userId="eac52e5223bf4258" providerId="LiveId" clId="{4E6F4D40-4402-46A5-9DDD-F84BCA863252}" dt="2021-09-16T18:14:54.302" v="1021" actId="26606"/>
          <ac:spMkLst>
            <pc:docMk/>
            <pc:sldMk cId="2682342510" sldId="351"/>
            <ac:spMk id="71" creationId="{8FC9BE17-9A7B-462D-AE50-3D8777387304}"/>
          </ac:spMkLst>
        </pc:spChg>
        <pc:spChg chg="del">
          <ac:chgData name="Tom Smith" userId="eac52e5223bf4258" providerId="LiveId" clId="{4E6F4D40-4402-46A5-9DDD-F84BCA863252}" dt="2021-09-16T18:14:54.302" v="1021" actId="26606"/>
          <ac:spMkLst>
            <pc:docMk/>
            <pc:sldMk cId="2682342510" sldId="351"/>
            <ac:spMk id="73" creationId="{3EBE8569-6AEC-4B8C-8D53-2DE337CDBA65}"/>
          </ac:spMkLst>
        </pc:spChg>
        <pc:spChg chg="del">
          <ac:chgData name="Tom Smith" userId="eac52e5223bf4258" providerId="LiveId" clId="{4E6F4D40-4402-46A5-9DDD-F84BCA863252}" dt="2021-09-16T18:14:54.302" v="1021" actId="26606"/>
          <ac:spMkLst>
            <pc:docMk/>
            <pc:sldMk cId="2682342510" sldId="351"/>
            <ac:spMk id="75" creationId="{55D4142C-5077-457F-A6AD-3FECFDB39685}"/>
          </ac:spMkLst>
        </pc:spChg>
        <pc:spChg chg="del">
          <ac:chgData name="Tom Smith" userId="eac52e5223bf4258" providerId="LiveId" clId="{4E6F4D40-4402-46A5-9DDD-F84BCA863252}" dt="2021-09-16T18:14:54.302" v="1021" actId="26606"/>
          <ac:spMkLst>
            <pc:docMk/>
            <pc:sldMk cId="2682342510" sldId="351"/>
            <ac:spMk id="77" creationId="{7A5F0580-5EE9-419F-96EE-B6529EF6E7D0}"/>
          </ac:spMkLst>
        </pc:spChg>
        <pc:spChg chg="add">
          <ac:chgData name="Tom Smith" userId="eac52e5223bf4258" providerId="LiveId" clId="{4E6F4D40-4402-46A5-9DDD-F84BCA863252}" dt="2021-09-16T18:14:54.302" v="1021" actId="26606"/>
          <ac:spMkLst>
            <pc:docMk/>
            <pc:sldMk cId="2682342510" sldId="351"/>
            <ac:spMk id="135" creationId="{8FC9BE17-9A7B-462D-AE50-3D8777387304}"/>
          </ac:spMkLst>
        </pc:spChg>
        <pc:spChg chg="add">
          <ac:chgData name="Tom Smith" userId="eac52e5223bf4258" providerId="LiveId" clId="{4E6F4D40-4402-46A5-9DDD-F84BCA863252}" dt="2021-09-16T18:14:54.302" v="1021" actId="26606"/>
          <ac:spMkLst>
            <pc:docMk/>
            <pc:sldMk cId="2682342510" sldId="351"/>
            <ac:spMk id="137" creationId="{3EBE8569-6AEC-4B8C-8D53-2DE337CDBA65}"/>
          </ac:spMkLst>
        </pc:spChg>
        <pc:spChg chg="add">
          <ac:chgData name="Tom Smith" userId="eac52e5223bf4258" providerId="LiveId" clId="{4E6F4D40-4402-46A5-9DDD-F84BCA863252}" dt="2021-09-16T18:14:54.302" v="1021" actId="26606"/>
          <ac:spMkLst>
            <pc:docMk/>
            <pc:sldMk cId="2682342510" sldId="351"/>
            <ac:spMk id="139" creationId="{55D4142C-5077-457F-A6AD-3FECFDB39685}"/>
          </ac:spMkLst>
        </pc:spChg>
        <pc:spChg chg="add">
          <ac:chgData name="Tom Smith" userId="eac52e5223bf4258" providerId="LiveId" clId="{4E6F4D40-4402-46A5-9DDD-F84BCA863252}" dt="2021-09-16T18:14:54.302" v="1021" actId="26606"/>
          <ac:spMkLst>
            <pc:docMk/>
            <pc:sldMk cId="2682342510" sldId="351"/>
            <ac:spMk id="141" creationId="{7A5F0580-5EE9-419F-96EE-B6529EF6E7D0}"/>
          </ac:spMkLst>
        </pc:spChg>
        <pc:picChg chg="del">
          <ac:chgData name="Tom Smith" userId="eac52e5223bf4258" providerId="LiveId" clId="{4E6F4D40-4402-46A5-9DDD-F84BCA863252}" dt="2021-09-16T18:14:47.222" v="1019" actId="478"/>
          <ac:picMkLst>
            <pc:docMk/>
            <pc:sldMk cId="2682342510" sldId="351"/>
            <ac:picMk id="4098" creationId="{FA28AB5E-B270-4FAF-BD2B-88845114BB2A}"/>
          </ac:picMkLst>
        </pc:picChg>
        <pc:picChg chg="add mod ord">
          <ac:chgData name="Tom Smith" userId="eac52e5223bf4258" providerId="LiveId" clId="{4E6F4D40-4402-46A5-9DDD-F84BCA863252}" dt="2021-09-16T18:14:54.302" v="1021" actId="26606"/>
          <ac:picMkLst>
            <pc:docMk/>
            <pc:sldMk cId="2682342510" sldId="351"/>
            <ac:picMk id="5122" creationId="{A4F436C6-1A96-4509-811C-530A705052C4}"/>
          </ac:picMkLst>
        </pc:picChg>
      </pc:sldChg>
      <pc:sldChg chg="addSp delSp modSp new mod setBg modAnim">
        <pc:chgData name="Tom Smith" userId="eac52e5223bf4258" providerId="LiveId" clId="{4E6F4D40-4402-46A5-9DDD-F84BCA863252}" dt="2021-09-20T17:48:08.383" v="3303" actId="20577"/>
        <pc:sldMkLst>
          <pc:docMk/>
          <pc:sldMk cId="1642014237" sldId="352"/>
        </pc:sldMkLst>
        <pc:spChg chg="mod">
          <ac:chgData name="Tom Smith" userId="eac52e5223bf4258" providerId="LiveId" clId="{4E6F4D40-4402-46A5-9DDD-F84BCA863252}" dt="2021-09-20T17:48:08.383" v="3303" actId="20577"/>
          <ac:spMkLst>
            <pc:docMk/>
            <pc:sldMk cId="1642014237" sldId="352"/>
            <ac:spMk id="2" creationId="{7677D3DB-27A7-4655-A72B-0223B474577C}"/>
          </ac:spMkLst>
        </pc:spChg>
        <pc:spChg chg="add del mod">
          <ac:chgData name="Tom Smith" userId="eac52e5223bf4258" providerId="LiveId" clId="{4E6F4D40-4402-46A5-9DDD-F84BCA863252}" dt="2021-09-20T16:50:54.277" v="3175" actId="20577"/>
          <ac:spMkLst>
            <pc:docMk/>
            <pc:sldMk cId="1642014237" sldId="352"/>
            <ac:spMk id="3" creationId="{7239724D-6B4F-4188-8F16-3DD541DEBF2D}"/>
          </ac:spMkLst>
        </pc:spChg>
        <pc:spChg chg="add del mod">
          <ac:chgData name="Tom Smith" userId="eac52e5223bf4258" providerId="LiveId" clId="{4E6F4D40-4402-46A5-9DDD-F84BCA863252}" dt="2021-09-16T18:16:46.416" v="1026"/>
          <ac:spMkLst>
            <pc:docMk/>
            <pc:sldMk cId="1642014237" sldId="352"/>
            <ac:spMk id="4" creationId="{C2B8D92D-2CED-4573-BCE2-99FDA6D1A004}"/>
          </ac:spMkLst>
        </pc:spChg>
        <pc:spChg chg="add">
          <ac:chgData name="Tom Smith" userId="eac52e5223bf4258" providerId="LiveId" clId="{4E6F4D40-4402-46A5-9DDD-F84BCA863252}" dt="2021-09-16T18:28:47.521" v="1491" actId="26606"/>
          <ac:spMkLst>
            <pc:docMk/>
            <pc:sldMk cId="1642014237" sldId="352"/>
            <ac:spMk id="72" creationId="{0B9EE3F3-89B7-43C3-8651-C4C96830993D}"/>
          </ac:spMkLst>
        </pc:spChg>
        <pc:spChg chg="add">
          <ac:chgData name="Tom Smith" userId="eac52e5223bf4258" providerId="LiveId" clId="{4E6F4D40-4402-46A5-9DDD-F84BCA863252}" dt="2021-09-16T18:28:47.521" v="1491" actId="26606"/>
          <ac:spMkLst>
            <pc:docMk/>
            <pc:sldMk cId="1642014237" sldId="352"/>
            <ac:spMk id="74" creationId="{33AE4636-AEEC-45D6-84D4-7AC2DA48ECF8}"/>
          </ac:spMkLst>
        </pc:spChg>
        <pc:spChg chg="add">
          <ac:chgData name="Tom Smith" userId="eac52e5223bf4258" providerId="LiveId" clId="{4E6F4D40-4402-46A5-9DDD-F84BCA863252}" dt="2021-09-16T18:28:47.521" v="1491" actId="26606"/>
          <ac:spMkLst>
            <pc:docMk/>
            <pc:sldMk cId="1642014237" sldId="352"/>
            <ac:spMk id="76" creationId="{8D9CE0F4-2EB2-4F1F-8AAC-DB3571D9FE10}"/>
          </ac:spMkLst>
        </pc:spChg>
        <pc:picChg chg="add mod">
          <ac:chgData name="Tom Smith" userId="eac52e5223bf4258" providerId="LiveId" clId="{4E6F4D40-4402-46A5-9DDD-F84BCA863252}" dt="2021-09-16T18:28:47.521" v="1491" actId="26606"/>
          <ac:picMkLst>
            <pc:docMk/>
            <pc:sldMk cId="1642014237" sldId="352"/>
            <ac:picMk id="6147" creationId="{A610A9C7-6084-41C7-BE01-2195758D1F43}"/>
          </ac:picMkLst>
        </pc:picChg>
      </pc:sldChg>
      <pc:sldChg chg="addSp delSp modSp new mod setBg modAnim">
        <pc:chgData name="Tom Smith" userId="eac52e5223bf4258" providerId="LiveId" clId="{4E6F4D40-4402-46A5-9DDD-F84BCA863252}" dt="2021-09-20T17:46:57.429" v="3276" actId="6549"/>
        <pc:sldMkLst>
          <pc:docMk/>
          <pc:sldMk cId="1034567315" sldId="353"/>
        </pc:sldMkLst>
        <pc:spChg chg="del mod">
          <ac:chgData name="Tom Smith" userId="eac52e5223bf4258" providerId="LiveId" clId="{4E6F4D40-4402-46A5-9DDD-F84BCA863252}" dt="2021-09-20T14:26:24.993" v="2563" actId="478"/>
          <ac:spMkLst>
            <pc:docMk/>
            <pc:sldMk cId="1034567315" sldId="353"/>
            <ac:spMk id="2" creationId="{CFFB6A9E-0A34-4B5D-BD79-6610E04912CE}"/>
          </ac:spMkLst>
        </pc:spChg>
        <pc:spChg chg="mod ord">
          <ac:chgData name="Tom Smith" userId="eac52e5223bf4258" providerId="LiveId" clId="{4E6F4D40-4402-46A5-9DDD-F84BCA863252}" dt="2021-09-20T17:46:57.429" v="3276" actId="6549"/>
          <ac:spMkLst>
            <pc:docMk/>
            <pc:sldMk cId="1034567315" sldId="353"/>
            <ac:spMk id="3" creationId="{39F4D2BA-704F-41F4-93D3-E69367A38938}"/>
          </ac:spMkLst>
        </pc:spChg>
        <pc:spChg chg="add del">
          <ac:chgData name="Tom Smith" userId="eac52e5223bf4258" providerId="LiveId" clId="{4E6F4D40-4402-46A5-9DDD-F84BCA863252}" dt="2021-09-20T14:32:11.665" v="2736" actId="26606"/>
          <ac:spMkLst>
            <pc:docMk/>
            <pc:sldMk cId="1034567315" sldId="353"/>
            <ac:spMk id="71" creationId="{8FC9BE17-9A7B-462D-AE50-3D8777387304}"/>
          </ac:spMkLst>
        </pc:spChg>
        <pc:spChg chg="add del">
          <ac:chgData name="Tom Smith" userId="eac52e5223bf4258" providerId="LiveId" clId="{4E6F4D40-4402-46A5-9DDD-F84BCA863252}" dt="2021-09-20T14:32:11.665" v="2736" actId="26606"/>
          <ac:spMkLst>
            <pc:docMk/>
            <pc:sldMk cId="1034567315" sldId="353"/>
            <ac:spMk id="73" creationId="{3EBE8569-6AEC-4B8C-8D53-2DE337CDBA65}"/>
          </ac:spMkLst>
        </pc:spChg>
        <pc:spChg chg="add del">
          <ac:chgData name="Tom Smith" userId="eac52e5223bf4258" providerId="LiveId" clId="{4E6F4D40-4402-46A5-9DDD-F84BCA863252}" dt="2021-09-20T14:32:11.665" v="2736" actId="26606"/>
          <ac:spMkLst>
            <pc:docMk/>
            <pc:sldMk cId="1034567315" sldId="353"/>
            <ac:spMk id="75" creationId="{55D4142C-5077-457F-A6AD-3FECFDB39685}"/>
          </ac:spMkLst>
        </pc:spChg>
        <pc:spChg chg="add del">
          <ac:chgData name="Tom Smith" userId="eac52e5223bf4258" providerId="LiveId" clId="{4E6F4D40-4402-46A5-9DDD-F84BCA863252}" dt="2021-09-20T14:32:11.665" v="2736" actId="26606"/>
          <ac:spMkLst>
            <pc:docMk/>
            <pc:sldMk cId="1034567315" sldId="353"/>
            <ac:spMk id="77" creationId="{7A5F0580-5EE9-419F-96EE-B6529EF6E7D0}"/>
          </ac:spMkLst>
        </pc:spChg>
        <pc:picChg chg="add mod">
          <ac:chgData name="Tom Smith" userId="eac52e5223bf4258" providerId="LiveId" clId="{4E6F4D40-4402-46A5-9DDD-F84BCA863252}" dt="2021-09-20T14:32:20.720" v="2739" actId="1076"/>
          <ac:picMkLst>
            <pc:docMk/>
            <pc:sldMk cId="1034567315" sldId="353"/>
            <ac:picMk id="1026" creationId="{F9B8FB09-D49D-4A53-8352-F6ABF644948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 https://docs.google.com/document/d/18NilD0_K4ucVWzL-wc9dD0LPSgXWpD_uX4-ljJm3JUI/edit?usp=sharing</a:t>
            </a:r>
          </a:p>
        </p:txBody>
      </p:sp>
      <p:sp>
        <p:nvSpPr>
          <p:cNvPr id="4" name="Slide Number Placeholder 3"/>
          <p:cNvSpPr>
            <a:spLocks noGrp="1"/>
          </p:cNvSpPr>
          <p:nvPr>
            <p:ph type="sldNum" sz="quarter" idx="5"/>
          </p:nvPr>
        </p:nvSpPr>
        <p:spPr/>
        <p:txBody>
          <a:bodyPr/>
          <a:lstStyle/>
          <a:p>
            <a:fld id="{27074981-25C1-457C-8386-0D62D672533A}" type="slidenum">
              <a:rPr lang="en-US" smtClean="0"/>
              <a:t>3</a:t>
            </a:fld>
            <a:endParaRPr lang="en-US"/>
          </a:p>
        </p:txBody>
      </p:sp>
    </p:spTree>
    <p:extLst>
      <p:ext uri="{BB962C8B-B14F-4D97-AF65-F5344CB8AC3E}">
        <p14:creationId xmlns:p14="http://schemas.microsoft.com/office/powerpoint/2010/main" val="717207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8</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9/20/2021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docs.google.com/document/d/18NilD0_K4ucVWzL-wc9dD0LPSgXWpD_uX4-ljJm3JUI/edit?usp=sharing"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1524000" y="4125127"/>
            <a:ext cx="9144000" cy="1975421"/>
          </a:xfrm>
        </p:spPr>
        <p:txBody>
          <a:bodyPr>
            <a:normAutofit fontScale="62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Wollstonecraft’s work</a:t>
            </a:r>
          </a:p>
          <a:p>
            <a:r>
              <a:rPr lang="en-US" sz="4100" dirty="0">
                <a:cs typeface="Times New Roman" panose="02020603050405020304" pitchFamily="18" charset="0"/>
              </a:rPr>
              <a:t>Discuss Young’s work</a:t>
            </a:r>
          </a:p>
          <a:p>
            <a:r>
              <a:rPr lang="en-US" sz="4100" dirty="0">
                <a:cs typeface="Times New Roman" panose="02020603050405020304" pitchFamily="18" charset="0"/>
              </a:rPr>
              <a:t>Discuss how they shared their DCs &amp; issues in different genres</a:t>
            </a: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Robert Frost | Poetry Foundation">
            <a:extLst>
              <a:ext uri="{FF2B5EF4-FFF2-40B4-BE49-F238E27FC236}">
                <a16:creationId xmlns:a16="http://schemas.microsoft.com/office/drawing/2014/main" id="{F9B8FB09-D49D-4A53-8352-F6ABF644948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577" r="25075" b="-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39F4D2BA-704F-41F4-93D3-E69367A38938}"/>
              </a:ext>
            </a:extLst>
          </p:cNvPr>
          <p:cNvSpPr>
            <a:spLocks noGrp="1"/>
          </p:cNvSpPr>
          <p:nvPr>
            <p:ph idx="1"/>
          </p:nvPr>
        </p:nvSpPr>
        <p:spPr>
          <a:xfrm>
            <a:off x="6417734" y="766916"/>
            <a:ext cx="5291663" cy="5600545"/>
          </a:xfrm>
        </p:spPr>
        <p:txBody>
          <a:bodyPr>
            <a:normAutofit/>
          </a:bodyPr>
          <a:lstStyle/>
          <a:p>
            <a:pPr marL="0" indent="0">
              <a:buNone/>
            </a:pPr>
            <a:r>
              <a:rPr lang="en-US" i="0" dirty="0">
                <a:effectLst/>
                <a:latin typeface="le-monde-livre-std"/>
              </a:rPr>
              <a:t>No tears in the writer, no tears in the reader. No surprise in the writer, no surprise in the reader. </a:t>
            </a:r>
          </a:p>
          <a:p>
            <a:pPr marL="0" indent="0">
              <a:buNone/>
            </a:pPr>
            <a:r>
              <a:rPr lang="en-US" dirty="0">
                <a:latin typeface="le-monde-livre-std"/>
              </a:rPr>
              <a:t>– </a:t>
            </a:r>
            <a:r>
              <a:rPr lang="en-US" i="0" dirty="0">
                <a:effectLst/>
                <a:latin typeface="le-monde-livre-std"/>
              </a:rPr>
              <a:t>Robert Frost</a:t>
            </a:r>
          </a:p>
          <a:p>
            <a:pPr marL="0" indent="0">
              <a:buNone/>
            </a:pPr>
            <a:endParaRPr lang="en-US" dirty="0">
              <a:latin typeface="le-monde-livre-std"/>
            </a:endParaRPr>
          </a:p>
          <a:p>
            <a:pPr marL="0" indent="0">
              <a:buNone/>
            </a:pPr>
            <a:r>
              <a:rPr lang="en-US" sz="2200" dirty="0">
                <a:latin typeface="le-monde-livre-std"/>
              </a:rPr>
              <a:t>We often hear the word “strategy” in reference to gaming or business, but there are writing strategies as well. </a:t>
            </a:r>
          </a:p>
          <a:p>
            <a:pPr marL="0" indent="0">
              <a:buNone/>
            </a:pPr>
            <a:r>
              <a:rPr lang="en-US" sz="2200" dirty="0">
                <a:latin typeface="le-monde-livre-std"/>
              </a:rPr>
              <a:t>What you think a “writing strategy” is?</a:t>
            </a:r>
          </a:p>
          <a:p>
            <a:pPr marL="0" indent="0">
              <a:buNone/>
            </a:pPr>
            <a:r>
              <a:rPr lang="en-US" sz="2200" dirty="0">
                <a:latin typeface="le-monde-livre-std"/>
              </a:rPr>
              <a:t>Give an example of a writing strategy. </a:t>
            </a:r>
          </a:p>
        </p:txBody>
      </p:sp>
    </p:spTree>
    <p:extLst>
      <p:ext uri="{BB962C8B-B14F-4D97-AF65-F5344CB8AC3E}">
        <p14:creationId xmlns:p14="http://schemas.microsoft.com/office/powerpoint/2010/main" val="1034567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Think for yourself | The Baylor Lariat">
            <a:extLst>
              <a:ext uri="{FF2B5EF4-FFF2-40B4-BE49-F238E27FC236}">
                <a16:creationId xmlns:a16="http://schemas.microsoft.com/office/drawing/2014/main" id="{FA28AB5E-B270-4FAF-BD2B-88845114BB2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51" t="349" r="23573"/>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396C3B2-746A-4B80-AA68-8F3C00F52A38}"/>
              </a:ext>
            </a:extLst>
          </p:cNvPr>
          <p:cNvSpPr>
            <a:spLocks noGrp="1"/>
          </p:cNvSpPr>
          <p:nvPr>
            <p:ph type="title"/>
          </p:nvPr>
        </p:nvSpPr>
        <p:spPr>
          <a:xfrm>
            <a:off x="371094" y="1161288"/>
            <a:ext cx="3438144" cy="1124712"/>
          </a:xfrm>
        </p:spPr>
        <p:txBody>
          <a:bodyPr anchor="b">
            <a:normAutofit/>
          </a:bodyPr>
          <a:lstStyle/>
          <a:p>
            <a:r>
              <a:rPr lang="en-US" sz="2800" dirty="0"/>
              <a:t>Prep for Discussion</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536769A-059D-4823-BCB1-38DD18198C33}"/>
              </a:ext>
            </a:extLst>
          </p:cNvPr>
          <p:cNvSpPr>
            <a:spLocks noGrp="1"/>
          </p:cNvSpPr>
          <p:nvPr>
            <p:ph idx="1"/>
          </p:nvPr>
        </p:nvSpPr>
        <p:spPr>
          <a:xfrm>
            <a:off x="371093" y="2718054"/>
            <a:ext cx="4328726" cy="3604088"/>
          </a:xfrm>
        </p:spPr>
        <p:txBody>
          <a:bodyPr anchor="t">
            <a:normAutofit lnSpcReduction="10000"/>
          </a:bodyPr>
          <a:lstStyle/>
          <a:p>
            <a:r>
              <a:rPr lang="en-US" sz="1700" dirty="0"/>
              <a:t>Before we discuss the two assignments for today, we’re going to spend some time thinking individually.</a:t>
            </a:r>
          </a:p>
          <a:p>
            <a:r>
              <a:rPr lang="en-US" sz="1700" dirty="0"/>
              <a:t>I put a shared Google Doc link in the chat box: </a:t>
            </a:r>
            <a:r>
              <a:rPr lang="en-US" sz="1700" dirty="0">
                <a:hlinkClick r:id="rId4"/>
              </a:rPr>
              <a:t>https://docs.google.com/document/d/18NilD0_K4ucVWzL-wc9dD0LPSgXWpD_uX4-ljJm3JUI/edit?usp=sharing</a:t>
            </a:r>
            <a:endParaRPr lang="en-US" sz="1700" dirty="0"/>
          </a:p>
          <a:p>
            <a:r>
              <a:rPr lang="en-US" sz="1700" dirty="0"/>
              <a:t>Click on it and answer the questions for Discussion #1 </a:t>
            </a:r>
            <a:r>
              <a:rPr lang="en-US" sz="1700" b="1" i="1" dirty="0"/>
              <a:t>and</a:t>
            </a:r>
            <a:r>
              <a:rPr lang="en-US" sz="1700" dirty="0"/>
              <a:t> Discussion #2.</a:t>
            </a:r>
          </a:p>
          <a:p>
            <a:r>
              <a:rPr lang="en-US" sz="1700" dirty="0"/>
              <a:t>You have 15 minutes to answer both sets of questions.</a:t>
            </a:r>
          </a:p>
          <a:p>
            <a:r>
              <a:rPr lang="en-US" sz="1700" dirty="0"/>
              <a:t>This activity will help with today’s homework, so participation is crucial! </a:t>
            </a:r>
          </a:p>
        </p:txBody>
      </p:sp>
    </p:spTree>
    <p:extLst>
      <p:ext uri="{BB962C8B-B14F-4D97-AF65-F5344CB8AC3E}">
        <p14:creationId xmlns:p14="http://schemas.microsoft.com/office/powerpoint/2010/main" val="219418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Benefits Of Using Discussion Forums in a Knowledge Management Environment -  Blog &amp;amp; Insights - Knowledge Powered Solutions (KPS)">
            <a:extLst>
              <a:ext uri="{FF2B5EF4-FFF2-40B4-BE49-F238E27FC236}">
                <a16:creationId xmlns:a16="http://schemas.microsoft.com/office/drawing/2014/main" id="{A4F436C6-1A96-4509-811C-530A705052C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98" r="26744" b="8091"/>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137" name="Rectangle 136">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396C3B2-746A-4B80-AA68-8F3C00F52A38}"/>
              </a:ext>
            </a:extLst>
          </p:cNvPr>
          <p:cNvSpPr>
            <a:spLocks noGrp="1"/>
          </p:cNvSpPr>
          <p:nvPr>
            <p:ph type="title"/>
          </p:nvPr>
        </p:nvSpPr>
        <p:spPr>
          <a:xfrm>
            <a:off x="371094" y="1161288"/>
            <a:ext cx="3438144" cy="1124712"/>
          </a:xfrm>
        </p:spPr>
        <p:txBody>
          <a:bodyPr anchor="b">
            <a:normAutofit/>
          </a:bodyPr>
          <a:lstStyle/>
          <a:p>
            <a:r>
              <a:rPr lang="en-US" sz="2800" dirty="0"/>
              <a:t>Small Group Discussion</a:t>
            </a:r>
          </a:p>
        </p:txBody>
      </p:sp>
      <p:sp>
        <p:nvSpPr>
          <p:cNvPr id="139" name="Rectangle 138">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1" name="Rectangle 140">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536769A-059D-4823-BCB1-38DD18198C33}"/>
              </a:ext>
            </a:extLst>
          </p:cNvPr>
          <p:cNvSpPr>
            <a:spLocks noGrp="1"/>
          </p:cNvSpPr>
          <p:nvPr>
            <p:ph idx="1"/>
          </p:nvPr>
        </p:nvSpPr>
        <p:spPr>
          <a:xfrm>
            <a:off x="371093" y="2718054"/>
            <a:ext cx="5321783" cy="3207258"/>
          </a:xfrm>
        </p:spPr>
        <p:txBody>
          <a:bodyPr anchor="t">
            <a:normAutofit/>
          </a:bodyPr>
          <a:lstStyle/>
          <a:p>
            <a:r>
              <a:rPr lang="en-US" sz="2400" dirty="0"/>
              <a:t>I’ve divided the class into small groups to discuss your answers. </a:t>
            </a:r>
          </a:p>
          <a:p>
            <a:r>
              <a:rPr lang="en-US" sz="2400" dirty="0"/>
              <a:t>Each group needs to choose a </a:t>
            </a:r>
            <a:r>
              <a:rPr lang="en-US" sz="2400" b="1" dirty="0"/>
              <a:t>speaker</a:t>
            </a:r>
            <a:r>
              <a:rPr lang="en-US" sz="2400" dirty="0"/>
              <a:t> for our larger class discussion after this activity.</a:t>
            </a:r>
          </a:p>
          <a:p>
            <a:r>
              <a:rPr lang="en-US" sz="2400" dirty="0"/>
              <a:t>You have 10 minutes.</a:t>
            </a:r>
          </a:p>
        </p:txBody>
      </p:sp>
    </p:spTree>
    <p:extLst>
      <p:ext uri="{BB962C8B-B14F-4D97-AF65-F5344CB8AC3E}">
        <p14:creationId xmlns:p14="http://schemas.microsoft.com/office/powerpoint/2010/main" val="2682342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2"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Mary Wollstonecraft - Death, Quotes &amp; Beliefs - Biography">
            <a:extLst>
              <a:ext uri="{FF2B5EF4-FFF2-40B4-BE49-F238E27FC236}">
                <a16:creationId xmlns:a16="http://schemas.microsoft.com/office/drawing/2014/main" id="{4C141057-C5B9-4CD1-A48A-757E535FAD67}"/>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6125" b="37625"/>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31D243E-D55F-48FE-8029-B122DF0B614E}"/>
              </a:ext>
            </a:extLst>
          </p:cNvPr>
          <p:cNvSpPr>
            <a:spLocks noGrp="1"/>
          </p:cNvSpPr>
          <p:nvPr>
            <p:ph type="title"/>
          </p:nvPr>
        </p:nvSpPr>
        <p:spPr>
          <a:xfrm>
            <a:off x="841249" y="941832"/>
            <a:ext cx="10506456" cy="2057400"/>
          </a:xfrm>
        </p:spPr>
        <p:txBody>
          <a:bodyPr anchor="b">
            <a:normAutofit/>
          </a:bodyPr>
          <a:lstStyle/>
          <a:p>
            <a:r>
              <a:rPr lang="en-US" sz="5000" dirty="0"/>
              <a:t>Discussion #1</a:t>
            </a:r>
          </a:p>
        </p:txBody>
      </p:sp>
      <p:sp>
        <p:nvSpPr>
          <p:cNvPr id="2053" name="Rectangle 136">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54" name="Rectangle 138">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15E419EC-84D9-4D8B-A528-8D9DC2B95FB2}"/>
              </a:ext>
            </a:extLst>
          </p:cNvPr>
          <p:cNvSpPr>
            <a:spLocks noGrp="1"/>
          </p:cNvSpPr>
          <p:nvPr>
            <p:ph idx="1"/>
          </p:nvPr>
        </p:nvSpPr>
        <p:spPr>
          <a:xfrm>
            <a:off x="841248" y="3502152"/>
            <a:ext cx="10506456" cy="2670048"/>
          </a:xfrm>
        </p:spPr>
        <p:txBody>
          <a:bodyPr>
            <a:normAutofit/>
          </a:bodyPr>
          <a:lstStyle/>
          <a:p>
            <a:r>
              <a:rPr lang="en-US" sz="2000" dirty="0"/>
              <a:t>What is Wollstonecraft’s discourse community? </a:t>
            </a:r>
          </a:p>
          <a:p>
            <a:r>
              <a:rPr lang="en-US" sz="2000" dirty="0"/>
              <a:t>What’s the issue she is sharing about her discourse community?</a:t>
            </a:r>
          </a:p>
          <a:p>
            <a:r>
              <a:rPr lang="en-US" sz="2000" dirty="0"/>
              <a:t>Who is the intended audience?</a:t>
            </a:r>
          </a:p>
          <a:p>
            <a:r>
              <a:rPr lang="en-US" sz="2000" dirty="0"/>
              <a:t>What is one strategy she uses to persuade her audience?</a:t>
            </a:r>
          </a:p>
          <a:p>
            <a:endParaRPr lang="en-US" sz="2000" dirty="0"/>
          </a:p>
        </p:txBody>
      </p:sp>
    </p:spTree>
    <p:extLst>
      <p:ext uri="{BB962C8B-B14F-4D97-AF65-F5344CB8AC3E}">
        <p14:creationId xmlns:p14="http://schemas.microsoft.com/office/powerpoint/2010/main" val="20964322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Doing justice to disability: the upside of TEDx's Stella bungle">
            <a:extLst>
              <a:ext uri="{FF2B5EF4-FFF2-40B4-BE49-F238E27FC236}">
                <a16:creationId xmlns:a16="http://schemas.microsoft.com/office/drawing/2014/main" id="{4220FE88-F143-45CD-B273-D462CC389EC6}"/>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b="28798"/>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02A5916-1947-4DDE-9EF9-A3F36603D622}"/>
              </a:ext>
            </a:extLst>
          </p:cNvPr>
          <p:cNvSpPr>
            <a:spLocks noGrp="1"/>
          </p:cNvSpPr>
          <p:nvPr>
            <p:ph type="title"/>
          </p:nvPr>
        </p:nvSpPr>
        <p:spPr>
          <a:xfrm>
            <a:off x="841249" y="941832"/>
            <a:ext cx="10506456" cy="2057400"/>
          </a:xfrm>
        </p:spPr>
        <p:txBody>
          <a:bodyPr anchor="b">
            <a:normAutofit/>
          </a:bodyPr>
          <a:lstStyle/>
          <a:p>
            <a:r>
              <a:rPr lang="en-US" sz="5000"/>
              <a:t>Discussion #2</a:t>
            </a:r>
          </a:p>
        </p:txBody>
      </p:sp>
      <p:sp>
        <p:nvSpPr>
          <p:cNvPr id="73" name="Rectangle 7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5" name="Rectangle 7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89AE5E7-E763-4FBF-968F-4BB47260DF50}"/>
              </a:ext>
            </a:extLst>
          </p:cNvPr>
          <p:cNvSpPr>
            <a:spLocks noGrp="1"/>
          </p:cNvSpPr>
          <p:nvPr>
            <p:ph idx="1"/>
          </p:nvPr>
        </p:nvSpPr>
        <p:spPr>
          <a:xfrm>
            <a:off x="841248" y="3502152"/>
            <a:ext cx="10506456" cy="2670048"/>
          </a:xfrm>
        </p:spPr>
        <p:txBody>
          <a:bodyPr>
            <a:normAutofit/>
          </a:bodyPr>
          <a:lstStyle/>
          <a:p>
            <a:r>
              <a:rPr lang="en-US" sz="2000" dirty="0"/>
              <a:t>What is Young’s discourse community? </a:t>
            </a:r>
          </a:p>
          <a:p>
            <a:r>
              <a:rPr lang="en-US" sz="2000" dirty="0"/>
              <a:t>What’s the issue she is sharing about her discourse community?</a:t>
            </a:r>
          </a:p>
          <a:p>
            <a:r>
              <a:rPr lang="en-US" sz="2000" dirty="0"/>
              <a:t>Who is the intended audience?</a:t>
            </a:r>
          </a:p>
          <a:p>
            <a:r>
              <a:rPr lang="en-US" sz="2000" dirty="0"/>
              <a:t>What is one strategy she uses to persuade her audience?</a:t>
            </a:r>
          </a:p>
          <a:p>
            <a:endParaRPr lang="en-US" sz="2000" dirty="0"/>
          </a:p>
        </p:txBody>
      </p:sp>
    </p:spTree>
    <p:extLst>
      <p:ext uri="{BB962C8B-B14F-4D97-AF65-F5344CB8AC3E}">
        <p14:creationId xmlns:p14="http://schemas.microsoft.com/office/powerpoint/2010/main" val="353949537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0B9EE3F3-89B7-43C3-8651-C4C968309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77D3DB-27A7-4655-A72B-0223B474577C}"/>
              </a:ext>
            </a:extLst>
          </p:cNvPr>
          <p:cNvSpPr>
            <a:spLocks noGrp="1"/>
          </p:cNvSpPr>
          <p:nvPr>
            <p:ph type="title"/>
          </p:nvPr>
        </p:nvSpPr>
        <p:spPr>
          <a:xfrm>
            <a:off x="411480" y="991443"/>
            <a:ext cx="4443154" cy="1087819"/>
          </a:xfrm>
        </p:spPr>
        <p:txBody>
          <a:bodyPr anchor="b">
            <a:normAutofit/>
          </a:bodyPr>
          <a:lstStyle/>
          <a:p>
            <a:r>
              <a:rPr lang="en-US" sz="3400" dirty="0"/>
              <a:t>The Power of Language</a:t>
            </a:r>
          </a:p>
        </p:txBody>
      </p:sp>
      <p:sp>
        <p:nvSpPr>
          <p:cNvPr id="74" name="Rectangle 73">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5541"/>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7239724D-6B4F-4188-8F16-3DD541DEBF2D}"/>
              </a:ext>
            </a:extLst>
          </p:cNvPr>
          <p:cNvSpPr>
            <a:spLocks noGrp="1"/>
          </p:cNvSpPr>
          <p:nvPr>
            <p:ph idx="1"/>
          </p:nvPr>
        </p:nvSpPr>
        <p:spPr>
          <a:xfrm>
            <a:off x="411480" y="2684095"/>
            <a:ext cx="4443154" cy="3492868"/>
          </a:xfrm>
        </p:spPr>
        <p:txBody>
          <a:bodyPr>
            <a:normAutofit/>
          </a:bodyPr>
          <a:lstStyle/>
          <a:p>
            <a:pPr marL="0" indent="0">
              <a:buNone/>
            </a:pPr>
            <a:r>
              <a:rPr lang="en-US" sz="1800" dirty="0"/>
              <a:t>Answer out loud or put it in the chat box:</a:t>
            </a:r>
          </a:p>
          <a:p>
            <a:r>
              <a:rPr lang="en-US" sz="1800" dirty="0"/>
              <a:t>Which did you feel more connected with: the letter or the speech? Why?</a:t>
            </a:r>
          </a:p>
          <a:p>
            <a:r>
              <a:rPr lang="en-US" sz="1800" dirty="0"/>
              <a:t>Why does this matter—to have the audience moved by a letter or a speech?</a:t>
            </a:r>
          </a:p>
          <a:p>
            <a:pPr marL="0" indent="0">
              <a:buNone/>
            </a:pPr>
            <a:endParaRPr lang="en-US" sz="1800" dirty="0"/>
          </a:p>
        </p:txBody>
      </p:sp>
      <p:pic>
        <p:nvPicPr>
          <p:cNvPr id="6147" name="Picture 3" descr="Nine Professional Authors Offer Advice on How to Write">
            <a:extLst>
              <a:ext uri="{FF2B5EF4-FFF2-40B4-BE49-F238E27FC236}">
                <a16:creationId xmlns:a16="http://schemas.microsoft.com/office/drawing/2014/main" id="{A610A9C7-6084-41C7-BE01-2195758D1F4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85816" y="1258418"/>
            <a:ext cx="6440424" cy="4285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2014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lnSpcReduction="10000"/>
          </a:bodyPr>
          <a:lstStyle/>
          <a:p>
            <a:r>
              <a:rPr lang="en-US" dirty="0"/>
              <a:t>Create a post under the category Introductory Work, titled Full Name, Wollstonecraft &amp; Young. Please do the following:</a:t>
            </a:r>
          </a:p>
          <a:p>
            <a:pPr lvl="1"/>
            <a:r>
              <a:rPr lang="en-US" dirty="0"/>
              <a:t>Write two paragraphs in a single post, one paragraph about Wollstonecraft's letter, the second paragraph about Young's speech.</a:t>
            </a:r>
          </a:p>
          <a:p>
            <a:pPr lvl="1"/>
            <a:r>
              <a:rPr lang="en-US" dirty="0"/>
              <a:t>Details on how I want this done can be found on the Agenda for Week 5.</a:t>
            </a:r>
          </a:p>
          <a:p>
            <a:r>
              <a:rPr lang="en-US" dirty="0"/>
              <a:t>Respond to the Discussion Question “Wollstonecraft &amp; Young’s Writing Strategies”: </a:t>
            </a:r>
          </a:p>
          <a:p>
            <a:pPr lvl="1"/>
            <a:r>
              <a:rPr lang="en-US" dirty="0"/>
              <a:t>Describe one of Wollstonecraft and one of Young's writing strategies that gets your attention. Explain what she is doing and why it caught your attention. Just hit "reply" for this assignment--you don't have to make a new post!</a:t>
            </a:r>
          </a:p>
          <a:p>
            <a:r>
              <a:rPr lang="en-US" dirty="0"/>
              <a:t>Both assignments are due by </a:t>
            </a:r>
            <a:r>
              <a:rPr lang="en-US" b="1" dirty="0"/>
              <a:t>class</a:t>
            </a:r>
            <a:r>
              <a:rPr lang="en-US" dirty="0"/>
              <a:t> </a:t>
            </a:r>
            <a:r>
              <a:rPr lang="en-US" b="1" dirty="0"/>
              <a:t>time</a:t>
            </a:r>
            <a:r>
              <a:rPr lang="en-US" dirty="0"/>
              <a:t> on Wednesday, September 22. </a:t>
            </a:r>
          </a:p>
          <a:p>
            <a:endParaRPr lang="en-US" dirty="0"/>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1422</TotalTime>
  <Words>505</Words>
  <Application>Microsoft Office PowerPoint</Application>
  <PresentationFormat>Widescreen</PresentationFormat>
  <Paragraphs>46</Paragraphs>
  <Slides>8</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le-monde-livre-std</vt:lpstr>
      <vt:lpstr>Office Theme</vt:lpstr>
      <vt:lpstr>ENG 1121  English Composition 2 </vt:lpstr>
      <vt:lpstr>PowerPoint Presentation</vt:lpstr>
      <vt:lpstr>Prep for Discussion</vt:lpstr>
      <vt:lpstr>Small Group Discussion</vt:lpstr>
      <vt:lpstr>Discussion #1</vt:lpstr>
      <vt:lpstr>Discussion #2</vt:lpstr>
      <vt:lpstr>The Power of Language</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28</cp:revision>
  <dcterms:created xsi:type="dcterms:W3CDTF">2020-01-25T02:18:25Z</dcterms:created>
  <dcterms:modified xsi:type="dcterms:W3CDTF">2021-09-20T17:48:16Z</dcterms:modified>
</cp:coreProperties>
</file>