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96" d="100"/>
          <a:sy n="96" d="100"/>
        </p:scale>
        <p:origin x="-2112" y="-7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96185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510282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40719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598919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477273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3705743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BBA8B6-4D88-45C0-9A82-C6367AD217EB}" type="datetimeFigureOut">
              <a:rPr lang="en-US" smtClean="0"/>
              <a:t>7/13/2016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624554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BBA8B6-4D88-45C0-9A82-C6367AD217EB}" type="datetimeFigureOut">
              <a:rPr lang="en-US" smtClean="0"/>
              <a:t>7/13/2016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32023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BBA8B6-4D88-45C0-9A82-C6367AD217EB}" type="datetimeFigureOut">
              <a:rPr lang="en-US" smtClean="0"/>
              <a:t>7/13/2016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227980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20828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15490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0BBA8B6-4D88-45C0-9A82-C6367AD217EB}" type="datetimeFigureOut">
              <a:rPr lang="en-US" smtClean="0"/>
              <a:t>7/13/2016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9F99CFD-C41C-4756-8038-1EACC9AD4382}" type="slidenum">
              <a:rPr lang="en-US" smtClean="0"/>
              <a:t>‹#›</a:t>
            </a:fld>
            <a:endParaRPr lang="en-US"/>
          </a:p>
        </p:txBody>
      </p:sp>
    </p:spTree>
    <p:extLst>
      <p:ext uri="{BB962C8B-B14F-4D97-AF65-F5344CB8AC3E}">
        <p14:creationId xmlns:p14="http://schemas.microsoft.com/office/powerpoint/2010/main" val="2049474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evasquez0324@yahoo.com"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2388"/>
            <a:ext cx="7886700" cy="662782"/>
          </a:xfrm>
        </p:spPr>
        <p:txBody>
          <a:bodyPr/>
          <a:lstStyle/>
          <a:p>
            <a:r>
              <a:rPr lang="en-US" dirty="0" smtClean="0"/>
              <a:t>Day02 EX02 Design Process</a:t>
            </a:r>
            <a:endParaRPr lang="en-US" dirty="0"/>
          </a:p>
        </p:txBody>
      </p:sp>
      <p:sp>
        <p:nvSpPr>
          <p:cNvPr id="3" name="Content Placeholder 2"/>
          <p:cNvSpPr>
            <a:spLocks noGrp="1"/>
          </p:cNvSpPr>
          <p:nvPr>
            <p:ph idx="1"/>
          </p:nvPr>
        </p:nvSpPr>
        <p:spPr>
          <a:xfrm>
            <a:off x="628650" y="987765"/>
            <a:ext cx="7886700" cy="1089513"/>
          </a:xfrm>
        </p:spPr>
        <p:txBody>
          <a:bodyPr>
            <a:noAutofit/>
          </a:bodyPr>
          <a:lstStyle/>
          <a:p>
            <a:pPr marL="0" indent="0">
              <a:buNone/>
            </a:pPr>
            <a:r>
              <a:rPr lang="en-US" sz="1200" dirty="0" smtClean="0"/>
              <a:t>Name: Erick Vasquez</a:t>
            </a:r>
            <a:br>
              <a:rPr lang="en-US" sz="1200" dirty="0" smtClean="0"/>
            </a:br>
            <a:r>
              <a:rPr lang="en-US" sz="1200" dirty="0" smtClean="0"/>
              <a:t>Omar </a:t>
            </a:r>
            <a:r>
              <a:rPr lang="en-US" sz="1200" dirty="0" err="1" smtClean="0"/>
              <a:t>ELRaey</a:t>
            </a:r>
            <a:r>
              <a:rPr lang="en-US" sz="1200" dirty="0" smtClean="0"/>
              <a:t/>
            </a:r>
            <a:br>
              <a:rPr lang="en-US" sz="1200" dirty="0" smtClean="0"/>
            </a:br>
            <a:endParaRPr lang="en-US" sz="1200" dirty="0" smtClean="0"/>
          </a:p>
          <a:p>
            <a:pPr marL="0" indent="0">
              <a:buNone/>
            </a:pPr>
            <a:r>
              <a:rPr lang="en-US" sz="1200" dirty="0" smtClean="0"/>
              <a:t>Email: </a:t>
            </a:r>
            <a:r>
              <a:rPr lang="en-US" sz="1200" dirty="0" smtClean="0">
                <a:hlinkClick r:id="rId2"/>
              </a:rPr>
              <a:t>evasquez0324@yahoo.com</a:t>
            </a:r>
            <a:endParaRPr lang="en-US" sz="1200" dirty="0" smtClean="0"/>
          </a:p>
          <a:p>
            <a:pPr marL="0" indent="0">
              <a:buNone/>
            </a:pPr>
            <a:r>
              <a:rPr lang="en-US" sz="1200" dirty="0" smtClean="0"/>
              <a:t>elraeyomar@gmail.com</a:t>
            </a:r>
          </a:p>
          <a:p>
            <a:pPr marL="0" indent="0">
              <a:buNone/>
            </a:pPr>
            <a:r>
              <a:rPr lang="en-US" sz="1200" dirty="0" smtClean="0"/>
              <a:t>	You are an engineer at Research and Development (R&amp;D) Department in an elevator company and your manager, head of R&amp;D department asks you to develop a new elevator for empire state building. You have no experience of designing an elevator but you want to complete this challenging project. Research all information of current elevators that can be applied to this and create a plan for designing an elevator (i.e. design process). </a:t>
            </a:r>
            <a:endParaRPr lang="en-US" sz="1200" dirty="0"/>
          </a:p>
        </p:txBody>
      </p:sp>
      <p:pic>
        <p:nvPicPr>
          <p:cNvPr id="4" name="Picture 3"/>
          <p:cNvPicPr>
            <a:picLocks noChangeAspect="1"/>
          </p:cNvPicPr>
          <p:nvPr/>
        </p:nvPicPr>
        <p:blipFill>
          <a:blip r:embed="rId3"/>
          <a:stretch>
            <a:fillRect/>
          </a:stretch>
        </p:blipFill>
        <p:spPr>
          <a:xfrm>
            <a:off x="7394684" y="4894986"/>
            <a:ext cx="1500817" cy="1125614"/>
          </a:xfrm>
          <a:prstGeom prst="rect">
            <a:avLst/>
          </a:prstGeom>
        </p:spPr>
      </p:pic>
      <p:pic>
        <p:nvPicPr>
          <p:cNvPr id="5" name="Picture 4"/>
          <p:cNvPicPr>
            <a:picLocks noChangeAspect="1"/>
          </p:cNvPicPr>
          <p:nvPr/>
        </p:nvPicPr>
        <p:blipFill>
          <a:blip r:embed="rId4"/>
          <a:stretch>
            <a:fillRect/>
          </a:stretch>
        </p:blipFill>
        <p:spPr>
          <a:xfrm>
            <a:off x="7394684" y="3622285"/>
            <a:ext cx="1504760" cy="946841"/>
          </a:xfrm>
          <a:prstGeom prst="rect">
            <a:avLst/>
          </a:prstGeom>
        </p:spPr>
      </p:pic>
      <p:pic>
        <p:nvPicPr>
          <p:cNvPr id="6" name="Picture 5"/>
          <p:cNvPicPr>
            <a:picLocks noChangeAspect="1"/>
          </p:cNvPicPr>
          <p:nvPr/>
        </p:nvPicPr>
        <p:blipFill>
          <a:blip r:embed="rId5"/>
          <a:stretch>
            <a:fillRect/>
          </a:stretch>
        </p:blipFill>
        <p:spPr>
          <a:xfrm>
            <a:off x="7395614" y="2655529"/>
            <a:ext cx="1503830" cy="846334"/>
          </a:xfrm>
          <a:prstGeom prst="rect">
            <a:avLst/>
          </a:prstGeom>
        </p:spPr>
      </p:pic>
      <p:sp>
        <p:nvSpPr>
          <p:cNvPr id="7" name="Content Placeholder 2"/>
          <p:cNvSpPr txBox="1">
            <a:spLocks/>
          </p:cNvSpPr>
          <p:nvPr/>
        </p:nvSpPr>
        <p:spPr>
          <a:xfrm>
            <a:off x="628650" y="2949488"/>
            <a:ext cx="7886700" cy="3239276"/>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smtClean="0"/>
              <a:t>Describe here</a:t>
            </a:r>
            <a:r>
              <a:rPr lang="en-US" sz="1200" dirty="0" smtClean="0"/>
              <a:t>.</a:t>
            </a:r>
          </a:p>
          <a:p>
            <a:r>
              <a:rPr lang="en-US" sz="1200" dirty="0" smtClean="0"/>
              <a:t>Design Process:</a:t>
            </a:r>
            <a:r>
              <a:rPr lang="en-US" sz="1200" dirty="0" smtClean="0"/>
              <a:t/>
            </a:r>
            <a:br>
              <a:rPr lang="en-US" sz="1200" dirty="0" smtClean="0"/>
            </a:br>
            <a:r>
              <a:rPr lang="en-US" sz="1200" dirty="0" smtClean="0"/>
              <a:t>First gather all the information of the previous elevators.</a:t>
            </a:r>
            <a:br>
              <a:rPr lang="en-US" sz="1200" dirty="0" smtClean="0"/>
            </a:br>
            <a:r>
              <a:rPr lang="en-US" sz="1200" dirty="0" smtClean="0"/>
              <a:t>Learn of the new specifications that are needed for the upgrade.</a:t>
            </a:r>
            <a:br>
              <a:rPr lang="en-US" sz="1200" dirty="0" smtClean="0"/>
            </a:br>
            <a:r>
              <a:rPr lang="en-US" sz="1200" dirty="0" smtClean="0"/>
              <a:t>Learn how </a:t>
            </a:r>
            <a:r>
              <a:rPr lang="en-US" sz="1200" dirty="0" smtClean="0"/>
              <a:t>an </a:t>
            </a:r>
            <a:r>
              <a:rPr lang="en-US" sz="1200" dirty="0" smtClean="0"/>
              <a:t>elevator works.</a:t>
            </a:r>
            <a:br>
              <a:rPr lang="en-US" sz="1200" dirty="0" smtClean="0"/>
            </a:br>
            <a:r>
              <a:rPr lang="en-US" sz="1200" dirty="0" smtClean="0"/>
              <a:t>(specifically in a high-rise structure)</a:t>
            </a:r>
            <a:br>
              <a:rPr lang="en-US" sz="1200" dirty="0" smtClean="0"/>
            </a:br>
            <a:r>
              <a:rPr lang="en-US" sz="1200" dirty="0" smtClean="0"/>
              <a:t>Learn the average traffic flow of people in the elevators . </a:t>
            </a:r>
            <a:br>
              <a:rPr lang="en-US" sz="1200" dirty="0" smtClean="0"/>
            </a:br>
            <a:r>
              <a:rPr lang="en-US" sz="1200" dirty="0" smtClean="0"/>
              <a:t>(The maximum capacity should be a decent amount higher than the average.)</a:t>
            </a:r>
            <a:br>
              <a:rPr lang="en-US" sz="1200" dirty="0" smtClean="0"/>
            </a:br>
            <a:r>
              <a:rPr lang="en-US" sz="1200" dirty="0" smtClean="0"/>
              <a:t>Learn the speed needed for the elevator to make it to several floors in a high building in time.</a:t>
            </a:r>
            <a:br>
              <a:rPr lang="en-US" sz="1200" dirty="0" smtClean="0"/>
            </a:br>
            <a:r>
              <a:rPr lang="en-US" sz="1200" dirty="0" smtClean="0"/>
              <a:t>(Do not leave people waiting too long.)</a:t>
            </a:r>
            <a:br>
              <a:rPr lang="en-US" sz="1200" dirty="0" smtClean="0"/>
            </a:br>
            <a:r>
              <a:rPr lang="en-US" sz="1200" dirty="0" smtClean="0"/>
              <a:t>Learn of the best materials needed to best fit all specifications.</a:t>
            </a:r>
            <a:br>
              <a:rPr lang="en-US" sz="1200" dirty="0" smtClean="0"/>
            </a:br>
            <a:r>
              <a:rPr lang="en-US" sz="1200" dirty="0" smtClean="0"/>
              <a:t>Start measuring all the dimensions needed to fit  the new elevator.</a:t>
            </a:r>
            <a:br>
              <a:rPr lang="en-US" sz="1200" dirty="0" smtClean="0"/>
            </a:br>
            <a:r>
              <a:rPr lang="en-US" sz="1200" dirty="0" smtClean="0"/>
              <a:t>Make blueprints of new elevators.</a:t>
            </a:r>
            <a:br>
              <a:rPr lang="en-US" sz="1200" dirty="0" smtClean="0"/>
            </a:br>
            <a:r>
              <a:rPr lang="en-US" sz="1200" dirty="0" smtClean="0"/>
              <a:t>Make sure that everything is safe as possible.</a:t>
            </a:r>
            <a:br>
              <a:rPr lang="en-US" sz="1200" dirty="0" smtClean="0"/>
            </a:br>
            <a:r>
              <a:rPr lang="en-US" sz="1200" dirty="0" smtClean="0"/>
              <a:t>Costs</a:t>
            </a:r>
            <a:endParaRPr lang="en-US" sz="1200" dirty="0"/>
          </a:p>
        </p:txBody>
      </p:sp>
    </p:spTree>
    <p:extLst>
      <p:ext uri="{BB962C8B-B14F-4D97-AF65-F5344CB8AC3E}">
        <p14:creationId xmlns:p14="http://schemas.microsoft.com/office/powerpoint/2010/main" val="689903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The type of elevator we will be using is the gearless traction elevator. They are the only kind of elevators that can be used for high-rise buildings, since 1454 feet is the height of the empire state, an elevator of speed that can reach 500 feet per minute and can go as high as 2000 feet will be perfect. In the long term when it’s required to install a new electronic elevator system, it’s rarely necessary to change the elevator. The counterweight (which descends when the car elevates) is designed to match the weight of the car and half of the load, so the motor is designed to take care of the other half of the car’s load. That reduces the energy consumption of the motor.</a:t>
            </a:r>
            <a:endParaRPr lang="en-US" dirty="0"/>
          </a:p>
        </p:txBody>
      </p:sp>
    </p:spTree>
    <p:extLst>
      <p:ext uri="{BB962C8B-B14F-4D97-AF65-F5344CB8AC3E}">
        <p14:creationId xmlns:p14="http://schemas.microsoft.com/office/powerpoint/2010/main" val="14628663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225</TotalTime>
  <Words>151</Words>
  <Application>Microsoft Office PowerPoint</Application>
  <PresentationFormat>On-screen Show (4:3)</PresentationFormat>
  <Paragraphs>8</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Day02 EX02 Design Process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Masato Nakamura</dc:creator>
  <cp:lastModifiedBy>Labs</cp:lastModifiedBy>
  <cp:revision>12</cp:revision>
  <dcterms:created xsi:type="dcterms:W3CDTF">2016-07-12T18:02:01Z</dcterms:created>
  <dcterms:modified xsi:type="dcterms:W3CDTF">2016-07-13T18:10:19Z</dcterms:modified>
</cp:coreProperties>
</file>