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7" r:id="rId3"/>
    <p:sldId id="270" r:id="rId4"/>
    <p:sldId id="263" r:id="rId5"/>
    <p:sldId id="271" r:id="rId6"/>
    <p:sldId id="268" r:id="rId7"/>
    <p:sldId id="269" r:id="rId8"/>
    <p:sldId id="272" r:id="rId9"/>
    <p:sldId id="266" r:id="rId10"/>
    <p:sldId id="267" r:id="rId11"/>
    <p:sldId id="258" r:id="rId12"/>
    <p:sldId id="259" r:id="rId13"/>
    <p:sldId id="260" r:id="rId14"/>
    <p:sldId id="261" r:id="rId15"/>
    <p:sldId id="26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550" autoAdjust="0"/>
    <p:restoredTop sz="86380" autoAdjust="0"/>
  </p:normalViewPr>
  <p:slideViewPr>
    <p:cSldViewPr>
      <p:cViewPr>
        <p:scale>
          <a:sx n="66" d="100"/>
          <a:sy n="66" d="100"/>
        </p:scale>
        <p:origin x="-1176" y="180"/>
      </p:cViewPr>
      <p:guideLst>
        <p:guide orient="horz" pos="2160"/>
        <p:guide pos="2880"/>
      </p:guideLst>
    </p:cSldViewPr>
  </p:slideViewPr>
  <p:outlineViewPr>
    <p:cViewPr>
      <p:scale>
        <a:sx n="33" d="100"/>
        <a:sy n="33" d="100"/>
      </p:scale>
      <p:origin x="0" y="360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D9274C-7AE2-46B5-BC2D-A0546725074F}" type="doc">
      <dgm:prSet loTypeId="urn:microsoft.com/office/officeart/2005/8/layout/cycle5" loCatId="cycle" qsTypeId="urn:microsoft.com/office/officeart/2005/8/quickstyle/simple3" qsCatId="simple" csTypeId="urn:microsoft.com/office/officeart/2005/8/colors/accent1_4" csCatId="accent1" phldr="1"/>
      <dgm:spPr/>
      <dgm:t>
        <a:bodyPr/>
        <a:lstStyle/>
        <a:p>
          <a:endParaRPr lang="en-US"/>
        </a:p>
      </dgm:t>
    </dgm:pt>
    <dgm:pt modelId="{CE0E8ECA-7131-4E64-9640-84A54F73FB15}">
      <dgm:prSet phldrT="[Text]"/>
      <dgm:spPr/>
      <dgm:t>
        <a:bodyPr/>
        <a:lstStyle/>
        <a:p>
          <a:r>
            <a:rPr lang="en-US" dirty="0" smtClean="0"/>
            <a:t>Research</a:t>
          </a:r>
          <a:endParaRPr lang="en-US" dirty="0"/>
        </a:p>
      </dgm:t>
    </dgm:pt>
    <dgm:pt modelId="{F2D59076-6F85-4DAB-8213-6CBF375CA0E1}" type="parTrans" cxnId="{3F5FD78A-D5D0-4544-B3B7-9EB5774D1818}">
      <dgm:prSet/>
      <dgm:spPr/>
      <dgm:t>
        <a:bodyPr/>
        <a:lstStyle/>
        <a:p>
          <a:endParaRPr lang="en-US"/>
        </a:p>
      </dgm:t>
    </dgm:pt>
    <dgm:pt modelId="{E29C57AC-D7D8-492B-8C5F-3C1EFCCE9146}" type="sibTrans" cxnId="{3F5FD78A-D5D0-4544-B3B7-9EB5774D1818}">
      <dgm:prSet>
        <dgm:style>
          <a:lnRef idx="2">
            <a:schemeClr val="dk1"/>
          </a:lnRef>
          <a:fillRef idx="0">
            <a:schemeClr val="dk1"/>
          </a:fillRef>
          <a:effectRef idx="1">
            <a:schemeClr val="dk1"/>
          </a:effectRef>
          <a:fontRef idx="minor">
            <a:schemeClr val="tx1"/>
          </a:fontRef>
        </dgm:style>
      </dgm:prSet>
      <dgm:spPr/>
      <dgm:t>
        <a:bodyPr/>
        <a:lstStyle/>
        <a:p>
          <a:endParaRPr lang="en-US"/>
        </a:p>
      </dgm:t>
    </dgm:pt>
    <dgm:pt modelId="{97D53113-36AC-43FA-B10A-33E3D0455F68}">
      <dgm:prSet phldrT="[Text]"/>
      <dgm:spPr/>
      <dgm:t>
        <a:bodyPr/>
        <a:lstStyle/>
        <a:p>
          <a:r>
            <a:rPr lang="en-US" dirty="0" smtClean="0"/>
            <a:t>Design</a:t>
          </a:r>
          <a:endParaRPr lang="en-US" dirty="0"/>
        </a:p>
      </dgm:t>
    </dgm:pt>
    <dgm:pt modelId="{BEAD6786-03E0-4316-9208-6A4122E84FF0}" type="parTrans" cxnId="{BAD52DBE-0EB4-4C37-9F2B-F8DB01E1554A}">
      <dgm:prSet/>
      <dgm:spPr/>
      <dgm:t>
        <a:bodyPr/>
        <a:lstStyle/>
        <a:p>
          <a:endParaRPr lang="en-US"/>
        </a:p>
      </dgm:t>
    </dgm:pt>
    <dgm:pt modelId="{60C35277-9188-4C47-9E13-E6C3F0DC91D9}" type="sibTrans" cxnId="{BAD52DBE-0EB4-4C37-9F2B-F8DB01E1554A}">
      <dgm:prSet>
        <dgm:style>
          <a:lnRef idx="2">
            <a:schemeClr val="dk1"/>
          </a:lnRef>
          <a:fillRef idx="0">
            <a:schemeClr val="dk1"/>
          </a:fillRef>
          <a:effectRef idx="1">
            <a:schemeClr val="dk1"/>
          </a:effectRef>
          <a:fontRef idx="minor">
            <a:schemeClr val="tx1"/>
          </a:fontRef>
        </dgm:style>
      </dgm:prSet>
      <dgm:spPr/>
      <dgm:t>
        <a:bodyPr/>
        <a:lstStyle/>
        <a:p>
          <a:endParaRPr lang="en-US"/>
        </a:p>
      </dgm:t>
    </dgm:pt>
    <dgm:pt modelId="{39C6A748-2E71-4875-94E8-5E1C154EA70A}">
      <dgm:prSet phldrT="[Text]"/>
      <dgm:spPr/>
      <dgm:t>
        <a:bodyPr/>
        <a:lstStyle/>
        <a:p>
          <a:r>
            <a:rPr lang="en-US" dirty="0" smtClean="0"/>
            <a:t>Plan</a:t>
          </a:r>
          <a:endParaRPr lang="en-US" dirty="0"/>
        </a:p>
      </dgm:t>
    </dgm:pt>
    <dgm:pt modelId="{F16DFB1D-751E-4931-98D8-17B9110B8A47}" type="parTrans" cxnId="{FD559678-C5E7-451F-9F77-4F674E2D9C83}">
      <dgm:prSet/>
      <dgm:spPr/>
      <dgm:t>
        <a:bodyPr/>
        <a:lstStyle/>
        <a:p>
          <a:endParaRPr lang="en-US"/>
        </a:p>
      </dgm:t>
    </dgm:pt>
    <dgm:pt modelId="{8D3FD5A3-BA58-4FAD-B5DC-563DC679D4E7}" type="sibTrans" cxnId="{FD559678-C5E7-451F-9F77-4F674E2D9C83}">
      <dgm:prSet>
        <dgm:style>
          <a:lnRef idx="2">
            <a:schemeClr val="dk1"/>
          </a:lnRef>
          <a:fillRef idx="0">
            <a:schemeClr val="dk1"/>
          </a:fillRef>
          <a:effectRef idx="1">
            <a:schemeClr val="dk1"/>
          </a:effectRef>
          <a:fontRef idx="minor">
            <a:schemeClr val="tx1"/>
          </a:fontRef>
        </dgm:style>
      </dgm:prSet>
      <dgm:spPr/>
      <dgm:t>
        <a:bodyPr/>
        <a:lstStyle/>
        <a:p>
          <a:endParaRPr lang="en-US"/>
        </a:p>
      </dgm:t>
    </dgm:pt>
    <dgm:pt modelId="{4242B164-92E1-4B27-BB36-89F986D67D20}">
      <dgm:prSet phldrT="[Text]"/>
      <dgm:spPr/>
      <dgm:t>
        <a:bodyPr/>
        <a:lstStyle/>
        <a:p>
          <a:r>
            <a:rPr lang="en-US" dirty="0" smtClean="0"/>
            <a:t>Coordination</a:t>
          </a:r>
          <a:endParaRPr lang="en-US" dirty="0"/>
        </a:p>
      </dgm:t>
    </dgm:pt>
    <dgm:pt modelId="{D8EF0119-11CA-43ED-9AC1-0F3DF18D5EF2}" type="parTrans" cxnId="{614BBAF4-BEA5-43DD-99A5-9C4752C88E65}">
      <dgm:prSet/>
      <dgm:spPr/>
      <dgm:t>
        <a:bodyPr/>
        <a:lstStyle/>
        <a:p>
          <a:endParaRPr lang="en-US"/>
        </a:p>
      </dgm:t>
    </dgm:pt>
    <dgm:pt modelId="{DE9F9F3E-827E-4583-BEDD-08E8F70607BF}" type="sibTrans" cxnId="{614BBAF4-BEA5-43DD-99A5-9C4752C88E65}">
      <dgm:prSet>
        <dgm:style>
          <a:lnRef idx="2">
            <a:schemeClr val="dk1"/>
          </a:lnRef>
          <a:fillRef idx="0">
            <a:schemeClr val="dk1"/>
          </a:fillRef>
          <a:effectRef idx="1">
            <a:schemeClr val="dk1"/>
          </a:effectRef>
          <a:fontRef idx="minor">
            <a:schemeClr val="tx1"/>
          </a:fontRef>
        </dgm:style>
      </dgm:prSet>
      <dgm:spPr/>
      <dgm:t>
        <a:bodyPr/>
        <a:lstStyle/>
        <a:p>
          <a:endParaRPr lang="en-US"/>
        </a:p>
      </dgm:t>
    </dgm:pt>
    <dgm:pt modelId="{978DCFF6-9A06-4CFC-A47E-4D9CFAB5D44E}">
      <dgm:prSet phldrT="[Text]"/>
      <dgm:spPr/>
      <dgm:t>
        <a:bodyPr/>
        <a:lstStyle/>
        <a:p>
          <a:r>
            <a:rPr lang="en-US" dirty="0" smtClean="0"/>
            <a:t>Evaluation</a:t>
          </a:r>
          <a:endParaRPr lang="en-US" dirty="0"/>
        </a:p>
      </dgm:t>
    </dgm:pt>
    <dgm:pt modelId="{7AC9D636-FD85-4BA4-A27B-D641D294E8F7}" type="parTrans" cxnId="{B0543971-BDEB-47A0-BCD2-E3B5A88AB38F}">
      <dgm:prSet/>
      <dgm:spPr/>
      <dgm:t>
        <a:bodyPr/>
        <a:lstStyle/>
        <a:p>
          <a:endParaRPr lang="en-US"/>
        </a:p>
      </dgm:t>
    </dgm:pt>
    <dgm:pt modelId="{96E32191-2A6C-48C4-8841-CD4E26068C90}" type="sibTrans" cxnId="{B0543971-BDEB-47A0-BCD2-E3B5A88AB38F}">
      <dgm:prSet>
        <dgm:style>
          <a:lnRef idx="2">
            <a:schemeClr val="dk1"/>
          </a:lnRef>
          <a:fillRef idx="0">
            <a:schemeClr val="dk1"/>
          </a:fillRef>
          <a:effectRef idx="1">
            <a:schemeClr val="dk1"/>
          </a:effectRef>
          <a:fontRef idx="minor">
            <a:schemeClr val="tx1"/>
          </a:fontRef>
        </dgm:style>
      </dgm:prSet>
      <dgm:spPr/>
      <dgm:t>
        <a:bodyPr/>
        <a:lstStyle/>
        <a:p>
          <a:endParaRPr lang="en-US"/>
        </a:p>
      </dgm:t>
    </dgm:pt>
    <dgm:pt modelId="{BB3A7275-78F7-4FF4-8BE5-CA3795EB1030}" type="pres">
      <dgm:prSet presAssocID="{74D9274C-7AE2-46B5-BC2D-A0546725074F}" presName="cycle" presStyleCnt="0">
        <dgm:presLayoutVars>
          <dgm:dir/>
          <dgm:resizeHandles val="exact"/>
        </dgm:presLayoutVars>
      </dgm:prSet>
      <dgm:spPr/>
      <dgm:t>
        <a:bodyPr/>
        <a:lstStyle/>
        <a:p>
          <a:endParaRPr lang="en-US"/>
        </a:p>
      </dgm:t>
    </dgm:pt>
    <dgm:pt modelId="{E81B9F86-F8FB-4D80-8F52-99DE6721FB21}" type="pres">
      <dgm:prSet presAssocID="{CE0E8ECA-7131-4E64-9640-84A54F73FB15}" presName="node" presStyleLbl="node1" presStyleIdx="0" presStyleCnt="5">
        <dgm:presLayoutVars>
          <dgm:bulletEnabled val="1"/>
        </dgm:presLayoutVars>
      </dgm:prSet>
      <dgm:spPr/>
      <dgm:t>
        <a:bodyPr/>
        <a:lstStyle/>
        <a:p>
          <a:endParaRPr lang="en-US"/>
        </a:p>
      </dgm:t>
    </dgm:pt>
    <dgm:pt modelId="{FED88A42-68C6-4789-899B-B6F8511E5EA7}" type="pres">
      <dgm:prSet presAssocID="{CE0E8ECA-7131-4E64-9640-84A54F73FB15}" presName="spNode" presStyleCnt="0"/>
      <dgm:spPr/>
    </dgm:pt>
    <dgm:pt modelId="{403C65B1-ACF1-48E9-ACCC-AD4BB624BD2B}" type="pres">
      <dgm:prSet presAssocID="{E29C57AC-D7D8-492B-8C5F-3C1EFCCE9146}" presName="sibTrans" presStyleLbl="sibTrans1D1" presStyleIdx="0" presStyleCnt="5"/>
      <dgm:spPr/>
      <dgm:t>
        <a:bodyPr/>
        <a:lstStyle/>
        <a:p>
          <a:endParaRPr lang="en-US"/>
        </a:p>
      </dgm:t>
    </dgm:pt>
    <dgm:pt modelId="{57FE0AD6-75C7-4DF0-AB57-FCE1D9FE61C5}" type="pres">
      <dgm:prSet presAssocID="{97D53113-36AC-43FA-B10A-33E3D0455F68}" presName="node" presStyleLbl="node1" presStyleIdx="1" presStyleCnt="5">
        <dgm:presLayoutVars>
          <dgm:bulletEnabled val="1"/>
        </dgm:presLayoutVars>
      </dgm:prSet>
      <dgm:spPr/>
      <dgm:t>
        <a:bodyPr/>
        <a:lstStyle/>
        <a:p>
          <a:endParaRPr lang="en-US"/>
        </a:p>
      </dgm:t>
    </dgm:pt>
    <dgm:pt modelId="{0466FDE1-3C07-48F6-BDF4-7C6ED3CC6D9F}" type="pres">
      <dgm:prSet presAssocID="{97D53113-36AC-43FA-B10A-33E3D0455F68}" presName="spNode" presStyleCnt="0"/>
      <dgm:spPr/>
    </dgm:pt>
    <dgm:pt modelId="{339F6C19-416F-4053-8C2E-8F563BD9E2A7}" type="pres">
      <dgm:prSet presAssocID="{60C35277-9188-4C47-9E13-E6C3F0DC91D9}" presName="sibTrans" presStyleLbl="sibTrans1D1" presStyleIdx="1" presStyleCnt="5"/>
      <dgm:spPr/>
      <dgm:t>
        <a:bodyPr/>
        <a:lstStyle/>
        <a:p>
          <a:endParaRPr lang="en-US"/>
        </a:p>
      </dgm:t>
    </dgm:pt>
    <dgm:pt modelId="{D9357D7F-8492-4178-AEDA-0E3727EFBCF5}" type="pres">
      <dgm:prSet presAssocID="{39C6A748-2E71-4875-94E8-5E1C154EA70A}" presName="node" presStyleLbl="node1" presStyleIdx="2" presStyleCnt="5">
        <dgm:presLayoutVars>
          <dgm:bulletEnabled val="1"/>
        </dgm:presLayoutVars>
      </dgm:prSet>
      <dgm:spPr/>
      <dgm:t>
        <a:bodyPr/>
        <a:lstStyle/>
        <a:p>
          <a:endParaRPr lang="en-US"/>
        </a:p>
      </dgm:t>
    </dgm:pt>
    <dgm:pt modelId="{C51C012B-79C5-4F8F-ABAE-441108DE468F}" type="pres">
      <dgm:prSet presAssocID="{39C6A748-2E71-4875-94E8-5E1C154EA70A}" presName="spNode" presStyleCnt="0"/>
      <dgm:spPr/>
    </dgm:pt>
    <dgm:pt modelId="{9455038E-C2C3-4CD4-8C10-B06501707274}" type="pres">
      <dgm:prSet presAssocID="{8D3FD5A3-BA58-4FAD-B5DC-563DC679D4E7}" presName="sibTrans" presStyleLbl="sibTrans1D1" presStyleIdx="2" presStyleCnt="5"/>
      <dgm:spPr/>
      <dgm:t>
        <a:bodyPr/>
        <a:lstStyle/>
        <a:p>
          <a:endParaRPr lang="en-US"/>
        </a:p>
      </dgm:t>
    </dgm:pt>
    <dgm:pt modelId="{64904BAC-BBBF-4A21-8EB6-8E8F4BEC020F}" type="pres">
      <dgm:prSet presAssocID="{4242B164-92E1-4B27-BB36-89F986D67D20}" presName="node" presStyleLbl="node1" presStyleIdx="3" presStyleCnt="5">
        <dgm:presLayoutVars>
          <dgm:bulletEnabled val="1"/>
        </dgm:presLayoutVars>
      </dgm:prSet>
      <dgm:spPr/>
      <dgm:t>
        <a:bodyPr/>
        <a:lstStyle/>
        <a:p>
          <a:endParaRPr lang="en-US"/>
        </a:p>
      </dgm:t>
    </dgm:pt>
    <dgm:pt modelId="{865C4585-E3ED-401B-A397-10C871910388}" type="pres">
      <dgm:prSet presAssocID="{4242B164-92E1-4B27-BB36-89F986D67D20}" presName="spNode" presStyleCnt="0"/>
      <dgm:spPr/>
    </dgm:pt>
    <dgm:pt modelId="{CCA774C9-D59C-4089-AA26-1D40A04E677B}" type="pres">
      <dgm:prSet presAssocID="{DE9F9F3E-827E-4583-BEDD-08E8F70607BF}" presName="sibTrans" presStyleLbl="sibTrans1D1" presStyleIdx="3" presStyleCnt="5"/>
      <dgm:spPr/>
      <dgm:t>
        <a:bodyPr/>
        <a:lstStyle/>
        <a:p>
          <a:endParaRPr lang="en-US"/>
        </a:p>
      </dgm:t>
    </dgm:pt>
    <dgm:pt modelId="{108ADD44-51EF-4256-B895-B125BA85376F}" type="pres">
      <dgm:prSet presAssocID="{978DCFF6-9A06-4CFC-A47E-4D9CFAB5D44E}" presName="node" presStyleLbl="node1" presStyleIdx="4" presStyleCnt="5">
        <dgm:presLayoutVars>
          <dgm:bulletEnabled val="1"/>
        </dgm:presLayoutVars>
      </dgm:prSet>
      <dgm:spPr/>
      <dgm:t>
        <a:bodyPr/>
        <a:lstStyle/>
        <a:p>
          <a:endParaRPr lang="en-US"/>
        </a:p>
      </dgm:t>
    </dgm:pt>
    <dgm:pt modelId="{262A0819-CF30-46F5-93F7-66D12765F12E}" type="pres">
      <dgm:prSet presAssocID="{978DCFF6-9A06-4CFC-A47E-4D9CFAB5D44E}" presName="spNode" presStyleCnt="0"/>
      <dgm:spPr/>
    </dgm:pt>
    <dgm:pt modelId="{38345CA9-2D7E-43EC-9A53-7F036DD801C5}" type="pres">
      <dgm:prSet presAssocID="{96E32191-2A6C-48C4-8841-CD4E26068C90}" presName="sibTrans" presStyleLbl="sibTrans1D1" presStyleIdx="4" presStyleCnt="5"/>
      <dgm:spPr/>
      <dgm:t>
        <a:bodyPr/>
        <a:lstStyle/>
        <a:p>
          <a:endParaRPr lang="en-US"/>
        </a:p>
      </dgm:t>
    </dgm:pt>
  </dgm:ptLst>
  <dgm:cxnLst>
    <dgm:cxn modelId="{E6AE31A1-0CF3-4E80-9B1F-5E363610E52C}" type="presOf" srcId="{CE0E8ECA-7131-4E64-9640-84A54F73FB15}" destId="{E81B9F86-F8FB-4D80-8F52-99DE6721FB21}" srcOrd="0" destOrd="0" presId="urn:microsoft.com/office/officeart/2005/8/layout/cycle5"/>
    <dgm:cxn modelId="{614BBAF4-BEA5-43DD-99A5-9C4752C88E65}" srcId="{74D9274C-7AE2-46B5-BC2D-A0546725074F}" destId="{4242B164-92E1-4B27-BB36-89F986D67D20}" srcOrd="3" destOrd="0" parTransId="{D8EF0119-11CA-43ED-9AC1-0F3DF18D5EF2}" sibTransId="{DE9F9F3E-827E-4583-BEDD-08E8F70607BF}"/>
    <dgm:cxn modelId="{3F5FD78A-D5D0-4544-B3B7-9EB5774D1818}" srcId="{74D9274C-7AE2-46B5-BC2D-A0546725074F}" destId="{CE0E8ECA-7131-4E64-9640-84A54F73FB15}" srcOrd="0" destOrd="0" parTransId="{F2D59076-6F85-4DAB-8213-6CBF375CA0E1}" sibTransId="{E29C57AC-D7D8-492B-8C5F-3C1EFCCE9146}"/>
    <dgm:cxn modelId="{B0543971-BDEB-47A0-BCD2-E3B5A88AB38F}" srcId="{74D9274C-7AE2-46B5-BC2D-A0546725074F}" destId="{978DCFF6-9A06-4CFC-A47E-4D9CFAB5D44E}" srcOrd="4" destOrd="0" parTransId="{7AC9D636-FD85-4BA4-A27B-D641D294E8F7}" sibTransId="{96E32191-2A6C-48C4-8841-CD4E26068C90}"/>
    <dgm:cxn modelId="{2002ABFD-931C-467C-B1CD-D1600A39275F}" type="presOf" srcId="{978DCFF6-9A06-4CFC-A47E-4D9CFAB5D44E}" destId="{108ADD44-51EF-4256-B895-B125BA85376F}" srcOrd="0" destOrd="0" presId="urn:microsoft.com/office/officeart/2005/8/layout/cycle5"/>
    <dgm:cxn modelId="{17FA9B23-B9A5-49A4-97EE-D8F47FE27368}" type="presOf" srcId="{60C35277-9188-4C47-9E13-E6C3F0DC91D9}" destId="{339F6C19-416F-4053-8C2E-8F563BD9E2A7}" srcOrd="0" destOrd="0" presId="urn:microsoft.com/office/officeart/2005/8/layout/cycle5"/>
    <dgm:cxn modelId="{D599D508-4308-4830-9C94-B70F07431801}" type="presOf" srcId="{39C6A748-2E71-4875-94E8-5E1C154EA70A}" destId="{D9357D7F-8492-4178-AEDA-0E3727EFBCF5}" srcOrd="0" destOrd="0" presId="urn:microsoft.com/office/officeart/2005/8/layout/cycle5"/>
    <dgm:cxn modelId="{FD559678-C5E7-451F-9F77-4F674E2D9C83}" srcId="{74D9274C-7AE2-46B5-BC2D-A0546725074F}" destId="{39C6A748-2E71-4875-94E8-5E1C154EA70A}" srcOrd="2" destOrd="0" parTransId="{F16DFB1D-751E-4931-98D8-17B9110B8A47}" sibTransId="{8D3FD5A3-BA58-4FAD-B5DC-563DC679D4E7}"/>
    <dgm:cxn modelId="{F985F014-EDA3-436A-9B27-EFDB6E1C3CDD}" type="presOf" srcId="{8D3FD5A3-BA58-4FAD-B5DC-563DC679D4E7}" destId="{9455038E-C2C3-4CD4-8C10-B06501707274}" srcOrd="0" destOrd="0" presId="urn:microsoft.com/office/officeart/2005/8/layout/cycle5"/>
    <dgm:cxn modelId="{538D3B27-02A6-46B0-84B8-E3926C2AE260}" type="presOf" srcId="{E29C57AC-D7D8-492B-8C5F-3C1EFCCE9146}" destId="{403C65B1-ACF1-48E9-ACCC-AD4BB624BD2B}" srcOrd="0" destOrd="0" presId="urn:microsoft.com/office/officeart/2005/8/layout/cycle5"/>
    <dgm:cxn modelId="{1ED23736-2409-496C-B1C7-03D8B7EA831E}" type="presOf" srcId="{4242B164-92E1-4B27-BB36-89F986D67D20}" destId="{64904BAC-BBBF-4A21-8EB6-8E8F4BEC020F}" srcOrd="0" destOrd="0" presId="urn:microsoft.com/office/officeart/2005/8/layout/cycle5"/>
    <dgm:cxn modelId="{4D0DFAC9-B332-4654-BC0E-AAF61C119BC0}" type="presOf" srcId="{97D53113-36AC-43FA-B10A-33E3D0455F68}" destId="{57FE0AD6-75C7-4DF0-AB57-FCE1D9FE61C5}" srcOrd="0" destOrd="0" presId="urn:microsoft.com/office/officeart/2005/8/layout/cycle5"/>
    <dgm:cxn modelId="{BAD52DBE-0EB4-4C37-9F2B-F8DB01E1554A}" srcId="{74D9274C-7AE2-46B5-BC2D-A0546725074F}" destId="{97D53113-36AC-43FA-B10A-33E3D0455F68}" srcOrd="1" destOrd="0" parTransId="{BEAD6786-03E0-4316-9208-6A4122E84FF0}" sibTransId="{60C35277-9188-4C47-9E13-E6C3F0DC91D9}"/>
    <dgm:cxn modelId="{6DC8CD3A-0D5D-4CD2-A363-B2A0DFA7C928}" type="presOf" srcId="{DE9F9F3E-827E-4583-BEDD-08E8F70607BF}" destId="{CCA774C9-D59C-4089-AA26-1D40A04E677B}" srcOrd="0" destOrd="0" presId="urn:microsoft.com/office/officeart/2005/8/layout/cycle5"/>
    <dgm:cxn modelId="{C0C34846-9127-4678-9E8F-2B75E110D076}" type="presOf" srcId="{74D9274C-7AE2-46B5-BC2D-A0546725074F}" destId="{BB3A7275-78F7-4FF4-8BE5-CA3795EB1030}" srcOrd="0" destOrd="0" presId="urn:microsoft.com/office/officeart/2005/8/layout/cycle5"/>
    <dgm:cxn modelId="{02D8192E-58D2-4D62-A0D4-69DDA4022291}" type="presOf" srcId="{96E32191-2A6C-48C4-8841-CD4E26068C90}" destId="{38345CA9-2D7E-43EC-9A53-7F036DD801C5}" srcOrd="0" destOrd="0" presId="urn:microsoft.com/office/officeart/2005/8/layout/cycle5"/>
    <dgm:cxn modelId="{C1C83B95-98EC-4387-A478-8C752B616164}" type="presParOf" srcId="{BB3A7275-78F7-4FF4-8BE5-CA3795EB1030}" destId="{E81B9F86-F8FB-4D80-8F52-99DE6721FB21}" srcOrd="0" destOrd="0" presId="urn:microsoft.com/office/officeart/2005/8/layout/cycle5"/>
    <dgm:cxn modelId="{C807AC92-1C0E-470B-8204-9837AC29D34F}" type="presParOf" srcId="{BB3A7275-78F7-4FF4-8BE5-CA3795EB1030}" destId="{FED88A42-68C6-4789-899B-B6F8511E5EA7}" srcOrd="1" destOrd="0" presId="urn:microsoft.com/office/officeart/2005/8/layout/cycle5"/>
    <dgm:cxn modelId="{5F38D1AB-74DA-4A04-AB27-F0D8C0D7F590}" type="presParOf" srcId="{BB3A7275-78F7-4FF4-8BE5-CA3795EB1030}" destId="{403C65B1-ACF1-48E9-ACCC-AD4BB624BD2B}" srcOrd="2" destOrd="0" presId="urn:microsoft.com/office/officeart/2005/8/layout/cycle5"/>
    <dgm:cxn modelId="{068E7D0E-47B7-46C8-8A70-25D67D5E5608}" type="presParOf" srcId="{BB3A7275-78F7-4FF4-8BE5-CA3795EB1030}" destId="{57FE0AD6-75C7-4DF0-AB57-FCE1D9FE61C5}" srcOrd="3" destOrd="0" presId="urn:microsoft.com/office/officeart/2005/8/layout/cycle5"/>
    <dgm:cxn modelId="{BBDC755C-FA21-491D-87E3-66B027A684D1}" type="presParOf" srcId="{BB3A7275-78F7-4FF4-8BE5-CA3795EB1030}" destId="{0466FDE1-3C07-48F6-BDF4-7C6ED3CC6D9F}" srcOrd="4" destOrd="0" presId="urn:microsoft.com/office/officeart/2005/8/layout/cycle5"/>
    <dgm:cxn modelId="{59AB28DA-594C-4303-94F2-1F1AF7F334BE}" type="presParOf" srcId="{BB3A7275-78F7-4FF4-8BE5-CA3795EB1030}" destId="{339F6C19-416F-4053-8C2E-8F563BD9E2A7}" srcOrd="5" destOrd="0" presId="urn:microsoft.com/office/officeart/2005/8/layout/cycle5"/>
    <dgm:cxn modelId="{6F307963-03C1-426A-B174-2C1388058D15}" type="presParOf" srcId="{BB3A7275-78F7-4FF4-8BE5-CA3795EB1030}" destId="{D9357D7F-8492-4178-AEDA-0E3727EFBCF5}" srcOrd="6" destOrd="0" presId="urn:microsoft.com/office/officeart/2005/8/layout/cycle5"/>
    <dgm:cxn modelId="{E26884DB-50B3-41CB-836C-FC708ABB3897}" type="presParOf" srcId="{BB3A7275-78F7-4FF4-8BE5-CA3795EB1030}" destId="{C51C012B-79C5-4F8F-ABAE-441108DE468F}" srcOrd="7" destOrd="0" presId="urn:microsoft.com/office/officeart/2005/8/layout/cycle5"/>
    <dgm:cxn modelId="{7043D716-708E-423F-914A-6A78CFFF0097}" type="presParOf" srcId="{BB3A7275-78F7-4FF4-8BE5-CA3795EB1030}" destId="{9455038E-C2C3-4CD4-8C10-B06501707274}" srcOrd="8" destOrd="0" presId="urn:microsoft.com/office/officeart/2005/8/layout/cycle5"/>
    <dgm:cxn modelId="{EF61740C-9545-42B4-A5B8-5266FBB1460F}" type="presParOf" srcId="{BB3A7275-78F7-4FF4-8BE5-CA3795EB1030}" destId="{64904BAC-BBBF-4A21-8EB6-8E8F4BEC020F}" srcOrd="9" destOrd="0" presId="urn:microsoft.com/office/officeart/2005/8/layout/cycle5"/>
    <dgm:cxn modelId="{CF60195A-1656-4DEC-98BA-55B14AA620E5}" type="presParOf" srcId="{BB3A7275-78F7-4FF4-8BE5-CA3795EB1030}" destId="{865C4585-E3ED-401B-A397-10C871910388}" srcOrd="10" destOrd="0" presId="urn:microsoft.com/office/officeart/2005/8/layout/cycle5"/>
    <dgm:cxn modelId="{B1ACBD19-105A-41A2-9F26-C7AD491A8EBF}" type="presParOf" srcId="{BB3A7275-78F7-4FF4-8BE5-CA3795EB1030}" destId="{CCA774C9-D59C-4089-AA26-1D40A04E677B}" srcOrd="11" destOrd="0" presId="urn:microsoft.com/office/officeart/2005/8/layout/cycle5"/>
    <dgm:cxn modelId="{5FB8A704-B503-40B8-90BA-FF67D82DFDFD}" type="presParOf" srcId="{BB3A7275-78F7-4FF4-8BE5-CA3795EB1030}" destId="{108ADD44-51EF-4256-B895-B125BA85376F}" srcOrd="12" destOrd="0" presId="urn:microsoft.com/office/officeart/2005/8/layout/cycle5"/>
    <dgm:cxn modelId="{5C1716DA-48E2-402A-92E6-BBEA7B10438A}" type="presParOf" srcId="{BB3A7275-78F7-4FF4-8BE5-CA3795EB1030}" destId="{262A0819-CF30-46F5-93F7-66D12765F12E}" srcOrd="13" destOrd="0" presId="urn:microsoft.com/office/officeart/2005/8/layout/cycle5"/>
    <dgm:cxn modelId="{7B79AFA1-0EAA-47E4-AC1E-4E8E297A9448}" type="presParOf" srcId="{BB3A7275-78F7-4FF4-8BE5-CA3795EB1030}" destId="{38345CA9-2D7E-43EC-9A53-7F036DD801C5}" srcOrd="14"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1B9F86-F8FB-4D80-8F52-99DE6721FB21}">
      <dsp:nvSpPr>
        <dsp:cNvPr id="0" name=""/>
        <dsp:cNvSpPr/>
      </dsp:nvSpPr>
      <dsp:spPr>
        <a:xfrm>
          <a:off x="4164946" y="2880"/>
          <a:ext cx="1499908" cy="974940"/>
        </a:xfrm>
        <a:prstGeom prst="roundRect">
          <a:avLst/>
        </a:prstGeom>
        <a:solidFill>
          <a:schemeClr val="accent1">
            <a:shade val="50000"/>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Research</a:t>
          </a:r>
          <a:endParaRPr lang="en-US" sz="1900" kern="1200" dirty="0"/>
        </a:p>
      </dsp:txBody>
      <dsp:txXfrm>
        <a:off x="4164946" y="2880"/>
        <a:ext cx="1499908" cy="974940"/>
      </dsp:txXfrm>
    </dsp:sp>
    <dsp:sp modelId="{403C65B1-ACF1-48E9-ACCC-AD4BB624BD2B}">
      <dsp:nvSpPr>
        <dsp:cNvPr id="0" name=""/>
        <dsp:cNvSpPr/>
      </dsp:nvSpPr>
      <dsp:spPr>
        <a:xfrm>
          <a:off x="2967098" y="490350"/>
          <a:ext cx="3895604" cy="3895604"/>
        </a:xfrm>
        <a:custGeom>
          <a:avLst/>
          <a:gdLst/>
          <a:ahLst/>
          <a:cxnLst/>
          <a:rect l="0" t="0" r="0" b="0"/>
          <a:pathLst>
            <a:path>
              <a:moveTo>
                <a:pt x="2898687" y="247875"/>
              </a:moveTo>
              <a:arcTo wR="1947802" hR="1947802" stAng="17953276" swAng="1211791"/>
            </a:path>
          </a:pathLst>
        </a:custGeom>
        <a:noFill/>
        <a:ln w="19050" cap="flat" cmpd="sng" algn="ctr">
          <a:solidFill>
            <a:schemeClr val="dk1"/>
          </a:solidFill>
          <a:prstDash val="solid"/>
          <a:tailEnd type="arrow"/>
        </a:ln>
        <a:effectLst>
          <a:outerShdw blurRad="38100" dist="30000" dir="5400000" rotWithShape="0">
            <a:srgbClr val="000000">
              <a:alpha val="45000"/>
            </a:srgbClr>
          </a:outerShdw>
        </a:effectLst>
      </dsp:spPr>
      <dsp:style>
        <a:lnRef idx="2">
          <a:schemeClr val="dk1"/>
        </a:lnRef>
        <a:fillRef idx="0">
          <a:schemeClr val="dk1"/>
        </a:fillRef>
        <a:effectRef idx="1">
          <a:schemeClr val="dk1"/>
        </a:effectRef>
        <a:fontRef idx="minor">
          <a:schemeClr val="tx1"/>
        </a:fontRef>
      </dsp:style>
    </dsp:sp>
    <dsp:sp modelId="{57FE0AD6-75C7-4DF0-AB57-FCE1D9FE61C5}">
      <dsp:nvSpPr>
        <dsp:cNvPr id="0" name=""/>
        <dsp:cNvSpPr/>
      </dsp:nvSpPr>
      <dsp:spPr>
        <a:xfrm>
          <a:off x="6017416" y="1348778"/>
          <a:ext cx="1499908" cy="974940"/>
        </a:xfrm>
        <a:prstGeom prst="roundRect">
          <a:avLst/>
        </a:prstGeom>
        <a:solidFill>
          <a:schemeClr val="accent1">
            <a:shade val="50000"/>
            <a:hueOff val="51598"/>
            <a:satOff val="6967"/>
            <a:lumOff val="13794"/>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Design</a:t>
          </a:r>
          <a:endParaRPr lang="en-US" sz="1900" kern="1200" dirty="0"/>
        </a:p>
      </dsp:txBody>
      <dsp:txXfrm>
        <a:off x="6017416" y="1348778"/>
        <a:ext cx="1499908" cy="974940"/>
      </dsp:txXfrm>
    </dsp:sp>
    <dsp:sp modelId="{339F6C19-416F-4053-8C2E-8F563BD9E2A7}">
      <dsp:nvSpPr>
        <dsp:cNvPr id="0" name=""/>
        <dsp:cNvSpPr/>
      </dsp:nvSpPr>
      <dsp:spPr>
        <a:xfrm>
          <a:off x="2967098" y="490350"/>
          <a:ext cx="3895604" cy="3895604"/>
        </a:xfrm>
        <a:custGeom>
          <a:avLst/>
          <a:gdLst/>
          <a:ahLst/>
          <a:cxnLst/>
          <a:rect l="0" t="0" r="0" b="0"/>
          <a:pathLst>
            <a:path>
              <a:moveTo>
                <a:pt x="3890935" y="2082588"/>
              </a:moveTo>
              <a:arcTo wR="1947802" hR="1947802" stAng="21838079" swAng="1359921"/>
            </a:path>
          </a:pathLst>
        </a:custGeom>
        <a:noFill/>
        <a:ln w="19050" cap="flat" cmpd="sng" algn="ctr">
          <a:solidFill>
            <a:schemeClr val="dk1"/>
          </a:solidFill>
          <a:prstDash val="solid"/>
          <a:tailEnd type="arrow"/>
        </a:ln>
        <a:effectLst>
          <a:outerShdw blurRad="38100" dist="30000" dir="5400000" rotWithShape="0">
            <a:srgbClr val="000000">
              <a:alpha val="45000"/>
            </a:srgbClr>
          </a:outerShdw>
        </a:effectLst>
      </dsp:spPr>
      <dsp:style>
        <a:lnRef idx="2">
          <a:schemeClr val="dk1"/>
        </a:lnRef>
        <a:fillRef idx="0">
          <a:schemeClr val="dk1"/>
        </a:fillRef>
        <a:effectRef idx="1">
          <a:schemeClr val="dk1"/>
        </a:effectRef>
        <a:fontRef idx="minor">
          <a:schemeClr val="tx1"/>
        </a:fontRef>
      </dsp:style>
    </dsp:sp>
    <dsp:sp modelId="{D9357D7F-8492-4178-AEDA-0E3727EFBCF5}">
      <dsp:nvSpPr>
        <dsp:cNvPr id="0" name=""/>
        <dsp:cNvSpPr/>
      </dsp:nvSpPr>
      <dsp:spPr>
        <a:xfrm>
          <a:off x="5309835" y="3526487"/>
          <a:ext cx="1499908" cy="974940"/>
        </a:xfrm>
        <a:prstGeom prst="roundRect">
          <a:avLst/>
        </a:prstGeom>
        <a:solidFill>
          <a:schemeClr val="accent1">
            <a:shade val="50000"/>
            <a:hueOff val="103196"/>
            <a:satOff val="13934"/>
            <a:lumOff val="27589"/>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Plan</a:t>
          </a:r>
          <a:endParaRPr lang="en-US" sz="1900" kern="1200" dirty="0"/>
        </a:p>
      </dsp:txBody>
      <dsp:txXfrm>
        <a:off x="5309835" y="3526487"/>
        <a:ext cx="1499908" cy="974940"/>
      </dsp:txXfrm>
    </dsp:sp>
    <dsp:sp modelId="{9455038E-C2C3-4CD4-8C10-B06501707274}">
      <dsp:nvSpPr>
        <dsp:cNvPr id="0" name=""/>
        <dsp:cNvSpPr/>
      </dsp:nvSpPr>
      <dsp:spPr>
        <a:xfrm>
          <a:off x="2967098" y="490350"/>
          <a:ext cx="3895604" cy="3895604"/>
        </a:xfrm>
        <a:custGeom>
          <a:avLst/>
          <a:gdLst/>
          <a:ahLst/>
          <a:cxnLst/>
          <a:rect l="0" t="0" r="0" b="0"/>
          <a:pathLst>
            <a:path>
              <a:moveTo>
                <a:pt x="2186916" y="3880871"/>
              </a:moveTo>
              <a:arcTo wR="1947802" hR="1947802" stAng="4976912" swAng="846176"/>
            </a:path>
          </a:pathLst>
        </a:custGeom>
        <a:noFill/>
        <a:ln w="19050" cap="flat" cmpd="sng" algn="ctr">
          <a:solidFill>
            <a:schemeClr val="dk1"/>
          </a:solidFill>
          <a:prstDash val="solid"/>
          <a:tailEnd type="arrow"/>
        </a:ln>
        <a:effectLst>
          <a:outerShdw blurRad="38100" dist="30000" dir="5400000" rotWithShape="0">
            <a:srgbClr val="000000">
              <a:alpha val="45000"/>
            </a:srgbClr>
          </a:outerShdw>
        </a:effectLst>
      </dsp:spPr>
      <dsp:style>
        <a:lnRef idx="2">
          <a:schemeClr val="dk1"/>
        </a:lnRef>
        <a:fillRef idx="0">
          <a:schemeClr val="dk1"/>
        </a:fillRef>
        <a:effectRef idx="1">
          <a:schemeClr val="dk1"/>
        </a:effectRef>
        <a:fontRef idx="minor">
          <a:schemeClr val="tx1"/>
        </a:fontRef>
      </dsp:style>
    </dsp:sp>
    <dsp:sp modelId="{64904BAC-BBBF-4A21-8EB6-8E8F4BEC020F}">
      <dsp:nvSpPr>
        <dsp:cNvPr id="0" name=""/>
        <dsp:cNvSpPr/>
      </dsp:nvSpPr>
      <dsp:spPr>
        <a:xfrm>
          <a:off x="3020056" y="3526487"/>
          <a:ext cx="1499908" cy="974940"/>
        </a:xfrm>
        <a:prstGeom prst="roundRect">
          <a:avLst/>
        </a:prstGeom>
        <a:solidFill>
          <a:schemeClr val="accent1">
            <a:shade val="50000"/>
            <a:hueOff val="103196"/>
            <a:satOff val="13934"/>
            <a:lumOff val="27589"/>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Coordination</a:t>
          </a:r>
          <a:endParaRPr lang="en-US" sz="1900" kern="1200" dirty="0"/>
        </a:p>
      </dsp:txBody>
      <dsp:txXfrm>
        <a:off x="3020056" y="3526487"/>
        <a:ext cx="1499908" cy="974940"/>
      </dsp:txXfrm>
    </dsp:sp>
    <dsp:sp modelId="{CCA774C9-D59C-4089-AA26-1D40A04E677B}">
      <dsp:nvSpPr>
        <dsp:cNvPr id="0" name=""/>
        <dsp:cNvSpPr/>
      </dsp:nvSpPr>
      <dsp:spPr>
        <a:xfrm>
          <a:off x="2967098" y="490350"/>
          <a:ext cx="3895604" cy="3895604"/>
        </a:xfrm>
        <a:custGeom>
          <a:avLst/>
          <a:gdLst/>
          <a:ahLst/>
          <a:cxnLst/>
          <a:rect l="0" t="0" r="0" b="0"/>
          <a:pathLst>
            <a:path>
              <a:moveTo>
                <a:pt x="206674" y="2820961"/>
              </a:moveTo>
              <a:arcTo wR="1947802" hR="1947802" stAng="9201999" swAng="1359921"/>
            </a:path>
          </a:pathLst>
        </a:custGeom>
        <a:noFill/>
        <a:ln w="19050" cap="flat" cmpd="sng" algn="ctr">
          <a:solidFill>
            <a:schemeClr val="dk1"/>
          </a:solidFill>
          <a:prstDash val="solid"/>
          <a:tailEnd type="arrow"/>
        </a:ln>
        <a:effectLst>
          <a:outerShdw blurRad="38100" dist="30000" dir="5400000" rotWithShape="0">
            <a:srgbClr val="000000">
              <a:alpha val="45000"/>
            </a:srgbClr>
          </a:outerShdw>
        </a:effectLst>
      </dsp:spPr>
      <dsp:style>
        <a:lnRef idx="2">
          <a:schemeClr val="dk1"/>
        </a:lnRef>
        <a:fillRef idx="0">
          <a:schemeClr val="dk1"/>
        </a:fillRef>
        <a:effectRef idx="1">
          <a:schemeClr val="dk1"/>
        </a:effectRef>
        <a:fontRef idx="minor">
          <a:schemeClr val="tx1"/>
        </a:fontRef>
      </dsp:style>
    </dsp:sp>
    <dsp:sp modelId="{108ADD44-51EF-4256-B895-B125BA85376F}">
      <dsp:nvSpPr>
        <dsp:cNvPr id="0" name=""/>
        <dsp:cNvSpPr/>
      </dsp:nvSpPr>
      <dsp:spPr>
        <a:xfrm>
          <a:off x="2312476" y="1348778"/>
          <a:ext cx="1499908" cy="974940"/>
        </a:xfrm>
        <a:prstGeom prst="roundRect">
          <a:avLst/>
        </a:prstGeom>
        <a:solidFill>
          <a:schemeClr val="accent1">
            <a:shade val="50000"/>
            <a:hueOff val="51598"/>
            <a:satOff val="6967"/>
            <a:lumOff val="13794"/>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Evaluation</a:t>
          </a:r>
          <a:endParaRPr lang="en-US" sz="1900" kern="1200" dirty="0"/>
        </a:p>
      </dsp:txBody>
      <dsp:txXfrm>
        <a:off x="2312476" y="1348778"/>
        <a:ext cx="1499908" cy="974940"/>
      </dsp:txXfrm>
    </dsp:sp>
    <dsp:sp modelId="{38345CA9-2D7E-43EC-9A53-7F036DD801C5}">
      <dsp:nvSpPr>
        <dsp:cNvPr id="0" name=""/>
        <dsp:cNvSpPr/>
      </dsp:nvSpPr>
      <dsp:spPr>
        <a:xfrm>
          <a:off x="2967098" y="490350"/>
          <a:ext cx="3895604" cy="3895604"/>
        </a:xfrm>
        <a:custGeom>
          <a:avLst/>
          <a:gdLst/>
          <a:ahLst/>
          <a:cxnLst/>
          <a:rect l="0" t="0" r="0" b="0"/>
          <a:pathLst>
            <a:path>
              <a:moveTo>
                <a:pt x="468498" y="680682"/>
              </a:moveTo>
              <a:arcTo wR="1947802" hR="1947802" stAng="13234933" swAng="1211791"/>
            </a:path>
          </a:pathLst>
        </a:custGeom>
        <a:noFill/>
        <a:ln w="19050" cap="flat" cmpd="sng" algn="ctr">
          <a:solidFill>
            <a:schemeClr val="dk1"/>
          </a:solidFill>
          <a:prstDash val="solid"/>
          <a:tailEnd type="arrow"/>
        </a:ln>
        <a:effectLst>
          <a:outerShdw blurRad="38100" dist="30000" dir="5400000" rotWithShape="0">
            <a:srgbClr val="000000">
              <a:alpha val="45000"/>
            </a:srgbClr>
          </a:outerShdw>
        </a:effectLst>
      </dsp:spPr>
      <dsp:style>
        <a:lnRef idx="2">
          <a:schemeClr val="dk1"/>
        </a:lnRef>
        <a:fillRef idx="0">
          <a:schemeClr val="dk1"/>
        </a:fillRef>
        <a:effectRef idx="1">
          <a:schemeClr val="dk1"/>
        </a:effectRef>
        <a:fontRef idx="minor">
          <a:schemeClr val="tx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3BFBE-6620-4A8D-BED4-B6D8CCFD1DDB}" type="datetimeFigureOut">
              <a:rPr lang="en-US" smtClean="0"/>
              <a:pPr/>
              <a:t>5/8/2016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0314BE-8D36-4FE3-AC19-F397CD7EA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0314BE-8D36-4FE3-AC19-F397CD7EA1E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DE77322-3A31-46C4-A9F2-7EBB6739CF89}" type="datetimeFigureOut">
              <a:rPr lang="en-US" smtClean="0"/>
              <a:pPr/>
              <a:t>5/8/2016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A224BFC-F3C9-4F41-9469-F7579EA9152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E77322-3A31-46C4-A9F2-7EBB6739CF89}" type="datetimeFigureOut">
              <a:rPr lang="en-US" smtClean="0"/>
              <a:pPr/>
              <a:t>5/8/2016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24BFC-F3C9-4F41-9469-F7579EA915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DE77322-3A31-46C4-A9F2-7EBB6739CF89}" type="datetimeFigureOut">
              <a:rPr lang="en-US" smtClean="0"/>
              <a:pPr/>
              <a:t>5/8/2016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A224BFC-F3C9-4F41-9469-F7579EA9152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DE77322-3A31-46C4-A9F2-7EBB6739CF89}" type="datetimeFigureOut">
              <a:rPr lang="en-US" smtClean="0"/>
              <a:pPr/>
              <a:t>5/8/2016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A224BFC-F3C9-4F41-9469-F7579EA9152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DE77322-3A31-46C4-A9F2-7EBB6739CF89}" type="datetimeFigureOut">
              <a:rPr lang="en-US" smtClean="0"/>
              <a:pPr/>
              <a:t>5/8/2016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A224BFC-F3C9-4F41-9469-F7579EA9152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DE77322-3A31-46C4-A9F2-7EBB6739CF89}" type="datetimeFigureOut">
              <a:rPr lang="en-US" smtClean="0"/>
              <a:pPr/>
              <a:t>5/8/2016</a:t>
            </a:fld>
            <a:endParaRPr lang="en-US"/>
          </a:p>
        </p:txBody>
      </p:sp>
      <p:sp>
        <p:nvSpPr>
          <p:cNvPr id="10" name="Slide Number Placeholder 9"/>
          <p:cNvSpPr>
            <a:spLocks noGrp="1"/>
          </p:cNvSpPr>
          <p:nvPr>
            <p:ph type="sldNum" sz="quarter" idx="16"/>
          </p:nvPr>
        </p:nvSpPr>
        <p:spPr/>
        <p:txBody>
          <a:bodyPr rtlCol="0"/>
          <a:lstStyle/>
          <a:p>
            <a:fld id="{2A224BFC-F3C9-4F41-9469-F7579EA9152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DE77322-3A31-46C4-A9F2-7EBB6739CF89}" type="datetimeFigureOut">
              <a:rPr lang="en-US" smtClean="0"/>
              <a:pPr/>
              <a:t>5/8/2016</a:t>
            </a:fld>
            <a:endParaRPr lang="en-US"/>
          </a:p>
        </p:txBody>
      </p:sp>
      <p:sp>
        <p:nvSpPr>
          <p:cNvPr id="12" name="Slide Number Placeholder 11"/>
          <p:cNvSpPr>
            <a:spLocks noGrp="1"/>
          </p:cNvSpPr>
          <p:nvPr>
            <p:ph type="sldNum" sz="quarter" idx="16"/>
          </p:nvPr>
        </p:nvSpPr>
        <p:spPr/>
        <p:txBody>
          <a:bodyPr rtlCol="0"/>
          <a:lstStyle/>
          <a:p>
            <a:fld id="{2A224BFC-F3C9-4F41-9469-F7579EA9152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E77322-3A31-46C4-A9F2-7EBB6739CF89}" type="datetimeFigureOut">
              <a:rPr lang="en-US" smtClean="0"/>
              <a:pPr/>
              <a:t>5/8/2016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A224BFC-F3C9-4F41-9469-F7579EA915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77322-3A31-46C4-A9F2-7EBB6739CF89}" type="datetimeFigureOut">
              <a:rPr lang="en-US" smtClean="0"/>
              <a:pPr/>
              <a:t>5/8/2016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A224BFC-F3C9-4F41-9469-F7579EA915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DE77322-3A31-46C4-A9F2-7EBB6739CF89}" type="datetimeFigureOut">
              <a:rPr lang="en-US" smtClean="0"/>
              <a:pPr/>
              <a:t>5/8/2016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A224BFC-F3C9-4F41-9469-F7579EA9152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DE77322-3A31-46C4-A9F2-7EBB6739CF89}" type="datetimeFigureOut">
              <a:rPr lang="en-US" smtClean="0"/>
              <a:pPr/>
              <a:t>5/8/2016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A224BFC-F3C9-4F41-9469-F7579EA9152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DE77322-3A31-46C4-A9F2-7EBB6739CF89}" type="datetimeFigureOut">
              <a:rPr lang="en-US" smtClean="0"/>
              <a:pPr/>
              <a:t>5/8/2016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A224BFC-F3C9-4F41-9469-F7579EA915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ccenter.com/aboutthecenter/glossary.asp"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meetingsnet.com/event-planning/checklists" TargetMode="External"/><Relationship Id="rId4" Type="http://schemas.openxmlformats.org/officeDocument/2006/relationships/hyperlink" Target="http://www.meetingpages.com/TermsGlossary.aspx"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etingsnet.com/checklistshowto/meetings_site_inspection_confidentia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destinationmeetings.com/pdf/site_inspection.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p:txBody>
          <a:bodyPr/>
          <a:lstStyle/>
          <a:p>
            <a:pPr algn="r"/>
            <a:r>
              <a:rPr lang="en-US" dirty="0" smtClean="0"/>
              <a:t>Special Event&amp;</a:t>
            </a:r>
            <a:br>
              <a:rPr lang="en-US" dirty="0" smtClean="0"/>
            </a:br>
            <a:r>
              <a:rPr lang="en-US" dirty="0" smtClean="0"/>
              <a:t>Conference Planning</a:t>
            </a:r>
            <a:endParaRPr lang="en-US" dirty="0"/>
          </a:p>
        </p:txBody>
      </p:sp>
      <p:sp>
        <p:nvSpPr>
          <p:cNvPr id="12" name="Subtitle 11"/>
          <p:cNvSpPr>
            <a:spLocks noGrp="1"/>
          </p:cNvSpPr>
          <p:nvPr>
            <p:ph type="subTitle" idx="1"/>
          </p:nvPr>
        </p:nvSpPr>
        <p:spPr/>
        <p:txBody>
          <a:bodyPr/>
          <a:lstStyle/>
          <a:p>
            <a:pPr algn="r"/>
            <a:r>
              <a:rPr lang="en-US" dirty="0" smtClean="0"/>
              <a:t>Karen Goodlad, HMGT 1101 F12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Speak Like a Conference &amp; Event Planner</a:t>
            </a:r>
            <a:endParaRPr lang="en-US" sz="3600" dirty="0"/>
          </a:p>
        </p:txBody>
      </p:sp>
      <p:sp>
        <p:nvSpPr>
          <p:cNvPr id="3" name="Content Placeholder 2"/>
          <p:cNvSpPr>
            <a:spLocks noGrp="1"/>
          </p:cNvSpPr>
          <p:nvPr>
            <p:ph sz="quarter" idx="1"/>
          </p:nvPr>
        </p:nvSpPr>
        <p:spPr/>
        <p:txBody>
          <a:bodyPr/>
          <a:lstStyle/>
          <a:p>
            <a:r>
              <a:rPr lang="en-US" dirty="0" smtClean="0"/>
              <a:t>More terms from the </a:t>
            </a:r>
            <a:r>
              <a:rPr lang="en-US" dirty="0" smtClean="0">
                <a:hlinkClick r:id="rId3"/>
              </a:rPr>
              <a:t>Atlantic City Convention Center</a:t>
            </a:r>
            <a:r>
              <a:rPr lang="en-US" dirty="0" smtClean="0"/>
              <a:t> and </a:t>
            </a:r>
            <a:r>
              <a:rPr lang="en-US" dirty="0" smtClean="0">
                <a:hlinkClick r:id="rId4"/>
              </a:rPr>
              <a:t>Meeting Pages </a:t>
            </a:r>
            <a:endParaRPr lang="en-US" dirty="0" smtClean="0"/>
          </a:p>
          <a:p>
            <a:r>
              <a:rPr lang="en-US" dirty="0" smtClean="0"/>
              <a:t>Perhaps a check list is in order: </a:t>
            </a:r>
            <a:r>
              <a:rPr lang="en-US" dirty="0" smtClean="0">
                <a:hlinkClick r:id="rId5"/>
              </a:rPr>
              <a:t>Meetin</a:t>
            </a:r>
            <a:r>
              <a:rPr lang="en-US" dirty="0" smtClean="0">
                <a:hlinkClick r:id="rId5"/>
              </a:rPr>
              <a:t>g Net</a:t>
            </a:r>
            <a:endParaRPr lang="en-US" dirty="0" smtClean="0">
              <a:hlinkClick r:id="rId4"/>
            </a:endParaRP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Until</a:t>
            </a:r>
            <a:r>
              <a:rPr lang="en-US" baseline="0" dirty="0" smtClean="0"/>
              <a:t> We Meet Again…</a:t>
            </a:r>
            <a:endParaRPr lang="en-US" dirty="0"/>
          </a:p>
        </p:txBody>
      </p:sp>
      <p:sp>
        <p:nvSpPr>
          <p:cNvPr id="3" name="Content Placeholder 2"/>
          <p:cNvSpPr>
            <a:spLocks noGrp="1"/>
          </p:cNvSpPr>
          <p:nvPr>
            <p:ph sz="quarter" idx="1"/>
          </p:nvPr>
        </p:nvSpPr>
        <p:spPr>
          <a:xfrm>
            <a:off x="228600" y="1600200"/>
            <a:ext cx="8763000" cy="4495800"/>
          </a:xfrm>
        </p:spPr>
        <p:txBody>
          <a:bodyPr>
            <a:normAutofit/>
          </a:bodyPr>
          <a:lstStyle/>
          <a:p>
            <a:endParaRPr lang="en-US" sz="2600" dirty="0" smtClean="0"/>
          </a:p>
          <a:p>
            <a:r>
              <a:rPr lang="en-US" sz="2600" dirty="0" smtClean="0"/>
              <a:t>Work in independently and in groups to prepare for accounting terms session on week 15</a:t>
            </a:r>
          </a:p>
          <a:p>
            <a:r>
              <a:rPr lang="en-US" sz="2600" dirty="0" smtClean="0"/>
              <a:t>Identify the aspects of leadership </a:t>
            </a:r>
            <a:r>
              <a:rPr lang="en-US" sz="2600" smtClean="0"/>
              <a:t>that inspire you</a:t>
            </a:r>
            <a:endParaRPr lang="en-US" sz="2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sz="4400" b="1" kern="1200" dirty="0" smtClean="0">
                <a:solidFill>
                  <a:schemeClr val="tx2"/>
                </a:solidFill>
                <a:latin typeface="+mj-lt"/>
                <a:ea typeface="+mj-ea"/>
                <a:cs typeface="+mj-cs"/>
              </a:rPr>
              <a:t>Preparing for the Event or Conference</a:t>
            </a:r>
            <a:endParaRPr lang="en-US" dirty="0"/>
          </a:p>
        </p:txBody>
      </p:sp>
      <p:sp>
        <p:nvSpPr>
          <p:cNvPr id="3" name="Content Placeholder 2"/>
          <p:cNvSpPr>
            <a:spLocks noGrp="1"/>
          </p:cNvSpPr>
          <p:nvPr>
            <p:ph sz="quarter" idx="1"/>
          </p:nvPr>
        </p:nvSpPr>
        <p:spPr>
          <a:xfrm>
            <a:off x="381000" y="1524000"/>
            <a:ext cx="8531352" cy="5105400"/>
          </a:xfrm>
        </p:spPr>
        <p:txBody>
          <a:bodyPr>
            <a:noAutofit/>
          </a:bodyPr>
          <a:lstStyle/>
          <a:p>
            <a:pPr lvl="0"/>
            <a:r>
              <a:rPr kumimoji="0" lang="en-US" sz="2400" kern="1200" dirty="0" smtClean="0">
                <a:solidFill>
                  <a:schemeClr val="tx2"/>
                </a:solidFill>
                <a:latin typeface="+mj-lt"/>
                <a:ea typeface="+mj-ea"/>
                <a:cs typeface="+mj-cs"/>
              </a:rPr>
              <a:t>Plan</a:t>
            </a:r>
          </a:p>
          <a:p>
            <a:pPr lvl="1"/>
            <a:r>
              <a:rPr kumimoji="0" lang="en-US" sz="2000" kern="1200" dirty="0" smtClean="0">
                <a:solidFill>
                  <a:schemeClr val="tx2"/>
                </a:solidFill>
                <a:latin typeface="+mj-lt"/>
                <a:ea typeface="+mj-ea"/>
                <a:cs typeface="+mj-cs"/>
              </a:rPr>
              <a:t>Decide the purpose of the meeting in a way that it is measurable. </a:t>
            </a:r>
          </a:p>
          <a:p>
            <a:pPr lvl="0"/>
            <a:r>
              <a:rPr kumimoji="0" lang="en-US" sz="2400" kern="1200" dirty="0" smtClean="0">
                <a:solidFill>
                  <a:schemeClr val="tx2"/>
                </a:solidFill>
                <a:latin typeface="+mj-lt"/>
                <a:ea typeface="+mj-ea"/>
                <a:cs typeface="+mj-cs"/>
              </a:rPr>
              <a:t>Involve others</a:t>
            </a:r>
            <a:endParaRPr kumimoji="0" lang="en-US" sz="2000" kern="1200" dirty="0" smtClean="0">
              <a:solidFill>
                <a:schemeClr val="tx2"/>
              </a:solidFill>
              <a:latin typeface="+mj-lt"/>
              <a:ea typeface="+mj-ea"/>
              <a:cs typeface="+mj-cs"/>
            </a:endParaRPr>
          </a:p>
          <a:p>
            <a:pPr lvl="1"/>
            <a:r>
              <a:rPr kumimoji="0" lang="en-US" sz="2000" kern="1200" dirty="0" smtClean="0">
                <a:solidFill>
                  <a:schemeClr val="tx2"/>
                </a:solidFill>
                <a:latin typeface="+mj-lt"/>
                <a:ea typeface="+mj-ea"/>
                <a:cs typeface="+mj-cs"/>
              </a:rPr>
              <a:t>Assign a shared reading</a:t>
            </a:r>
          </a:p>
          <a:p>
            <a:pPr lvl="1"/>
            <a:r>
              <a:rPr kumimoji="0" lang="en-US" sz="2000" kern="1200" dirty="0" smtClean="0">
                <a:solidFill>
                  <a:schemeClr val="tx2"/>
                </a:solidFill>
                <a:latin typeface="+mj-lt"/>
                <a:ea typeface="+mj-ea"/>
                <a:cs typeface="+mj-cs"/>
              </a:rPr>
              <a:t>Present trivia questions related to the meeting topic and give the correct answer in the first few minutes of the meeting.</a:t>
            </a:r>
          </a:p>
          <a:p>
            <a:pPr lvl="0"/>
            <a:r>
              <a:rPr kumimoji="0" lang="en-US" sz="2400" kern="1200" dirty="0" smtClean="0">
                <a:solidFill>
                  <a:schemeClr val="tx2"/>
                </a:solidFill>
                <a:latin typeface="+mj-lt"/>
                <a:ea typeface="+mj-ea"/>
                <a:cs typeface="+mj-cs"/>
              </a:rPr>
              <a:t>Invite and</a:t>
            </a:r>
            <a:r>
              <a:rPr kumimoji="0" lang="en-US" sz="2400" kern="1200" baseline="0" dirty="0" smtClean="0">
                <a:solidFill>
                  <a:schemeClr val="tx2"/>
                </a:solidFill>
                <a:latin typeface="+mj-lt"/>
                <a:ea typeface="+mj-ea"/>
                <a:cs typeface="+mj-cs"/>
              </a:rPr>
              <a:t> inform</a:t>
            </a:r>
          </a:p>
          <a:p>
            <a:pPr lvl="1"/>
            <a:r>
              <a:rPr kumimoji="0" lang="en-US" sz="2000" kern="1200" dirty="0" smtClean="0">
                <a:solidFill>
                  <a:schemeClr val="tx2"/>
                </a:solidFill>
                <a:latin typeface="+mj-lt"/>
                <a:ea typeface="+mj-ea"/>
                <a:cs typeface="+mj-cs"/>
              </a:rPr>
              <a:t> Include the purpose of the meeting and, preferably, the agenda. </a:t>
            </a:r>
          </a:p>
          <a:p>
            <a:pPr lvl="1"/>
            <a:r>
              <a:rPr kumimoji="0" lang="en-US" sz="2100" kern="1200" dirty="0" smtClean="0">
                <a:solidFill>
                  <a:schemeClr val="tx2"/>
                </a:solidFill>
                <a:latin typeface="+mj-lt"/>
                <a:ea typeface="+mj-ea"/>
                <a:cs typeface="+mj-cs"/>
              </a:rPr>
              <a:t>If attendees come to the meeting prepared, less time will be spent answering background information questions and more time for discussing the important issues.</a:t>
            </a:r>
          </a:p>
          <a:p>
            <a:pPr lvl="0"/>
            <a:r>
              <a:rPr kumimoji="0" lang="en-US" sz="2400" kern="1200" dirty="0" smtClean="0">
                <a:solidFill>
                  <a:schemeClr val="tx2"/>
                </a:solidFill>
                <a:latin typeface="+mj-lt"/>
                <a:ea typeface="+mj-ea"/>
                <a:cs typeface="+mj-cs"/>
              </a:rPr>
              <a:t>Prepare</a:t>
            </a:r>
            <a:r>
              <a:rPr kumimoji="0" lang="en-US" sz="2400" kern="1200" baseline="0" dirty="0" smtClean="0">
                <a:solidFill>
                  <a:schemeClr val="tx2"/>
                </a:solidFill>
                <a:latin typeface="+mj-lt"/>
                <a:ea typeface="+mj-ea"/>
                <a:cs typeface="+mj-cs"/>
              </a:rPr>
              <a:t> your documents in advance</a:t>
            </a:r>
            <a:endParaRPr kumimoji="0" lang="en-US" sz="2400" kern="1200" dirty="0" smtClean="0">
              <a:solidFill>
                <a:schemeClr val="tx2"/>
              </a:solidFill>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302752" cy="990600"/>
          </a:xfrm>
        </p:spPr>
        <p:txBody>
          <a:bodyPr>
            <a:normAutofit fontScale="90000"/>
          </a:bodyPr>
          <a:lstStyle/>
          <a:p>
            <a:r>
              <a:rPr kumimoji="0" lang="en-US" sz="4400" kern="1200" dirty="0" smtClean="0">
                <a:solidFill>
                  <a:schemeClr val="tx2"/>
                </a:solidFill>
                <a:latin typeface="+mj-lt"/>
                <a:ea typeface="+mj-ea"/>
                <a:cs typeface="+mj-cs"/>
              </a:rPr>
              <a:t>Getting a Meeting </a:t>
            </a:r>
            <a:r>
              <a:rPr lang="en-US" dirty="0" smtClean="0"/>
              <a:t>O</a:t>
            </a:r>
            <a:r>
              <a:rPr kumimoji="0" lang="en-US" sz="4400" kern="1200" dirty="0" smtClean="0">
                <a:solidFill>
                  <a:schemeClr val="tx2"/>
                </a:solidFill>
                <a:latin typeface="+mj-lt"/>
                <a:ea typeface="+mj-ea"/>
                <a:cs typeface="+mj-cs"/>
              </a:rPr>
              <a:t>ff to a </a:t>
            </a:r>
            <a:r>
              <a:rPr lang="en-US" dirty="0" smtClean="0"/>
              <a:t>G</a:t>
            </a:r>
            <a:r>
              <a:rPr kumimoji="0" lang="en-US" sz="4400" kern="1200" dirty="0" smtClean="0">
                <a:solidFill>
                  <a:schemeClr val="tx2"/>
                </a:solidFill>
                <a:latin typeface="+mj-lt"/>
                <a:ea typeface="+mj-ea"/>
                <a:cs typeface="+mj-cs"/>
              </a:rPr>
              <a:t>ood </a:t>
            </a:r>
            <a:r>
              <a:rPr lang="en-US" dirty="0" smtClean="0"/>
              <a:t>S</a:t>
            </a:r>
            <a:r>
              <a:rPr kumimoji="0" lang="en-US" sz="4400" kern="1200" dirty="0" smtClean="0">
                <a:solidFill>
                  <a:schemeClr val="tx2"/>
                </a:solidFill>
                <a:latin typeface="+mj-lt"/>
                <a:ea typeface="+mj-ea"/>
                <a:cs typeface="+mj-cs"/>
              </a:rPr>
              <a:t>tart</a:t>
            </a:r>
            <a:endParaRPr lang="en-US" dirty="0"/>
          </a:p>
        </p:txBody>
      </p:sp>
      <p:sp>
        <p:nvSpPr>
          <p:cNvPr id="3" name="Content Placeholder 2"/>
          <p:cNvSpPr>
            <a:spLocks noGrp="1"/>
          </p:cNvSpPr>
          <p:nvPr>
            <p:ph sz="quarter" idx="1"/>
          </p:nvPr>
        </p:nvSpPr>
        <p:spPr/>
        <p:txBody>
          <a:bodyPr>
            <a:normAutofit fontScale="85000" lnSpcReduction="20000"/>
          </a:bodyPr>
          <a:lstStyle/>
          <a:p>
            <a:pPr lvl="0"/>
            <a:r>
              <a:rPr kumimoji="0" lang="en-US" sz="4400" kern="1200" dirty="0" smtClean="0">
                <a:solidFill>
                  <a:schemeClr val="tx2"/>
                </a:solidFill>
                <a:latin typeface="+mj-lt"/>
                <a:ea typeface="+mj-ea"/>
                <a:cs typeface="+mj-cs"/>
              </a:rPr>
              <a:t>Meetings must start precisely on time </a:t>
            </a:r>
          </a:p>
          <a:p>
            <a:pPr lvl="1"/>
            <a:r>
              <a:rPr kumimoji="0" lang="en-US" sz="4100" kern="1200" dirty="0" smtClean="0">
                <a:solidFill>
                  <a:schemeClr val="tx2"/>
                </a:solidFill>
                <a:latin typeface="+mj-lt"/>
                <a:ea typeface="+mj-ea"/>
                <a:cs typeface="+mj-cs"/>
              </a:rPr>
              <a:t>Do not punish those who are punctual. </a:t>
            </a:r>
          </a:p>
          <a:p>
            <a:pPr lvl="1"/>
            <a:r>
              <a:rPr kumimoji="0" lang="en-US" sz="4100" kern="1200" dirty="0" smtClean="0">
                <a:solidFill>
                  <a:schemeClr val="tx2"/>
                </a:solidFill>
                <a:latin typeface="+mj-lt"/>
                <a:ea typeface="+mj-ea"/>
                <a:cs typeface="+mj-cs"/>
              </a:rPr>
              <a:t>Sets the stage for how serious the </a:t>
            </a:r>
            <a:r>
              <a:rPr lang="en-US" sz="4100" dirty="0" smtClean="0">
                <a:solidFill>
                  <a:schemeClr val="tx2"/>
                </a:solidFill>
                <a:latin typeface="+mj-lt"/>
                <a:ea typeface="+mj-ea"/>
                <a:cs typeface="+mj-cs"/>
              </a:rPr>
              <a:t>meeting and helps m</a:t>
            </a:r>
            <a:r>
              <a:rPr kumimoji="0" lang="en-US" sz="4100" kern="1200" dirty="0" smtClean="0">
                <a:solidFill>
                  <a:schemeClr val="tx2"/>
                </a:solidFill>
                <a:latin typeface="+mj-lt"/>
                <a:ea typeface="+mj-ea"/>
                <a:cs typeface="+mj-cs"/>
              </a:rPr>
              <a:t>ake the meeting effective. </a:t>
            </a:r>
          </a:p>
          <a:p>
            <a:pPr lvl="1"/>
            <a:r>
              <a:rPr kumimoji="0" lang="en-US" sz="4100" kern="1200" dirty="0" smtClean="0">
                <a:solidFill>
                  <a:schemeClr val="tx2"/>
                </a:solidFill>
                <a:latin typeface="+mj-lt"/>
                <a:ea typeface="+mj-ea"/>
                <a:cs typeface="+mj-cs"/>
              </a:rPr>
              <a:t>Open the meeting with introductions. </a:t>
            </a:r>
          </a:p>
          <a:p>
            <a:pPr lvl="0"/>
            <a:r>
              <a:rPr kumimoji="0" lang="en-US" sz="4400" kern="1200" dirty="0" smtClean="0">
                <a:solidFill>
                  <a:schemeClr val="tx2"/>
                </a:solidFill>
                <a:latin typeface="+mj-lt"/>
                <a:ea typeface="+mj-ea"/>
                <a:cs typeface="+mj-cs"/>
              </a:rPr>
              <a:t>State the purpose of the meeting and review the agenda. Assign approximate times to each agenda item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sz="4400" kern="1200" dirty="0" smtClean="0">
                <a:solidFill>
                  <a:schemeClr val="tx2"/>
                </a:solidFill>
                <a:latin typeface="+mj-lt"/>
                <a:ea typeface="+mj-ea"/>
                <a:cs typeface="+mj-cs"/>
              </a:rPr>
              <a:t>Create an Atmosphere for Participation</a:t>
            </a:r>
            <a:endParaRPr lang="en-US" dirty="0"/>
          </a:p>
        </p:txBody>
      </p:sp>
      <p:sp>
        <p:nvSpPr>
          <p:cNvPr id="3" name="Content Placeholder 2"/>
          <p:cNvSpPr>
            <a:spLocks noGrp="1"/>
          </p:cNvSpPr>
          <p:nvPr>
            <p:ph sz="quarter" idx="1"/>
          </p:nvPr>
        </p:nvSpPr>
        <p:spPr>
          <a:xfrm>
            <a:off x="381000" y="1600200"/>
            <a:ext cx="8610600" cy="5257800"/>
          </a:xfrm>
        </p:spPr>
        <p:txBody>
          <a:bodyPr>
            <a:normAutofit fontScale="47500" lnSpcReduction="20000"/>
          </a:bodyPr>
          <a:lstStyle/>
          <a:p>
            <a:pPr lvl="0"/>
            <a:r>
              <a:rPr kumimoji="0" lang="en-US" sz="4400" kern="1200" dirty="0" smtClean="0">
                <a:solidFill>
                  <a:schemeClr val="tx2"/>
                </a:solidFill>
                <a:latin typeface="+mj-lt"/>
                <a:ea typeface="+mj-ea"/>
                <a:cs typeface="+mj-cs"/>
              </a:rPr>
              <a:t>Everyone should feel comfortable in contributing to the decision-making process. </a:t>
            </a:r>
          </a:p>
          <a:p>
            <a:pPr lvl="0"/>
            <a:r>
              <a:rPr kumimoji="0" lang="en-US" sz="4400" kern="1200" dirty="0" smtClean="0">
                <a:solidFill>
                  <a:schemeClr val="tx2"/>
                </a:solidFill>
                <a:latin typeface="+mj-lt"/>
                <a:ea typeface="+mj-ea"/>
                <a:cs typeface="+mj-cs"/>
              </a:rPr>
              <a:t>The chair is responsible for ensuring participation, focusing discussion, summarizing decisions, resolving conflict, and managing meeting dynamics. </a:t>
            </a:r>
          </a:p>
          <a:p>
            <a:pPr lvl="0"/>
            <a:r>
              <a:rPr kumimoji="0" lang="en-US" sz="4400" kern="1200" dirty="0" smtClean="0">
                <a:solidFill>
                  <a:schemeClr val="tx2"/>
                </a:solidFill>
                <a:latin typeface="+mj-lt"/>
                <a:ea typeface="+mj-ea"/>
                <a:cs typeface="+mj-cs"/>
              </a:rPr>
              <a:t>Participants also have a responsibility to promote cooperation and mutual respect. </a:t>
            </a:r>
          </a:p>
          <a:p>
            <a:pPr lvl="0"/>
            <a:r>
              <a:rPr kumimoji="0" lang="en-US" sz="4400" kern="1200" dirty="0" smtClean="0">
                <a:solidFill>
                  <a:schemeClr val="tx2"/>
                </a:solidFill>
                <a:latin typeface="+mj-lt"/>
                <a:ea typeface="+mj-ea"/>
                <a:cs typeface="+mj-cs"/>
              </a:rPr>
              <a:t>When creating an atmosphere of participation, the chair should encourage group discussion to get all points of view. Ask people to comment on something just said. Compliment people on their ideas and thank them for their input. Ask open-ended questions.</a:t>
            </a:r>
          </a:p>
          <a:p>
            <a:pPr lvl="0"/>
            <a:r>
              <a:rPr kumimoji="0" lang="en-US" sz="4400" kern="1200" dirty="0" smtClean="0">
                <a:solidFill>
                  <a:schemeClr val="tx2"/>
                </a:solidFill>
                <a:latin typeface="+mj-lt"/>
                <a:ea typeface="+mj-ea"/>
                <a:cs typeface="+mj-cs"/>
              </a:rPr>
              <a:t>The chair should engage everyone into the decision making process. </a:t>
            </a:r>
          </a:p>
          <a:p>
            <a:pPr lvl="0"/>
            <a:r>
              <a:rPr kumimoji="0" lang="en-US" sz="4400" kern="1200" dirty="0" smtClean="0">
                <a:solidFill>
                  <a:schemeClr val="tx2"/>
                </a:solidFill>
                <a:latin typeface="+mj-lt"/>
                <a:ea typeface="+mj-ea"/>
                <a:cs typeface="+mj-cs"/>
              </a:rPr>
              <a:t>If it just doesn't seem that the group can make a good decision right now, suggest tabling the matter until another time. You may want to ask someone to bring back more information, or form a committee to work on the issue.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4400" b="1" kern="1200" dirty="0" smtClean="0">
                <a:solidFill>
                  <a:schemeClr val="tx2"/>
                </a:solidFill>
                <a:latin typeface="+mj-lt"/>
                <a:ea typeface="+mj-ea"/>
                <a:cs typeface="+mj-cs"/>
              </a:rPr>
              <a:t> Follow-up after the meeting</a:t>
            </a:r>
            <a:endParaRPr lang="en-US" dirty="0"/>
          </a:p>
        </p:txBody>
      </p:sp>
      <p:sp>
        <p:nvSpPr>
          <p:cNvPr id="3" name="Content Placeholder 2"/>
          <p:cNvSpPr>
            <a:spLocks noGrp="1"/>
          </p:cNvSpPr>
          <p:nvPr>
            <p:ph sz="quarter" idx="1"/>
          </p:nvPr>
        </p:nvSpPr>
        <p:spPr/>
        <p:txBody>
          <a:bodyPr>
            <a:normAutofit fontScale="77500" lnSpcReduction="20000"/>
          </a:bodyPr>
          <a:lstStyle/>
          <a:p>
            <a:pPr lvl="0"/>
            <a:r>
              <a:rPr kumimoji="0" lang="en-US" sz="4400" kern="1200" dirty="0" smtClean="0">
                <a:solidFill>
                  <a:schemeClr val="tx2"/>
                </a:solidFill>
                <a:latin typeface="+mj-lt"/>
                <a:ea typeface="+mj-ea"/>
                <a:cs typeface="+mj-cs"/>
              </a:rPr>
              <a:t>Timely follow-up is critical for continued productivity. </a:t>
            </a:r>
          </a:p>
          <a:p>
            <a:pPr lvl="0"/>
            <a:r>
              <a:rPr kumimoji="0" lang="en-US" sz="4400" kern="1200" dirty="0" smtClean="0">
                <a:solidFill>
                  <a:schemeClr val="tx2"/>
                </a:solidFill>
                <a:latin typeface="+mj-lt"/>
                <a:ea typeface="+mj-ea"/>
                <a:cs typeface="+mj-cs"/>
              </a:rPr>
              <a:t>After the meeting is over, send the meeting information to all the participants. </a:t>
            </a:r>
          </a:p>
          <a:p>
            <a:pPr lvl="0"/>
            <a:r>
              <a:rPr kumimoji="0" lang="en-US" sz="4400" kern="1200" dirty="0" smtClean="0">
                <a:solidFill>
                  <a:schemeClr val="tx2"/>
                </a:solidFill>
                <a:latin typeface="+mj-lt"/>
                <a:ea typeface="+mj-ea"/>
                <a:cs typeface="+mj-cs"/>
              </a:rPr>
              <a:t>It's also a good idea to include a summary of all the action items assigned during the meeting.</a:t>
            </a:r>
          </a:p>
          <a:p>
            <a:pPr lvl="0"/>
            <a:r>
              <a:rPr kumimoji="0" lang="en-US" sz="4400" kern="1200" dirty="0" smtClean="0">
                <a:solidFill>
                  <a:schemeClr val="tx2"/>
                </a:solidFill>
                <a:latin typeface="+mj-lt"/>
                <a:ea typeface="+mj-ea"/>
                <a:cs typeface="+mj-cs"/>
              </a:rPr>
              <a:t>This acts as a reminder to all participants of who's responsible for what and by when.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4400" b="1" kern="1200" dirty="0" smtClean="0">
                <a:solidFill>
                  <a:schemeClr val="tx2"/>
                </a:solidFill>
                <a:latin typeface="+mj-lt"/>
                <a:ea typeface="+mj-ea"/>
                <a:cs typeface="+mj-cs"/>
              </a:rPr>
              <a:t> Objectives</a:t>
            </a:r>
            <a:endParaRPr kumimoji="0" lang="fr-FR" sz="4400" kern="1200" dirty="0" smtClean="0">
              <a:solidFill>
                <a:schemeClr val="tx2"/>
              </a:solidFill>
              <a:latin typeface="+mj-lt"/>
              <a:ea typeface="+mj-ea"/>
              <a:cs typeface="+mj-cs"/>
            </a:endParaRPr>
          </a:p>
        </p:txBody>
      </p:sp>
      <p:sp>
        <p:nvSpPr>
          <p:cNvPr id="3" name="Content Placeholder 2"/>
          <p:cNvSpPr>
            <a:spLocks noGrp="1"/>
          </p:cNvSpPr>
          <p:nvPr>
            <p:ph sz="quarter" idx="1"/>
          </p:nvPr>
        </p:nvSpPr>
        <p:spPr>
          <a:xfrm>
            <a:off x="292768" y="1600200"/>
            <a:ext cx="8531352" cy="4495800"/>
          </a:xfrm>
        </p:spPr>
        <p:txBody>
          <a:bodyPr>
            <a:normAutofit/>
          </a:bodyPr>
          <a:lstStyle/>
          <a:p>
            <a:pPr lvl="0"/>
            <a:r>
              <a:rPr kumimoji="0" lang="en-US" sz="3200" kern="1200" dirty="0" smtClean="0">
                <a:solidFill>
                  <a:schemeClr val="tx2"/>
                </a:solidFill>
                <a:latin typeface="+mj-lt"/>
                <a:ea typeface="+mj-ea"/>
                <a:cs typeface="+mj-cs"/>
              </a:rPr>
              <a:t>By the end of this lesson, students will be able to: </a:t>
            </a:r>
          </a:p>
          <a:p>
            <a:pPr lvl="1"/>
            <a:r>
              <a:rPr lang="en-US" sz="2800" dirty="0" smtClean="0">
                <a:solidFill>
                  <a:schemeClr val="tx2"/>
                </a:solidFill>
                <a:latin typeface="+mj-lt"/>
                <a:ea typeface="+mj-ea"/>
                <a:cs typeface="+mj-cs"/>
              </a:rPr>
              <a:t>Evaluate the various subjects presented in the NY Times Travel Section</a:t>
            </a:r>
          </a:p>
          <a:p>
            <a:pPr lvl="1"/>
            <a:r>
              <a:rPr lang="en-US" sz="2800" dirty="0" smtClean="0">
                <a:solidFill>
                  <a:schemeClr val="tx2"/>
                </a:solidFill>
                <a:latin typeface="+mj-lt"/>
                <a:ea typeface="+mj-ea"/>
                <a:cs typeface="+mj-cs"/>
              </a:rPr>
              <a:t>Understand the expectations of an oral presentation</a:t>
            </a:r>
          </a:p>
          <a:p>
            <a:pPr lvl="1"/>
            <a:r>
              <a:rPr kumimoji="0" lang="en-US" sz="2800" kern="1200" dirty="0" smtClean="0">
                <a:solidFill>
                  <a:schemeClr val="tx2"/>
                </a:solidFill>
                <a:latin typeface="+mj-lt"/>
                <a:ea typeface="+mj-ea"/>
                <a:cs typeface="+mj-cs"/>
              </a:rPr>
              <a:t>Describe what should be done to prepare for a special event/conference</a:t>
            </a:r>
          </a:p>
          <a:p>
            <a:pPr lvl="1"/>
            <a:r>
              <a:rPr lang="en-US" sz="2800" dirty="0" smtClean="0">
                <a:solidFill>
                  <a:schemeClr val="tx2"/>
                </a:solidFill>
                <a:latin typeface="+mj-lt"/>
                <a:ea typeface="+mj-ea"/>
                <a:cs typeface="+mj-cs"/>
              </a:rPr>
              <a:t>Prepare a BEO using appropriate industry terminology</a:t>
            </a:r>
            <a:endParaRPr kumimoji="0" lang="en-US" sz="2800" kern="1200" dirty="0" smtClean="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endParaRPr lang="en-US" dirty="0"/>
          </a:p>
        </p:txBody>
      </p:sp>
      <p:sp>
        <p:nvSpPr>
          <p:cNvPr id="4" name="Title 3"/>
          <p:cNvSpPr>
            <a:spLocks noGrp="1"/>
          </p:cNvSpPr>
          <p:nvPr>
            <p:ph type="title"/>
          </p:nvPr>
        </p:nvSpPr>
        <p:spPr/>
        <p:txBody>
          <a:bodyPr/>
          <a:lstStyle/>
          <a:p>
            <a:r>
              <a:rPr lang="en-US" dirty="0" smtClean="0"/>
              <a:t>Event Management/Conference Process</a:t>
            </a:r>
            <a:endParaRPr lang="en-US" dirty="0"/>
          </a:p>
        </p:txBody>
      </p:sp>
      <p:graphicFrame>
        <p:nvGraphicFramePr>
          <p:cNvPr id="7" name="Picture Placeholder 6"/>
          <p:cNvGraphicFramePr>
            <a:graphicFrameLocks noGrp="1"/>
          </p:cNvGraphicFramePr>
          <p:nvPr>
            <p:ph type="pic" idx="1"/>
          </p:nvPr>
        </p:nvGraphicFramePr>
        <p:xfrm>
          <a:off x="381000" y="79375"/>
          <a:ext cx="9829801" cy="4568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a:t>
            </a:r>
            <a:endParaRPr lang="en-US" dirty="0"/>
          </a:p>
        </p:txBody>
      </p:sp>
      <p:sp>
        <p:nvSpPr>
          <p:cNvPr id="3" name="Content Placeholder 2"/>
          <p:cNvSpPr>
            <a:spLocks noGrp="1"/>
          </p:cNvSpPr>
          <p:nvPr>
            <p:ph sz="quarter" idx="1"/>
          </p:nvPr>
        </p:nvSpPr>
        <p:spPr>
          <a:xfrm>
            <a:off x="612648" y="1600200"/>
            <a:ext cx="8302752" cy="4495800"/>
          </a:xfrm>
        </p:spPr>
        <p:txBody>
          <a:bodyPr/>
          <a:lstStyle/>
          <a:p>
            <a:pPr lvl="0"/>
            <a:r>
              <a:rPr lang="en-US" dirty="0" smtClean="0"/>
              <a:t>Why should a special event/conference be held?</a:t>
            </a:r>
          </a:p>
          <a:p>
            <a:pPr lvl="0"/>
            <a:r>
              <a:rPr lang="en-US" dirty="0" smtClean="0"/>
              <a:t>What is the purpose of the special event/conference?</a:t>
            </a:r>
          </a:p>
          <a:p>
            <a:pPr lvl="1"/>
            <a:r>
              <a:rPr lang="en-US" smtClean="0"/>
              <a:t>Classification</a:t>
            </a:r>
            <a:endParaRPr lang="en-US" dirty="0" smtClean="0"/>
          </a:p>
          <a:p>
            <a:pPr lvl="0"/>
            <a:r>
              <a:rPr lang="en-US" dirty="0" smtClean="0"/>
              <a:t>Where should the special event/conference be held?</a:t>
            </a:r>
          </a:p>
          <a:p>
            <a:pPr lvl="0"/>
            <a:r>
              <a:rPr lang="en-US" dirty="0" smtClean="0"/>
              <a:t>What is the expected outcome of the special event/conference?</a:t>
            </a:r>
          </a:p>
          <a:p>
            <a:pPr lvl="0"/>
            <a:r>
              <a:rPr lang="en-US" dirty="0" smtClean="0"/>
              <a:t>What is the expected budget?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a:t>
            </a:r>
            <a:endParaRPr lang="en-US" dirty="0"/>
          </a:p>
        </p:txBody>
      </p:sp>
      <p:sp>
        <p:nvSpPr>
          <p:cNvPr id="3" name="Content Placeholder 2"/>
          <p:cNvSpPr>
            <a:spLocks noGrp="1"/>
          </p:cNvSpPr>
          <p:nvPr>
            <p:ph sz="quarter" idx="1"/>
          </p:nvPr>
        </p:nvSpPr>
        <p:spPr/>
        <p:txBody>
          <a:bodyPr/>
          <a:lstStyle/>
          <a:p>
            <a:r>
              <a:rPr lang="en-US" dirty="0" smtClean="0"/>
              <a:t>Over arching theme</a:t>
            </a:r>
          </a:p>
          <a:p>
            <a:r>
              <a:rPr lang="en-US" dirty="0" smtClean="0"/>
              <a:t>Brainstorming</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Planning for an Event </a:t>
            </a:r>
            <a:r>
              <a:rPr lang="en-US" baseline="0" dirty="0" smtClean="0"/>
              <a:t>or Conference:</a:t>
            </a:r>
            <a:br>
              <a:rPr lang="en-US" baseline="0" dirty="0" smtClean="0"/>
            </a:br>
            <a:r>
              <a:rPr lang="en-US" dirty="0" smtClean="0"/>
              <a:t>Making Choices</a:t>
            </a:r>
            <a:endParaRPr lang="en-US" dirty="0"/>
          </a:p>
        </p:txBody>
      </p:sp>
      <p:sp>
        <p:nvSpPr>
          <p:cNvPr id="3" name="Content Placeholder 2"/>
          <p:cNvSpPr>
            <a:spLocks noGrp="1"/>
          </p:cNvSpPr>
          <p:nvPr>
            <p:ph sz="quarter" idx="1"/>
          </p:nvPr>
        </p:nvSpPr>
        <p:spPr/>
        <p:txBody>
          <a:bodyPr>
            <a:normAutofit/>
          </a:bodyPr>
          <a:lstStyle/>
          <a:p>
            <a:pPr lvl="0"/>
            <a:r>
              <a:rPr lang="en-US" sz="3600" dirty="0" err="1" smtClean="0"/>
              <a:t>Fam</a:t>
            </a:r>
            <a:r>
              <a:rPr lang="en-US" sz="3600" dirty="0" smtClean="0"/>
              <a:t> Trip</a:t>
            </a:r>
          </a:p>
          <a:p>
            <a:pPr lvl="0"/>
            <a:r>
              <a:rPr lang="en-US" sz="3600" dirty="0" smtClean="0"/>
              <a:t>Site Inspection</a:t>
            </a:r>
          </a:p>
          <a:p>
            <a:pPr lvl="1"/>
            <a:r>
              <a:rPr lang="en-US" sz="3200" dirty="0" smtClean="0">
                <a:hlinkClick r:id="rId3"/>
              </a:rPr>
              <a:t>Event Solutions </a:t>
            </a:r>
            <a:r>
              <a:rPr lang="en-US" sz="3200" dirty="0" smtClean="0"/>
              <a:t>Inspection Information</a:t>
            </a:r>
          </a:p>
          <a:p>
            <a:pPr lvl="1"/>
            <a:r>
              <a:rPr lang="en-US" sz="3200" dirty="0" smtClean="0"/>
              <a:t>Site</a:t>
            </a:r>
            <a:r>
              <a:rPr lang="en-US" sz="3200" baseline="0" dirty="0" smtClean="0"/>
              <a:t> inspection </a:t>
            </a:r>
            <a:r>
              <a:rPr lang="en-US" sz="3200" baseline="0" dirty="0" smtClean="0">
                <a:hlinkClick r:id="rId4"/>
              </a:rPr>
              <a:t>check list</a:t>
            </a:r>
            <a:endParaRPr lang="en-US" sz="3200" dirty="0" smtClean="0"/>
          </a:p>
          <a:p>
            <a:r>
              <a:rPr lang="en-US" sz="3600" dirty="0" smtClean="0"/>
              <a:t>Request for Proposal</a:t>
            </a:r>
          </a:p>
          <a:p>
            <a:r>
              <a:rPr lang="en-US" sz="3600" dirty="0" smtClean="0"/>
              <a:t>Proposal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378952" cy="990600"/>
          </a:xfrm>
        </p:spPr>
        <p:txBody>
          <a:bodyPr>
            <a:normAutofit fontScale="90000"/>
          </a:bodyPr>
          <a:lstStyle/>
          <a:p>
            <a:r>
              <a:rPr lang="en-US" dirty="0" smtClean="0"/>
              <a:t>Coordination of an Event </a:t>
            </a:r>
            <a:r>
              <a:rPr lang="en-US" baseline="0" dirty="0" smtClean="0"/>
              <a:t>or Conference:</a:t>
            </a:r>
            <a:br>
              <a:rPr lang="en-US" baseline="0" dirty="0" smtClean="0"/>
            </a:br>
            <a:r>
              <a:rPr lang="en-US" dirty="0" smtClean="0"/>
              <a:t>Communicating Details</a:t>
            </a:r>
            <a:endParaRPr lang="en-US" dirty="0"/>
          </a:p>
        </p:txBody>
      </p:sp>
      <p:sp>
        <p:nvSpPr>
          <p:cNvPr id="3" name="Content Placeholder 2"/>
          <p:cNvSpPr>
            <a:spLocks noGrp="1"/>
          </p:cNvSpPr>
          <p:nvPr>
            <p:ph sz="quarter" idx="1"/>
          </p:nvPr>
        </p:nvSpPr>
        <p:spPr/>
        <p:txBody>
          <a:bodyPr>
            <a:noAutofit/>
          </a:bodyPr>
          <a:lstStyle/>
          <a:p>
            <a:r>
              <a:rPr lang="en-US" sz="3200" dirty="0" smtClean="0"/>
              <a:t>Conference Report</a:t>
            </a:r>
          </a:p>
          <a:p>
            <a:pPr lvl="1"/>
            <a:r>
              <a:rPr lang="en-US" sz="2800" dirty="0" smtClean="0"/>
              <a:t>All details about the conference as a whole</a:t>
            </a:r>
          </a:p>
          <a:p>
            <a:r>
              <a:rPr lang="en-US" sz="3200" dirty="0" smtClean="0"/>
              <a:t>BEO</a:t>
            </a:r>
          </a:p>
          <a:p>
            <a:pPr lvl="1"/>
            <a:r>
              <a:rPr lang="en-US" sz="2800" dirty="0" smtClean="0"/>
              <a:t>All details about events and food and beverage</a:t>
            </a:r>
          </a:p>
          <a:p>
            <a:r>
              <a:rPr lang="en-US" sz="3200" dirty="0" smtClean="0"/>
              <a:t>Rooms Report/Rooming List</a:t>
            </a:r>
          </a:p>
          <a:p>
            <a:r>
              <a:rPr lang="en-US" sz="3200" dirty="0" smtClean="0"/>
              <a:t>Registration Kit</a:t>
            </a:r>
          </a:p>
          <a:p>
            <a:pPr lvl="1"/>
            <a:r>
              <a:rPr lang="en-US" sz="2800" dirty="0" smtClean="0"/>
              <a:t>Itinerary, Map, Special Events List, Transportation, Local attractions</a:t>
            </a:r>
          </a:p>
          <a:p>
            <a:pPr lvl="0"/>
            <a:r>
              <a:rPr kumimoji="0" lang="en-US" sz="2900" kern="1200" dirty="0" smtClean="0">
                <a:solidFill>
                  <a:schemeClr val="tx1"/>
                </a:solidFill>
                <a:latin typeface="+mn-lt"/>
                <a:ea typeface="+mn-ea"/>
                <a:cs typeface="+mn-cs"/>
              </a:rPr>
              <a:t>Pre-con</a:t>
            </a:r>
            <a:endParaRPr lang="en-US" sz="31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sz="quarter" idx="1"/>
          </p:nvPr>
        </p:nvSpPr>
        <p:spPr/>
        <p:txBody>
          <a:bodyPr/>
          <a:lstStyle/>
          <a:p>
            <a:pPr lvl="0"/>
            <a:r>
              <a:rPr lang="en-US" dirty="0" smtClean="0"/>
              <a:t>Post</a:t>
            </a:r>
            <a:r>
              <a:rPr lang="en-US" baseline="0" dirty="0" smtClean="0"/>
              <a:t>-con</a:t>
            </a:r>
          </a:p>
          <a:p>
            <a:pPr lvl="0"/>
            <a:r>
              <a:rPr lang="en-US" dirty="0" smtClean="0"/>
              <a:t>How else?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Events and Conferences:</a:t>
            </a:r>
            <a:br>
              <a:rPr lang="en-US" dirty="0" smtClean="0"/>
            </a:br>
            <a:r>
              <a:rPr lang="en-US" dirty="0" smtClean="0"/>
              <a:t>The People Involved</a:t>
            </a:r>
            <a:endParaRPr lang="en-US" dirty="0"/>
          </a:p>
        </p:txBody>
      </p:sp>
      <p:sp>
        <p:nvSpPr>
          <p:cNvPr id="3" name="Content Placeholder 2"/>
          <p:cNvSpPr>
            <a:spLocks noGrp="1"/>
          </p:cNvSpPr>
          <p:nvPr>
            <p:ph sz="quarter" idx="1"/>
          </p:nvPr>
        </p:nvSpPr>
        <p:spPr/>
        <p:txBody>
          <a:bodyPr/>
          <a:lstStyle/>
          <a:p>
            <a:r>
              <a:rPr lang="en-US" dirty="0" smtClean="0"/>
              <a:t>Event Manager, Event Planner, Event Staff</a:t>
            </a:r>
          </a:p>
          <a:p>
            <a:r>
              <a:rPr lang="en-US" dirty="0" smtClean="0"/>
              <a:t>Banquet Manager</a:t>
            </a:r>
          </a:p>
          <a:p>
            <a:r>
              <a:rPr lang="en-US" dirty="0" smtClean="0"/>
              <a:t>House Person</a:t>
            </a:r>
          </a:p>
          <a:p>
            <a:r>
              <a:rPr lang="en-US" dirty="0" smtClean="0"/>
              <a:t>Captain</a:t>
            </a:r>
          </a:p>
          <a:p>
            <a:r>
              <a:rPr lang="en-US" dirty="0" smtClean="0"/>
              <a:t>Server</a:t>
            </a:r>
          </a:p>
          <a:p>
            <a:r>
              <a:rPr lang="en-US" dirty="0" smtClean="0"/>
              <a:t>Bartender</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288</TotalTime>
  <Words>650</Words>
  <Application>Microsoft Office PowerPoint</Application>
  <PresentationFormat>On-screen Show (4:3)</PresentationFormat>
  <Paragraphs>100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Special Event&amp; Conference Planning</vt:lpstr>
      <vt:lpstr> Objectives</vt:lpstr>
      <vt:lpstr>Event Management/Conference Process</vt:lpstr>
      <vt:lpstr>Research</vt:lpstr>
      <vt:lpstr>Design</vt:lpstr>
      <vt:lpstr>Planning for an Event or Conference: Making Choices</vt:lpstr>
      <vt:lpstr>Coordination of an Event or Conference: Communicating Details</vt:lpstr>
      <vt:lpstr>Evaluation</vt:lpstr>
      <vt:lpstr>Events and Conferences: The People Involved</vt:lpstr>
      <vt:lpstr>Speak Like a Conference &amp; Event Planner</vt:lpstr>
      <vt:lpstr>Until We Meet Again…</vt:lpstr>
      <vt:lpstr>Preparing for the Event or Conference</vt:lpstr>
      <vt:lpstr>Getting a Meeting Off to a Good Start</vt:lpstr>
      <vt:lpstr>Create an Atmosphere for Participation</vt:lpstr>
      <vt:lpstr> Follow-up after the meeting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 &amp; Conference Planning</dc:title>
  <dc:creator>goodvino</dc:creator>
  <cp:lastModifiedBy>goodvino95@gmail.com</cp:lastModifiedBy>
  <cp:revision>16</cp:revision>
  <dcterms:created xsi:type="dcterms:W3CDTF">2011-11-28T15:43:55Z</dcterms:created>
  <dcterms:modified xsi:type="dcterms:W3CDTF">2016-05-09T04:12:58Z</dcterms:modified>
</cp:coreProperties>
</file>