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mv" ContentType="video/x-ms-wm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4" r:id="rId7"/>
    <p:sldId id="265" r:id="rId8"/>
    <p:sldId id="266" r:id="rId9"/>
    <p:sldId id="267" r:id="rId10"/>
    <p:sldId id="261" r:id="rId11"/>
    <p:sldId id="268" r:id="rId12"/>
    <p:sldId id="262" r:id="rId13"/>
    <p:sldId id="269" r:id="rId14"/>
    <p:sldId id="270" r:id="rId15"/>
    <p:sldId id="271" r:id="rId16"/>
    <p:sldId id="272" r:id="rId17"/>
    <p:sldId id="273" r:id="rId18"/>
    <p:sldId id="274" r:id="rId19"/>
    <p:sldId id="275" r:id="rId20"/>
    <p:sldId id="263"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varScale="1">
        <p:scale>
          <a:sx n="55" d="100"/>
          <a:sy n="55" d="100"/>
        </p:scale>
        <p:origin x="-13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BB81800-908A-4804-B61F-89F40E45B333}" type="datetimeFigureOut">
              <a:rPr lang="en-US" smtClean="0"/>
              <a:t>8/11/2016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C3B2604-43B2-4903-BE20-C6074D9C65C8}"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B81800-908A-4804-B61F-89F40E45B333}"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B2604-43B2-4903-BE20-C6074D9C65C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B81800-908A-4804-B61F-89F40E45B333}"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B2604-43B2-4903-BE20-C6074D9C65C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B81800-908A-4804-B61F-89F40E45B333}"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B2604-43B2-4903-BE20-C6074D9C65C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B81800-908A-4804-B61F-89F40E45B333}" type="datetimeFigureOut">
              <a:rPr lang="en-US" smtClean="0"/>
              <a:t>8/11/2016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C3B2604-43B2-4903-BE20-C6074D9C65C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B81800-908A-4804-B61F-89F40E45B333}" type="datetimeFigureOut">
              <a:rPr lang="en-US" smtClean="0"/>
              <a:t>8/11/2016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3B2604-43B2-4903-BE20-C6074D9C65C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BB81800-908A-4804-B61F-89F40E45B333}" type="datetimeFigureOut">
              <a:rPr lang="en-US" smtClean="0"/>
              <a:t>8/11/2016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3B2604-43B2-4903-BE20-C6074D9C65C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B81800-908A-4804-B61F-89F40E45B333}" type="datetimeFigureOut">
              <a:rPr lang="en-US" smtClean="0"/>
              <a:t>8/11/2016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3B2604-43B2-4903-BE20-C6074D9C65C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B81800-908A-4804-B61F-89F40E45B333}" type="datetimeFigureOut">
              <a:rPr lang="en-US" smtClean="0"/>
              <a:t>8/11/2016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3B2604-43B2-4903-BE20-C6074D9C65C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B81800-908A-4804-B61F-89F40E45B333}" type="datetimeFigureOut">
              <a:rPr lang="en-US" smtClean="0"/>
              <a:t>8/11/2016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3B2604-43B2-4903-BE20-C6074D9C65C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B81800-908A-4804-B61F-89F40E45B333}" type="datetimeFigureOut">
              <a:rPr lang="en-US" smtClean="0"/>
              <a:t>8/11/2016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3B2604-43B2-4903-BE20-C6074D9C65C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BB81800-908A-4804-B61F-89F40E45B333}" type="datetimeFigureOut">
              <a:rPr lang="en-US" smtClean="0"/>
              <a:t>8/11/2016</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C3B2604-43B2-4903-BE20-C6074D9C65C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Differential Gear </a:t>
            </a:r>
            <a:endParaRPr lang="en-US" dirty="0"/>
          </a:p>
        </p:txBody>
      </p:sp>
      <p:sp>
        <p:nvSpPr>
          <p:cNvPr id="3" name="Subtitle 2"/>
          <p:cNvSpPr>
            <a:spLocks noGrp="1"/>
          </p:cNvSpPr>
          <p:nvPr>
            <p:ph type="subTitle" idx="1"/>
          </p:nvPr>
        </p:nvSpPr>
        <p:spPr/>
        <p:txBody>
          <a:bodyPr>
            <a:normAutofit/>
          </a:bodyPr>
          <a:lstStyle/>
          <a:p>
            <a:r>
              <a:rPr lang="en-US" dirty="0" smtClean="0"/>
              <a:t>Group B: Erick Vasquez, </a:t>
            </a:r>
            <a:r>
              <a:rPr lang="en-US" dirty="0" err="1" smtClean="0"/>
              <a:t>Pasram</a:t>
            </a:r>
            <a:r>
              <a:rPr lang="en-US" dirty="0" smtClean="0"/>
              <a:t> </a:t>
            </a:r>
            <a:r>
              <a:rPr lang="en-US" dirty="0" err="1" smtClean="0"/>
              <a:t>Dipchand</a:t>
            </a:r>
            <a:r>
              <a:rPr lang="en-US" dirty="0" smtClean="0"/>
              <a:t>, Kevon Charles, </a:t>
            </a:r>
            <a:r>
              <a:rPr lang="en-US" dirty="0" smtClean="0"/>
              <a:t>Muhammad </a:t>
            </a:r>
            <a:r>
              <a:rPr lang="en-US" dirty="0" smtClean="0"/>
              <a:t>Adnan. </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304800"/>
            <a:ext cx="2327784" cy="1897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6844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Assembly Drawings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295400"/>
            <a:ext cx="8381999" cy="5013325"/>
          </a:xfrm>
        </p:spPr>
      </p:pic>
    </p:spTree>
    <p:extLst>
      <p:ext uri="{BB962C8B-B14F-4D97-AF65-F5344CB8AC3E}">
        <p14:creationId xmlns:p14="http://schemas.microsoft.com/office/powerpoint/2010/main" val="282397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2153" y="1600200"/>
            <a:ext cx="7299694" cy="4708525"/>
          </a:xfrm>
        </p:spPr>
      </p:pic>
    </p:spTree>
    <p:extLst>
      <p:ext uri="{BB962C8B-B14F-4D97-AF65-F5344CB8AC3E}">
        <p14:creationId xmlns:p14="http://schemas.microsoft.com/office/powerpoint/2010/main" val="2500944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Modeling</a:t>
            </a:r>
            <a:endParaRPr lang="en-US" dirty="0"/>
          </a:p>
        </p:txBody>
      </p:sp>
      <p:pic>
        <p:nvPicPr>
          <p:cNvPr id="614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887919"/>
            <a:ext cx="8229600" cy="413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61046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903158"/>
            <a:ext cx="8229600" cy="410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39588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a:t>
            </a:r>
            <a:endParaRPr lang="en-US" dirty="0"/>
          </a:p>
        </p:txBody>
      </p:sp>
      <p:pic>
        <p:nvPicPr>
          <p:cNvPr id="8" name="Movie.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433513" y="1600200"/>
            <a:ext cx="6278562" cy="4708525"/>
          </a:xfrm>
        </p:spPr>
      </p:pic>
    </p:spTree>
    <p:extLst>
      <p:ext uri="{BB962C8B-B14F-4D97-AF65-F5344CB8AC3E}">
        <p14:creationId xmlns:p14="http://schemas.microsoft.com/office/powerpoint/2010/main" val="140246531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Stress analysis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54116"/>
            <a:ext cx="8229600" cy="4600692"/>
          </a:xfrm>
        </p:spPr>
      </p:pic>
    </p:spTree>
    <p:extLst>
      <p:ext uri="{BB962C8B-B14F-4D97-AF65-F5344CB8AC3E}">
        <p14:creationId xmlns:p14="http://schemas.microsoft.com/office/powerpoint/2010/main" val="151270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3706" y="1600200"/>
            <a:ext cx="8196588" cy="4708525"/>
          </a:xfrm>
        </p:spPr>
      </p:pic>
    </p:spTree>
    <p:extLst>
      <p:ext uri="{BB962C8B-B14F-4D97-AF65-F5344CB8AC3E}">
        <p14:creationId xmlns:p14="http://schemas.microsoft.com/office/powerpoint/2010/main" val="1128046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5286" y="1600200"/>
            <a:ext cx="7913428" cy="4708525"/>
          </a:xfrm>
        </p:spPr>
      </p:pic>
    </p:spTree>
    <p:extLst>
      <p:ext uri="{BB962C8B-B14F-4D97-AF65-F5344CB8AC3E}">
        <p14:creationId xmlns:p14="http://schemas.microsoft.com/office/powerpoint/2010/main" val="12864882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60067"/>
            <a:ext cx="8229600" cy="4588791"/>
          </a:xfrm>
        </p:spPr>
      </p:pic>
    </p:spTree>
    <p:extLst>
      <p:ext uri="{BB962C8B-B14F-4D97-AF65-F5344CB8AC3E}">
        <p14:creationId xmlns:p14="http://schemas.microsoft.com/office/powerpoint/2010/main" val="17941023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3729" y="1600200"/>
            <a:ext cx="7976542" cy="4708525"/>
          </a:xfrm>
        </p:spPr>
      </p:pic>
    </p:spTree>
    <p:extLst>
      <p:ext uri="{BB962C8B-B14F-4D97-AF65-F5344CB8AC3E}">
        <p14:creationId xmlns:p14="http://schemas.microsoft.com/office/powerpoint/2010/main" val="2849562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The differential gear does rotational movement into transitional movement for a car. This type of gear is designed to drive a pair of wheels while allowing them to rotate at different speeds.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3962400"/>
            <a:ext cx="3048000" cy="2554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10959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Overall this project was very fascinating to design.</a:t>
            </a:r>
          </a:p>
          <a:p>
            <a:r>
              <a:rPr lang="en-US" dirty="0" smtClean="0"/>
              <a:t>The mates in this project gave us a lot of difficulty and consumed a lot of our time.</a:t>
            </a:r>
          </a:p>
          <a:p>
            <a:r>
              <a:rPr lang="en-US" dirty="0" smtClean="0"/>
              <a:t>The project took a lot of team work to complete as much as we did. </a:t>
            </a:r>
          </a:p>
          <a:p>
            <a:r>
              <a:rPr lang="en-US" dirty="0" smtClean="0"/>
              <a:t>We all enjoyed creating and working together on this project.</a:t>
            </a:r>
          </a:p>
          <a:p>
            <a:pPr marL="137160" indent="0">
              <a:buNone/>
            </a:pPr>
            <a:endParaRPr lang="en-US" dirty="0"/>
          </a:p>
        </p:txBody>
      </p:sp>
    </p:spTree>
    <p:extLst>
      <p:ext uri="{BB962C8B-B14F-4D97-AF65-F5344CB8AC3E}">
        <p14:creationId xmlns:p14="http://schemas.microsoft.com/office/powerpoint/2010/main" val="18815002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137160" indent="0">
              <a:buNone/>
            </a:pPr>
            <a:r>
              <a:rPr lang="en-US" sz="8800" b="1" dirty="0" smtClean="0"/>
              <a:t/>
            </a:r>
            <a:br>
              <a:rPr lang="en-US" sz="8800" b="1" dirty="0" smtClean="0"/>
            </a:br>
            <a:r>
              <a:rPr lang="en-US" sz="8800" b="1" dirty="0" smtClean="0"/>
              <a:t>	 THE END</a:t>
            </a:r>
            <a:endParaRPr lang="en-US" sz="8800" b="1" dirty="0"/>
          </a:p>
        </p:txBody>
      </p:sp>
    </p:spTree>
    <p:extLst>
      <p:ext uri="{BB962C8B-B14F-4D97-AF65-F5344CB8AC3E}">
        <p14:creationId xmlns:p14="http://schemas.microsoft.com/office/powerpoint/2010/main" val="1779515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We were doing research on gear boxes and a few was considered. The differential gears in a car caught our attention as it was a gear box that had 4 gears directly coordinating with each other. The rest of the project seemed possible with the time that we had to create it.</a:t>
            </a:r>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495800"/>
            <a:ext cx="3149600"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67121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lnSpcReduction="10000"/>
          </a:bodyPr>
          <a:lstStyle/>
          <a:p>
            <a:r>
              <a:rPr lang="en-US" dirty="0" smtClean="0"/>
              <a:t>First we tried to manage time with how much was to be done.</a:t>
            </a:r>
          </a:p>
          <a:p>
            <a:r>
              <a:rPr lang="en-US" dirty="0" smtClean="0"/>
              <a:t>Each teammate had to contribute to the whole creation of the gear box.</a:t>
            </a:r>
          </a:p>
          <a:p>
            <a:r>
              <a:rPr lang="en-US" dirty="0" smtClean="0"/>
              <a:t>We had to work together to make sure the components were to fit with each other. Some parts of the project was created on other parts to make sure that they fit.</a:t>
            </a:r>
          </a:p>
          <a:p>
            <a:r>
              <a:rPr lang="en-US" dirty="0" smtClean="0"/>
              <a:t>The assembly took the most time. The mates needed for every gear to interact with each other was complicated.  </a:t>
            </a:r>
            <a:endParaRPr lang="en-US" dirty="0"/>
          </a:p>
        </p:txBody>
      </p:sp>
    </p:spTree>
    <p:extLst>
      <p:ext uri="{BB962C8B-B14F-4D97-AF65-F5344CB8AC3E}">
        <p14:creationId xmlns:p14="http://schemas.microsoft.com/office/powerpoint/2010/main" val="256391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Drawings</a:t>
            </a:r>
            <a:endParaRPr lang="en-US" dirty="0"/>
          </a:p>
        </p:txBody>
      </p:sp>
      <p:pic>
        <p:nvPicPr>
          <p:cNvPr id="1031"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10085" y="1600200"/>
            <a:ext cx="6123830" cy="470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30220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6" descr="C:\Users\Labs\Desktop\6.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6539" y="1600200"/>
            <a:ext cx="6090921" cy="470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8437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4736" y="1600200"/>
            <a:ext cx="6054527" cy="470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0139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9639" y="1600200"/>
            <a:ext cx="6084721" cy="470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3116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34803" y="1600200"/>
            <a:ext cx="6074394" cy="470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48902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110</TotalTime>
  <Words>257</Words>
  <Application>Microsoft Office PowerPoint</Application>
  <PresentationFormat>On-screen Show (4:3)</PresentationFormat>
  <Paragraphs>22</Paragraphs>
  <Slides>21</Slides>
  <Notes>0</Notes>
  <HiddenSlides>0</HiddenSlides>
  <MMClips>1</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Apex</vt:lpstr>
      <vt:lpstr>Differential Gear </vt:lpstr>
      <vt:lpstr>Introduction</vt:lpstr>
      <vt:lpstr>Background</vt:lpstr>
      <vt:lpstr>Objectives</vt:lpstr>
      <vt:lpstr>Part Drawings</vt:lpstr>
      <vt:lpstr>PowerPoint Presentation</vt:lpstr>
      <vt:lpstr>PowerPoint Presentation</vt:lpstr>
      <vt:lpstr>PowerPoint Presentation</vt:lpstr>
      <vt:lpstr>PowerPoint Presentation</vt:lpstr>
      <vt:lpstr>Assembly Drawings</vt:lpstr>
      <vt:lpstr>PowerPoint Presentation</vt:lpstr>
      <vt:lpstr>3D Modeling</vt:lpstr>
      <vt:lpstr>PowerPoint Presentation</vt:lpstr>
      <vt:lpstr>Animation</vt:lpstr>
      <vt:lpstr>Stress analysis</vt:lpstr>
      <vt:lpstr>PowerPoint Presentation</vt:lpstr>
      <vt:lpstr>PowerPoint Presentation</vt:lpstr>
      <vt:lpstr>PowerPoint Presentation</vt:lpstr>
      <vt:lpstr>PowerPoint Presentation</vt:lpstr>
      <vt:lpstr>Summary</vt:lpstr>
      <vt:lpstr>PowerPoint Presentation</vt:lpstr>
    </vt:vector>
  </TitlesOfParts>
  <Company>NYCCT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Differential Gear</dc:title>
  <dc:creator>Labs</dc:creator>
  <cp:lastModifiedBy>Labs</cp:lastModifiedBy>
  <cp:revision>11</cp:revision>
  <dcterms:created xsi:type="dcterms:W3CDTF">2016-08-10T19:45:41Z</dcterms:created>
  <dcterms:modified xsi:type="dcterms:W3CDTF">2016-08-11T20:24:55Z</dcterms:modified>
</cp:coreProperties>
</file>