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9" r:id="rId2"/>
    <p:sldId id="275" r:id="rId3"/>
    <p:sldId id="281" r:id="rId4"/>
    <p:sldId id="282" r:id="rId5"/>
    <p:sldId id="277" r:id="rId6"/>
    <p:sldId id="285" r:id="rId7"/>
    <p:sldId id="287" r:id="rId8"/>
    <p:sldId id="286" r:id="rId9"/>
    <p:sldId id="26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194FC8-8253-42FC-88BC-E5B3A3489D2D}" v="515" dt="2021-10-19T13:04:41.8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2211" autoAdjust="0"/>
  </p:normalViewPr>
  <p:slideViewPr>
    <p:cSldViewPr snapToGrid="0">
      <p:cViewPr varScale="1">
        <p:scale>
          <a:sx n="79" d="100"/>
          <a:sy n="79" d="100"/>
        </p:scale>
        <p:origin x="850"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3D194FC8-8253-42FC-88BC-E5B3A3489D2D}"/>
    <pc:docChg chg="undo redo custSel addSld delSld modSld sldOrd">
      <pc:chgData name="Tom Smith" userId="eac52e5223bf4258" providerId="LiveId" clId="{3D194FC8-8253-42FC-88BC-E5B3A3489D2D}" dt="2021-10-19T13:12:46.645" v="1438" actId="20577"/>
      <pc:docMkLst>
        <pc:docMk/>
      </pc:docMkLst>
      <pc:sldChg chg="modSp mod">
        <pc:chgData name="Tom Smith" userId="eac52e5223bf4258" providerId="LiveId" clId="{3D194FC8-8253-42FC-88BC-E5B3A3489D2D}" dt="2021-10-19T13:06:17.769" v="1233" actId="20577"/>
        <pc:sldMkLst>
          <pc:docMk/>
          <pc:sldMk cId="3355501316" sldId="259"/>
        </pc:sldMkLst>
        <pc:spChg chg="mod">
          <ac:chgData name="Tom Smith" userId="eac52e5223bf4258" providerId="LiveId" clId="{3D194FC8-8253-42FC-88BC-E5B3A3489D2D}" dt="2021-10-19T13:06:17.769" v="1233" actId="20577"/>
          <ac:spMkLst>
            <pc:docMk/>
            <pc:sldMk cId="3355501316" sldId="259"/>
            <ac:spMk id="3" creationId="{00000000-0000-0000-0000-000000000000}"/>
          </ac:spMkLst>
        </pc:spChg>
      </pc:sldChg>
      <pc:sldChg chg="modSp mod">
        <pc:chgData name="Tom Smith" userId="eac52e5223bf4258" providerId="LiveId" clId="{3D194FC8-8253-42FC-88BC-E5B3A3489D2D}" dt="2021-10-18T17:45:42.579" v="1148" actId="114"/>
        <pc:sldMkLst>
          <pc:docMk/>
          <pc:sldMk cId="2222755150" sldId="260"/>
        </pc:sldMkLst>
        <pc:spChg chg="mod">
          <ac:chgData name="Tom Smith" userId="eac52e5223bf4258" providerId="LiveId" clId="{3D194FC8-8253-42FC-88BC-E5B3A3489D2D}" dt="2021-10-18T17:45:42.579" v="1148" actId="114"/>
          <ac:spMkLst>
            <pc:docMk/>
            <pc:sldMk cId="2222755150" sldId="260"/>
            <ac:spMk id="3" creationId="{00000000-0000-0000-0000-000000000000}"/>
          </ac:spMkLst>
        </pc:spChg>
      </pc:sldChg>
      <pc:sldChg chg="modSp modAnim modNotesTx">
        <pc:chgData name="Tom Smith" userId="eac52e5223bf4258" providerId="LiveId" clId="{3D194FC8-8253-42FC-88BC-E5B3A3489D2D}" dt="2021-10-18T17:30:52.337" v="770" actId="20577"/>
        <pc:sldMkLst>
          <pc:docMk/>
          <pc:sldMk cId="340193554" sldId="275"/>
        </pc:sldMkLst>
        <pc:spChg chg="mod">
          <ac:chgData name="Tom Smith" userId="eac52e5223bf4258" providerId="LiveId" clId="{3D194FC8-8253-42FC-88BC-E5B3A3489D2D}" dt="2021-10-18T17:30:52.337" v="770" actId="20577"/>
          <ac:spMkLst>
            <pc:docMk/>
            <pc:sldMk cId="340193554" sldId="275"/>
            <ac:spMk id="3" creationId="{00000000-0000-0000-0000-000000000000}"/>
          </ac:spMkLst>
        </pc:spChg>
      </pc:sldChg>
      <pc:sldChg chg="addSp delSp modSp mod ord modAnim setClrOvrMap modNotesTx">
        <pc:chgData name="Tom Smith" userId="eac52e5223bf4258" providerId="LiveId" clId="{3D194FC8-8253-42FC-88BC-E5B3A3489D2D}" dt="2021-10-18T17:36:04.006" v="931" actId="114"/>
        <pc:sldMkLst>
          <pc:docMk/>
          <pc:sldMk cId="3900396981" sldId="277"/>
        </pc:sldMkLst>
        <pc:spChg chg="mod">
          <ac:chgData name="Tom Smith" userId="eac52e5223bf4258" providerId="LiveId" clId="{3D194FC8-8253-42FC-88BC-E5B3A3489D2D}" dt="2021-10-18T17:31:41.957" v="791" actId="26606"/>
          <ac:spMkLst>
            <pc:docMk/>
            <pc:sldMk cId="3900396981" sldId="277"/>
            <ac:spMk id="2" creationId="{00000000-0000-0000-0000-000000000000}"/>
          </ac:spMkLst>
        </pc:spChg>
        <pc:spChg chg="del">
          <ac:chgData name="Tom Smith" userId="eac52e5223bf4258" providerId="LiveId" clId="{3D194FC8-8253-42FC-88BC-E5B3A3489D2D}" dt="2021-10-18T17:24:56.309" v="622" actId="478"/>
          <ac:spMkLst>
            <pc:docMk/>
            <pc:sldMk cId="3900396981" sldId="277"/>
            <ac:spMk id="3" creationId="{00000000-0000-0000-0000-000000000000}"/>
          </ac:spMkLst>
        </pc:spChg>
        <pc:spChg chg="mod">
          <ac:chgData name="Tom Smith" userId="eac52e5223bf4258" providerId="LiveId" clId="{3D194FC8-8253-42FC-88BC-E5B3A3489D2D}" dt="2021-10-18T17:36:04.006" v="931" actId="114"/>
          <ac:spMkLst>
            <pc:docMk/>
            <pc:sldMk cId="3900396981" sldId="277"/>
            <ac:spMk id="8" creationId="{00000000-0000-0000-0000-000000000000}"/>
          </ac:spMkLst>
        </pc:spChg>
        <pc:spChg chg="del">
          <ac:chgData name="Tom Smith" userId="eac52e5223bf4258" providerId="LiveId" clId="{3D194FC8-8253-42FC-88BC-E5B3A3489D2D}" dt="2021-10-18T17:31:41.957" v="791" actId="26606"/>
          <ac:spMkLst>
            <pc:docMk/>
            <pc:sldMk cId="3900396981" sldId="277"/>
            <ac:spMk id="21" creationId="{C5E6CFF1-2F42-4E10-9A97-F116F46F53FE}"/>
          </ac:spMkLst>
        </pc:spChg>
        <pc:spChg chg="add">
          <ac:chgData name="Tom Smith" userId="eac52e5223bf4258" providerId="LiveId" clId="{3D194FC8-8253-42FC-88BC-E5B3A3489D2D}" dt="2021-10-18T17:31:41.957" v="791" actId="26606"/>
          <ac:spMkLst>
            <pc:docMk/>
            <pc:sldMk cId="3900396981" sldId="277"/>
            <ac:spMk id="27" creationId="{F13C74B1-5B17-4795-BED0-7140497B445A}"/>
          </ac:spMkLst>
        </pc:spChg>
        <pc:spChg chg="add">
          <ac:chgData name="Tom Smith" userId="eac52e5223bf4258" providerId="LiveId" clId="{3D194FC8-8253-42FC-88BC-E5B3A3489D2D}" dt="2021-10-18T17:31:41.957" v="791" actId="26606"/>
          <ac:spMkLst>
            <pc:docMk/>
            <pc:sldMk cId="3900396981" sldId="277"/>
            <ac:spMk id="29" creationId="{D4974D33-8DC5-464E-8C6D-BE58F0669C17}"/>
          </ac:spMkLst>
        </pc:spChg>
        <pc:picChg chg="mod ord">
          <ac:chgData name="Tom Smith" userId="eac52e5223bf4258" providerId="LiveId" clId="{3D194FC8-8253-42FC-88BC-E5B3A3489D2D}" dt="2021-10-18T17:31:41.957" v="791" actId="26606"/>
          <ac:picMkLst>
            <pc:docMk/>
            <pc:sldMk cId="3900396981" sldId="277"/>
            <ac:picMk id="6" creationId="{27F914A8-AE92-4398-8BF3-C969401CE7BE}"/>
          </ac:picMkLst>
        </pc:picChg>
        <pc:cxnChg chg="del">
          <ac:chgData name="Tom Smith" userId="eac52e5223bf4258" providerId="LiveId" clId="{3D194FC8-8253-42FC-88BC-E5B3A3489D2D}" dt="2021-10-18T17:31:41.957" v="791" actId="26606"/>
          <ac:cxnSpMkLst>
            <pc:docMk/>
            <pc:sldMk cId="3900396981" sldId="277"/>
            <ac:cxnSpMk id="22" creationId="{67182200-4859-4C8D-BCBB-55B245C28BA3}"/>
          </ac:cxnSpMkLst>
        </pc:cxnChg>
      </pc:sldChg>
      <pc:sldChg chg="del">
        <pc:chgData name="Tom Smith" userId="eac52e5223bf4258" providerId="LiveId" clId="{3D194FC8-8253-42FC-88BC-E5B3A3489D2D}" dt="2021-10-18T17:08:21.536" v="0" actId="47"/>
        <pc:sldMkLst>
          <pc:docMk/>
          <pc:sldMk cId="784840515" sldId="278"/>
        </pc:sldMkLst>
      </pc:sldChg>
      <pc:sldChg chg="add del modNotesTx">
        <pc:chgData name="Tom Smith" userId="eac52e5223bf4258" providerId="LiveId" clId="{3D194FC8-8253-42FC-88BC-E5B3A3489D2D}" dt="2021-10-18T17:51:14.184" v="1161" actId="47"/>
        <pc:sldMkLst>
          <pc:docMk/>
          <pc:sldMk cId="2009187130" sldId="279"/>
        </pc:sldMkLst>
      </pc:sldChg>
      <pc:sldChg chg="add del modNotesTx">
        <pc:chgData name="Tom Smith" userId="eac52e5223bf4258" providerId="LiveId" clId="{3D194FC8-8253-42FC-88BC-E5B3A3489D2D}" dt="2021-10-18T17:51:14.833" v="1162" actId="47"/>
        <pc:sldMkLst>
          <pc:docMk/>
          <pc:sldMk cId="207588738" sldId="280"/>
        </pc:sldMkLst>
      </pc:sldChg>
      <pc:sldChg chg="modSp add del mod modAnim modNotesTx">
        <pc:chgData name="Tom Smith" userId="eac52e5223bf4258" providerId="LiveId" clId="{3D194FC8-8253-42FC-88BC-E5B3A3489D2D}" dt="2021-10-18T17:52:58.764" v="1201" actId="1076"/>
        <pc:sldMkLst>
          <pc:docMk/>
          <pc:sldMk cId="614592200" sldId="281"/>
        </pc:sldMkLst>
        <pc:spChg chg="mod">
          <ac:chgData name="Tom Smith" userId="eac52e5223bf4258" providerId="LiveId" clId="{3D194FC8-8253-42FC-88BC-E5B3A3489D2D}" dt="2021-10-18T17:52:58.764" v="1201" actId="1076"/>
          <ac:spMkLst>
            <pc:docMk/>
            <pc:sldMk cId="614592200" sldId="281"/>
            <ac:spMk id="7" creationId="{00000000-0000-0000-0000-000000000000}"/>
          </ac:spMkLst>
        </pc:spChg>
      </pc:sldChg>
      <pc:sldChg chg="modSp mod modAnim modNotesTx">
        <pc:chgData name="Tom Smith" userId="eac52e5223bf4258" providerId="LiveId" clId="{3D194FC8-8253-42FC-88BC-E5B3A3489D2D}" dt="2021-10-18T17:52:23.432" v="1196" actId="1076"/>
        <pc:sldMkLst>
          <pc:docMk/>
          <pc:sldMk cId="3065539888" sldId="282"/>
        </pc:sldMkLst>
        <pc:spChg chg="mod">
          <ac:chgData name="Tom Smith" userId="eac52e5223bf4258" providerId="LiveId" clId="{3D194FC8-8253-42FC-88BC-E5B3A3489D2D}" dt="2021-10-18T17:52:23.432" v="1196" actId="1076"/>
          <ac:spMkLst>
            <pc:docMk/>
            <pc:sldMk cId="3065539888" sldId="282"/>
            <ac:spMk id="4" creationId="{00000000-0000-0000-0000-000000000000}"/>
          </ac:spMkLst>
        </pc:spChg>
      </pc:sldChg>
      <pc:sldChg chg="modSp del modAnim">
        <pc:chgData name="Tom Smith" userId="eac52e5223bf4258" providerId="LiveId" clId="{3D194FC8-8253-42FC-88BC-E5B3A3489D2D}" dt="2021-10-18T17:10:28.188" v="11" actId="47"/>
        <pc:sldMkLst>
          <pc:docMk/>
          <pc:sldMk cId="3421329741" sldId="283"/>
        </pc:sldMkLst>
        <pc:spChg chg="mod">
          <ac:chgData name="Tom Smith" userId="eac52e5223bf4258" providerId="LiveId" clId="{3D194FC8-8253-42FC-88BC-E5B3A3489D2D}" dt="2021-10-18T17:10:14.889" v="10" actId="6549"/>
          <ac:spMkLst>
            <pc:docMk/>
            <pc:sldMk cId="3421329741" sldId="283"/>
            <ac:spMk id="3" creationId="{00000000-0000-0000-0000-000000000000}"/>
          </ac:spMkLst>
        </pc:spChg>
      </pc:sldChg>
      <pc:sldChg chg="modSp add del mod modAnim">
        <pc:chgData name="Tom Smith" userId="eac52e5223bf4258" providerId="LiveId" clId="{3D194FC8-8253-42FC-88BC-E5B3A3489D2D}" dt="2021-10-18T17:46:27.728" v="1151" actId="47"/>
        <pc:sldMkLst>
          <pc:docMk/>
          <pc:sldMk cId="3786589378" sldId="284"/>
        </pc:sldMkLst>
        <pc:spChg chg="mod">
          <ac:chgData name="Tom Smith" userId="eac52e5223bf4258" providerId="LiveId" clId="{3D194FC8-8253-42FC-88BC-E5B3A3489D2D}" dt="2021-10-18T17:14:23.100" v="365" actId="14100"/>
          <ac:spMkLst>
            <pc:docMk/>
            <pc:sldMk cId="3786589378" sldId="284"/>
            <ac:spMk id="3" creationId="{60B30F08-D79E-4F5D-8B45-B3D275F52AE3}"/>
          </ac:spMkLst>
        </pc:spChg>
      </pc:sldChg>
      <pc:sldChg chg="addSp delSp modSp new mod setBg modAnim">
        <pc:chgData name="Tom Smith" userId="eac52e5223bf4258" providerId="LiveId" clId="{3D194FC8-8253-42FC-88BC-E5B3A3489D2D}" dt="2021-10-19T13:07:48.663" v="1265" actId="20577"/>
        <pc:sldMkLst>
          <pc:docMk/>
          <pc:sldMk cId="1880411171" sldId="285"/>
        </pc:sldMkLst>
        <pc:spChg chg="mod">
          <ac:chgData name="Tom Smith" userId="eac52e5223bf4258" providerId="LiveId" clId="{3D194FC8-8253-42FC-88BC-E5B3A3489D2D}" dt="2021-10-19T13:07:48.663" v="1265" actId="20577"/>
          <ac:spMkLst>
            <pc:docMk/>
            <pc:sldMk cId="1880411171" sldId="285"/>
            <ac:spMk id="2" creationId="{55182C0E-FBA5-425A-90E3-DA296B5E99E6}"/>
          </ac:spMkLst>
        </pc:spChg>
        <pc:spChg chg="del">
          <ac:chgData name="Tom Smith" userId="eac52e5223bf4258" providerId="LiveId" clId="{3D194FC8-8253-42FC-88BC-E5B3A3489D2D}" dt="2021-10-18T17:23:45.620" v="564"/>
          <ac:spMkLst>
            <pc:docMk/>
            <pc:sldMk cId="1880411171" sldId="285"/>
            <ac:spMk id="3" creationId="{66244C6B-CEE3-4E5B-BC28-1E93FA45EAC0}"/>
          </ac:spMkLst>
        </pc:spChg>
        <pc:spChg chg="add mod">
          <ac:chgData name="Tom Smith" userId="eac52e5223bf4258" providerId="LiveId" clId="{3D194FC8-8253-42FC-88BC-E5B3A3489D2D}" dt="2021-10-18T17:36:18.933" v="932" actId="5793"/>
          <ac:spMkLst>
            <pc:docMk/>
            <pc:sldMk cId="1880411171" sldId="285"/>
            <ac:spMk id="9" creationId="{CB73C9AD-BD60-470D-80F5-06CE3BD929E4}"/>
          </ac:spMkLst>
        </pc:spChg>
        <pc:spChg chg="add del">
          <ac:chgData name="Tom Smith" userId="eac52e5223bf4258" providerId="LiveId" clId="{3D194FC8-8253-42FC-88BC-E5B3A3489D2D}" dt="2021-10-18T17:27:26.289" v="646" actId="26606"/>
          <ac:spMkLst>
            <pc:docMk/>
            <pc:sldMk cId="1880411171" sldId="285"/>
            <ac:spMk id="12" creationId="{FF9B822F-893E-44C8-963C-64F50ACECBB2}"/>
          </ac:spMkLst>
        </pc:spChg>
        <pc:spChg chg="add del">
          <ac:chgData name="Tom Smith" userId="eac52e5223bf4258" providerId="LiveId" clId="{3D194FC8-8253-42FC-88BC-E5B3A3489D2D}" dt="2021-10-18T17:27:26.289" v="646" actId="26606"/>
          <ac:spMkLst>
            <pc:docMk/>
            <pc:sldMk cId="1880411171" sldId="285"/>
            <ac:spMk id="14" creationId="{EBF87945-A001-489F-9D9B-7D9435F0B9CA}"/>
          </ac:spMkLst>
        </pc:spChg>
        <pc:spChg chg="add">
          <ac:chgData name="Tom Smith" userId="eac52e5223bf4258" providerId="LiveId" clId="{3D194FC8-8253-42FC-88BC-E5B3A3489D2D}" dt="2021-10-18T17:27:26.289" v="646" actId="26606"/>
          <ac:spMkLst>
            <pc:docMk/>
            <pc:sldMk cId="1880411171" sldId="285"/>
            <ac:spMk id="19" creationId="{743AA782-23D1-4521-8CAD-47662984AA08}"/>
          </ac:spMkLst>
        </pc:spChg>
        <pc:spChg chg="add">
          <ac:chgData name="Tom Smith" userId="eac52e5223bf4258" providerId="LiveId" clId="{3D194FC8-8253-42FC-88BC-E5B3A3489D2D}" dt="2021-10-18T17:27:26.289" v="646" actId="26606"/>
          <ac:spMkLst>
            <pc:docMk/>
            <pc:sldMk cId="1880411171" sldId="285"/>
            <ac:spMk id="21" creationId="{71877DBC-BB60-40F0-AC93-2ACDBAAE60CE}"/>
          </ac:spMkLst>
        </pc:spChg>
        <pc:picChg chg="add mod">
          <ac:chgData name="Tom Smith" userId="eac52e5223bf4258" providerId="LiveId" clId="{3D194FC8-8253-42FC-88BC-E5B3A3489D2D}" dt="2021-10-19T13:05:01.569" v="1224" actId="1076"/>
          <ac:picMkLst>
            <pc:docMk/>
            <pc:sldMk cId="1880411171" sldId="285"/>
            <ac:picMk id="4" creationId="{A2761E7A-744D-4D34-8FFF-E4BC126FA437}"/>
          </ac:picMkLst>
        </pc:picChg>
        <pc:picChg chg="add del mod ord">
          <ac:chgData name="Tom Smith" userId="eac52e5223bf4258" providerId="LiveId" clId="{3D194FC8-8253-42FC-88BC-E5B3A3489D2D}" dt="2021-10-19T13:04:40.734" v="1220" actId="478"/>
          <ac:picMkLst>
            <pc:docMk/>
            <pc:sldMk cId="1880411171" sldId="285"/>
            <ac:picMk id="5" creationId="{880AD35B-0500-4990-8C30-7BD3F75C991F}"/>
          </ac:picMkLst>
        </pc:picChg>
      </pc:sldChg>
      <pc:sldChg chg="modSp add mod ord">
        <pc:chgData name="Tom Smith" userId="eac52e5223bf4258" providerId="LiveId" clId="{3D194FC8-8253-42FC-88BC-E5B3A3489D2D}" dt="2021-10-19T13:12:46.645" v="1438" actId="20577"/>
        <pc:sldMkLst>
          <pc:docMk/>
          <pc:sldMk cId="2786267154" sldId="286"/>
        </pc:sldMkLst>
        <pc:spChg chg="mod">
          <ac:chgData name="Tom Smith" userId="eac52e5223bf4258" providerId="LiveId" clId="{3D194FC8-8253-42FC-88BC-E5B3A3489D2D}" dt="2021-10-19T13:12:46.645" v="1438" actId="20577"/>
          <ac:spMkLst>
            <pc:docMk/>
            <pc:sldMk cId="2786267154" sldId="286"/>
            <ac:spMk id="8" creationId="{00000000-0000-0000-0000-000000000000}"/>
          </ac:spMkLst>
        </pc:spChg>
      </pc:sldChg>
      <pc:sldChg chg="addSp delSp modSp add mod modClrScheme modAnim delDesignElem chgLayout">
        <pc:chgData name="Tom Smith" userId="eac52e5223bf4258" providerId="LiveId" clId="{3D194FC8-8253-42FC-88BC-E5B3A3489D2D}" dt="2021-10-18T17:46:36.185" v="1153" actId="26606"/>
        <pc:sldMkLst>
          <pc:docMk/>
          <pc:sldMk cId="207895539" sldId="287"/>
        </pc:sldMkLst>
        <pc:spChg chg="mod ord">
          <ac:chgData name="Tom Smith" userId="eac52e5223bf4258" providerId="LiveId" clId="{3D194FC8-8253-42FC-88BC-E5B3A3489D2D}" dt="2021-10-18T17:46:36.185" v="1153" actId="26606"/>
          <ac:spMkLst>
            <pc:docMk/>
            <pc:sldMk cId="207895539" sldId="287"/>
            <ac:spMk id="2" creationId="{55182C0E-FBA5-425A-90E3-DA296B5E99E6}"/>
          </ac:spMkLst>
        </pc:spChg>
        <pc:spChg chg="add del mod ord">
          <ac:chgData name="Tom Smith" userId="eac52e5223bf4258" providerId="LiveId" clId="{3D194FC8-8253-42FC-88BC-E5B3A3489D2D}" dt="2021-10-18T17:40:45.239" v="1073" actId="478"/>
          <ac:spMkLst>
            <pc:docMk/>
            <pc:sldMk cId="207895539" sldId="287"/>
            <ac:spMk id="3" creationId="{221DBB66-C0FF-4E11-B042-F413D6ECCE40}"/>
          </ac:spMkLst>
        </pc:spChg>
        <pc:spChg chg="mod ord">
          <ac:chgData name="Tom Smith" userId="eac52e5223bf4258" providerId="LiveId" clId="{3D194FC8-8253-42FC-88BC-E5B3A3489D2D}" dt="2021-10-18T17:46:36.185" v="1153" actId="26606"/>
          <ac:spMkLst>
            <pc:docMk/>
            <pc:sldMk cId="207895539" sldId="287"/>
            <ac:spMk id="9" creationId="{CB73C9AD-BD60-470D-80F5-06CE3BD929E4}"/>
          </ac:spMkLst>
        </pc:spChg>
        <pc:spChg chg="add del">
          <ac:chgData name="Tom Smith" userId="eac52e5223bf4258" providerId="LiveId" clId="{3D194FC8-8253-42FC-88BC-E5B3A3489D2D}" dt="2021-10-18T17:46:36.185" v="1153" actId="26606"/>
          <ac:spMkLst>
            <pc:docMk/>
            <pc:sldMk cId="207895539" sldId="287"/>
            <ac:spMk id="14" creationId="{100EDD19-6802-4EC3-95CE-CFFAB042CFD6}"/>
          </ac:spMkLst>
        </pc:spChg>
        <pc:spChg chg="add del">
          <ac:chgData name="Tom Smith" userId="eac52e5223bf4258" providerId="LiveId" clId="{3D194FC8-8253-42FC-88BC-E5B3A3489D2D}" dt="2021-10-18T17:46:36.185" v="1153" actId="26606"/>
          <ac:spMkLst>
            <pc:docMk/>
            <pc:sldMk cId="207895539" sldId="287"/>
            <ac:spMk id="16" creationId="{DB17E863-922E-4C26-BD64-E8FD41D28661}"/>
          </ac:spMkLst>
        </pc:spChg>
        <pc:spChg chg="add">
          <ac:chgData name="Tom Smith" userId="eac52e5223bf4258" providerId="LiveId" clId="{3D194FC8-8253-42FC-88BC-E5B3A3489D2D}" dt="2021-10-18T17:46:36.185" v="1153" actId="26606"/>
          <ac:spMkLst>
            <pc:docMk/>
            <pc:sldMk cId="207895539" sldId="287"/>
            <ac:spMk id="18" creationId="{45D37F4E-DDB4-456B-97E0-9937730A039F}"/>
          </ac:spMkLst>
        </pc:spChg>
        <pc:spChg chg="del">
          <ac:chgData name="Tom Smith" userId="eac52e5223bf4258" providerId="LiveId" clId="{3D194FC8-8253-42FC-88BC-E5B3A3489D2D}" dt="2021-10-18T17:34:45.958" v="913" actId="700"/>
          <ac:spMkLst>
            <pc:docMk/>
            <pc:sldMk cId="207895539" sldId="287"/>
            <ac:spMk id="19" creationId="{743AA782-23D1-4521-8CAD-47662984AA08}"/>
          </ac:spMkLst>
        </pc:spChg>
        <pc:spChg chg="del">
          <ac:chgData name="Tom Smith" userId="eac52e5223bf4258" providerId="LiveId" clId="{3D194FC8-8253-42FC-88BC-E5B3A3489D2D}" dt="2021-10-18T17:34:45.958" v="913" actId="700"/>
          <ac:spMkLst>
            <pc:docMk/>
            <pc:sldMk cId="207895539" sldId="287"/>
            <ac:spMk id="21" creationId="{71877DBC-BB60-40F0-AC93-2ACDBAAE60CE}"/>
          </ac:spMkLst>
        </pc:spChg>
        <pc:spChg chg="add">
          <ac:chgData name="Tom Smith" userId="eac52e5223bf4258" providerId="LiveId" clId="{3D194FC8-8253-42FC-88BC-E5B3A3489D2D}" dt="2021-10-18T17:46:36.185" v="1153" actId="26606"/>
          <ac:spMkLst>
            <pc:docMk/>
            <pc:sldMk cId="207895539" sldId="287"/>
            <ac:spMk id="23" creationId="{B2DD41CD-8F47-4F56-AD12-4E2FF7696987}"/>
          </ac:spMkLst>
        </pc:spChg>
        <pc:picChg chg="del">
          <ac:chgData name="Tom Smith" userId="eac52e5223bf4258" providerId="LiveId" clId="{3D194FC8-8253-42FC-88BC-E5B3A3489D2D}" dt="2021-10-18T17:34:25.755" v="902" actId="478"/>
          <ac:picMkLst>
            <pc:docMk/>
            <pc:sldMk cId="207895539" sldId="287"/>
            <ac:picMk id="5" creationId="{880AD35B-0500-4990-8C30-7BD3F75C991F}"/>
          </ac:picMkLst>
        </pc:picChg>
        <pc:picChg chg="add mod">
          <ac:chgData name="Tom Smith" userId="eac52e5223bf4258" providerId="LiveId" clId="{3D194FC8-8253-42FC-88BC-E5B3A3489D2D}" dt="2021-10-18T17:46:36.185" v="1153" actId="26606"/>
          <ac:picMkLst>
            <pc:docMk/>
            <pc:sldMk cId="207895539" sldId="287"/>
            <ac:picMk id="10" creationId="{03F9A277-A2F5-4545-8D28-4D961E229AD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10/19/2021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Materials</a:t>
            </a:r>
            <a:endParaRPr lang="en-US" baseline="0" dirty="0"/>
          </a:p>
          <a:p>
            <a:pPr marL="171450" indent="-171450">
              <a:buFont typeface="Arial" panose="020B0604020202020204" pitchFamily="34" charset="0"/>
              <a:buChar char="•"/>
            </a:pPr>
            <a:endParaRPr lang="en-US" baseline="0" dirty="0"/>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2</a:t>
            </a:fld>
            <a:endParaRPr lang="en-US"/>
          </a:p>
        </p:txBody>
      </p:sp>
    </p:spTree>
    <p:extLst>
      <p:ext uri="{BB962C8B-B14F-4D97-AF65-F5344CB8AC3E}">
        <p14:creationId xmlns:p14="http://schemas.microsoft.com/office/powerpoint/2010/main" val="3062809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3</a:t>
            </a:fld>
            <a:endParaRPr lang="en-US"/>
          </a:p>
        </p:txBody>
      </p:sp>
    </p:spTree>
    <p:extLst>
      <p:ext uri="{BB962C8B-B14F-4D97-AF65-F5344CB8AC3E}">
        <p14:creationId xmlns:p14="http://schemas.microsoft.com/office/powerpoint/2010/main" val="273170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4</a:t>
            </a:fld>
            <a:endParaRPr lang="en-US"/>
          </a:p>
        </p:txBody>
      </p:sp>
    </p:spTree>
    <p:extLst>
      <p:ext uri="{BB962C8B-B14F-4D97-AF65-F5344CB8AC3E}">
        <p14:creationId xmlns:p14="http://schemas.microsoft.com/office/powerpoint/2010/main" val="32002725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5</a:t>
            </a:fld>
            <a:endParaRPr lang="en-US"/>
          </a:p>
        </p:txBody>
      </p:sp>
    </p:spTree>
    <p:extLst>
      <p:ext uri="{BB962C8B-B14F-4D97-AF65-F5344CB8AC3E}">
        <p14:creationId xmlns:p14="http://schemas.microsoft.com/office/powerpoint/2010/main" val="2409030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74981-25C1-457C-8386-0D62D672533A}" type="slidenum">
              <a:rPr lang="en-US" smtClean="0"/>
              <a:t>6</a:t>
            </a:fld>
            <a:endParaRPr lang="en-US"/>
          </a:p>
        </p:txBody>
      </p:sp>
    </p:spTree>
    <p:extLst>
      <p:ext uri="{BB962C8B-B14F-4D97-AF65-F5344CB8AC3E}">
        <p14:creationId xmlns:p14="http://schemas.microsoft.com/office/powerpoint/2010/main" val="29858310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74981-25C1-457C-8386-0D62D672533A}" type="slidenum">
              <a:rPr lang="en-US" smtClean="0"/>
              <a:t>7</a:t>
            </a:fld>
            <a:endParaRPr lang="en-US"/>
          </a:p>
        </p:txBody>
      </p:sp>
    </p:spTree>
    <p:extLst>
      <p:ext uri="{BB962C8B-B14F-4D97-AF65-F5344CB8AC3E}">
        <p14:creationId xmlns:p14="http://schemas.microsoft.com/office/powerpoint/2010/main" val="1501606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8</a:t>
            </a:fld>
            <a:endParaRPr lang="en-US"/>
          </a:p>
        </p:txBody>
      </p:sp>
    </p:spTree>
    <p:extLst>
      <p:ext uri="{BB962C8B-B14F-4D97-AF65-F5344CB8AC3E}">
        <p14:creationId xmlns:p14="http://schemas.microsoft.com/office/powerpoint/2010/main" val="3397361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9</a:t>
            </a:fld>
            <a:endParaRPr lang="en-US"/>
          </a:p>
        </p:txBody>
      </p:sp>
    </p:spTree>
    <p:extLst>
      <p:ext uri="{BB962C8B-B14F-4D97-AF65-F5344CB8AC3E}">
        <p14:creationId xmlns:p14="http://schemas.microsoft.com/office/powerpoint/2010/main" val="4177603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10/19/2021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10/19/2021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10/19/2021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10/19/2021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10/19/2021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10/19/2021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10/19/2021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openlab.citytech.cuny.edu/groups/eng1141-creative-writing-fa2021-ol20/files/?category=41649"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creative.writing.citytech2@gmail.co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1141</a:t>
            </a:r>
            <a:br>
              <a:rPr lang="en-US" sz="4400" dirty="0">
                <a:effectLst/>
                <a:ea typeface="Batang" panose="02030600000101010101" pitchFamily="18" charset="-127"/>
              </a:rPr>
            </a:br>
            <a:r>
              <a:rPr lang="en-US" b="1" dirty="0">
                <a:effectLst/>
                <a:ea typeface="Times New Roman" panose="02020603050405020304" pitchFamily="18" charset="0"/>
              </a:rPr>
              <a:t>Creative Writing</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a:bodyPr>
          <a:lstStyle/>
          <a:p>
            <a:r>
              <a:rPr lang="en-US" sz="5400" i="1" dirty="0">
                <a:cs typeface="Times New Roman" panose="02020603050405020304" pitchFamily="18" charset="0"/>
              </a:rPr>
              <a:t>Objective</a:t>
            </a:r>
          </a:p>
          <a:p>
            <a:r>
              <a:rPr lang="en-US" sz="4100" dirty="0">
                <a:cs typeface="Times New Roman" panose="02020603050405020304" pitchFamily="18" charset="0"/>
              </a:rPr>
              <a:t>Practice speed writing with POV in mind</a:t>
            </a: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11" name="Straight Connector 10">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897769" y="1909192"/>
            <a:ext cx="4586513" cy="3647710"/>
          </a:xfrm>
        </p:spPr>
        <p:txBody>
          <a:bodyPr>
            <a:normAutofit/>
          </a:bodyPr>
          <a:lstStyle/>
          <a:p>
            <a:pPr marL="0" indent="0">
              <a:buNone/>
            </a:pPr>
            <a:r>
              <a:rPr lang="en-US" sz="2000" dirty="0">
                <a:solidFill>
                  <a:schemeClr val="bg1"/>
                </a:solidFill>
              </a:rPr>
              <a:t>While there is perhaps a province in which the photograph can tell us nothing more than what we see with our own eyes, there is another in which it proves to us how little our eyes permit us to see. </a:t>
            </a:r>
          </a:p>
          <a:p>
            <a:pPr marL="0" indent="0">
              <a:buNone/>
            </a:pPr>
            <a:r>
              <a:rPr lang="en-US" sz="2000" dirty="0">
                <a:solidFill>
                  <a:schemeClr val="bg1"/>
                </a:solidFill>
              </a:rPr>
              <a:t>― Dorothea Lange</a:t>
            </a:r>
          </a:p>
          <a:p>
            <a:pPr marL="0" indent="0">
              <a:buNone/>
            </a:pPr>
            <a:endParaRPr lang="en-US" sz="2000" dirty="0">
              <a:solidFill>
                <a:schemeClr val="bg1"/>
              </a:solidFill>
            </a:endParaRPr>
          </a:p>
          <a:p>
            <a:pPr marL="0" indent="0">
              <a:buNone/>
            </a:pPr>
            <a:r>
              <a:rPr lang="en-US" sz="2000" dirty="0">
                <a:solidFill>
                  <a:schemeClr val="bg1"/>
                </a:solidFill>
              </a:rPr>
              <a:t>We’re going to write a short story today, but first, we’ll do a warm-up activity to prepare you!</a:t>
            </a:r>
          </a:p>
          <a:p>
            <a:pPr marL="0" indent="0">
              <a:buNone/>
            </a:pPr>
            <a:endParaRPr lang="en-US" sz="2000" dirty="0">
              <a:solidFill>
                <a:schemeClr val="bg1"/>
              </a:solidFill>
            </a:endParaRPr>
          </a:p>
        </p:txBody>
      </p:sp>
      <p:cxnSp>
        <p:nvCxnSpPr>
          <p:cNvPr id="13" name="Straight Connector 12">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2" descr="Dorothea Lange in her Bay Area home studio, 1964. Photo: ©1964, 2014 Rondal Partridge Archives">
            <a:extLst>
              <a:ext uri="{FF2B5EF4-FFF2-40B4-BE49-F238E27FC236}">
                <a16:creationId xmlns:a16="http://schemas.microsoft.com/office/drawing/2014/main" id="{F515ADD7-5731-4741-8176-1C34788DFD4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927" r="-2" b="579"/>
          <a:stretch/>
        </p:blipFill>
        <p:spPr bwMode="auto">
          <a:xfrm>
            <a:off x="6525453" y="10"/>
            <a:ext cx="5666547"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193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2-12-11 at 8.51.5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1259" y="1166630"/>
            <a:ext cx="2628900" cy="3543300"/>
          </a:xfrm>
          <a:prstGeom prst="rect">
            <a:avLst/>
          </a:prstGeom>
        </p:spPr>
      </p:pic>
      <p:pic>
        <p:nvPicPr>
          <p:cNvPr id="5" name="Picture 4" descr="Screen Shot 2012-12-11 at 8.52.0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71596" y="3196615"/>
            <a:ext cx="3258004" cy="2295047"/>
          </a:xfrm>
          <a:prstGeom prst="rect">
            <a:avLst/>
          </a:prstGeom>
        </p:spPr>
      </p:pic>
      <p:pic>
        <p:nvPicPr>
          <p:cNvPr id="6" name="Picture 5" descr="Screen Shot 2012-12-11 at 8.52.07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71596" y="638669"/>
            <a:ext cx="3258004" cy="1970317"/>
          </a:xfrm>
          <a:prstGeom prst="rect">
            <a:avLst/>
          </a:prstGeom>
        </p:spPr>
      </p:pic>
      <p:sp>
        <p:nvSpPr>
          <p:cNvPr id="7" name="TextBox 6"/>
          <p:cNvSpPr txBox="1"/>
          <p:nvPr/>
        </p:nvSpPr>
        <p:spPr>
          <a:xfrm>
            <a:off x="8771037" y="611292"/>
            <a:ext cx="2567354" cy="5170646"/>
          </a:xfrm>
          <a:prstGeom prst="rect">
            <a:avLst/>
          </a:prstGeom>
          <a:noFill/>
        </p:spPr>
        <p:txBody>
          <a:bodyPr wrap="square" rtlCol="0">
            <a:spAutoFit/>
          </a:bodyPr>
          <a:lstStyle/>
          <a:p>
            <a:r>
              <a:rPr lang="en-US" sz="2400" dirty="0">
                <a:solidFill>
                  <a:srgbClr val="000000"/>
                </a:solidFill>
                <a:cs typeface="Fanwood"/>
              </a:rPr>
              <a:t>Who is involved?</a:t>
            </a:r>
          </a:p>
          <a:p>
            <a:endParaRPr lang="en-US" sz="2400" dirty="0">
              <a:solidFill>
                <a:srgbClr val="000000"/>
              </a:solidFill>
              <a:cs typeface="Fanwood"/>
            </a:endParaRPr>
          </a:p>
          <a:p>
            <a:r>
              <a:rPr lang="en-US" sz="2400" dirty="0">
                <a:solidFill>
                  <a:srgbClr val="000000"/>
                </a:solidFill>
                <a:cs typeface="Fanwood"/>
              </a:rPr>
              <a:t>What is happening?</a:t>
            </a:r>
          </a:p>
          <a:p>
            <a:endParaRPr lang="en-US" sz="2400" dirty="0">
              <a:solidFill>
                <a:srgbClr val="000000"/>
              </a:solidFill>
              <a:cs typeface="Fanwood"/>
            </a:endParaRPr>
          </a:p>
          <a:p>
            <a:r>
              <a:rPr lang="en-US" sz="2400" dirty="0">
                <a:solidFill>
                  <a:srgbClr val="000000"/>
                </a:solidFill>
                <a:cs typeface="Fanwood"/>
              </a:rPr>
              <a:t>Why is this happening? </a:t>
            </a:r>
          </a:p>
          <a:p>
            <a:endParaRPr lang="en-US" sz="2400" dirty="0">
              <a:solidFill>
                <a:srgbClr val="000000"/>
              </a:solidFill>
              <a:cs typeface="Fanwood"/>
            </a:endParaRPr>
          </a:p>
          <a:p>
            <a:r>
              <a:rPr lang="en-US" sz="2400" dirty="0">
                <a:solidFill>
                  <a:srgbClr val="000000"/>
                </a:solidFill>
                <a:cs typeface="Fanwood"/>
              </a:rPr>
              <a:t>When did this happen? </a:t>
            </a:r>
          </a:p>
          <a:p>
            <a:endParaRPr lang="en-US" sz="2400" dirty="0">
              <a:solidFill>
                <a:srgbClr val="000000"/>
              </a:solidFill>
              <a:cs typeface="Fanwood"/>
            </a:endParaRPr>
          </a:p>
          <a:p>
            <a:r>
              <a:rPr lang="en-US" sz="2400" dirty="0">
                <a:solidFill>
                  <a:srgbClr val="000000"/>
                </a:solidFill>
                <a:cs typeface="Fanwood"/>
              </a:rPr>
              <a:t>Where did this happen?</a:t>
            </a:r>
          </a:p>
          <a:p>
            <a:endParaRPr lang="en-US" dirty="0"/>
          </a:p>
        </p:txBody>
      </p:sp>
      <p:sp>
        <p:nvSpPr>
          <p:cNvPr id="8" name="Rectangle 7"/>
          <p:cNvSpPr/>
          <p:nvPr/>
        </p:nvSpPr>
        <p:spPr>
          <a:xfrm>
            <a:off x="8015951" y="6488668"/>
            <a:ext cx="4077526" cy="369332"/>
          </a:xfrm>
          <a:prstGeom prst="rect">
            <a:avLst/>
          </a:prstGeom>
        </p:spPr>
        <p:txBody>
          <a:bodyPr wrap="none">
            <a:spAutoFit/>
          </a:bodyPr>
          <a:lstStyle/>
          <a:p>
            <a:pPr algn="r"/>
            <a:r>
              <a:rPr lang="en-US" dirty="0"/>
              <a:t>Adapted from http://youthandmedia.org </a:t>
            </a:r>
          </a:p>
        </p:txBody>
      </p:sp>
    </p:spTree>
    <p:extLst>
      <p:ext uri="{BB962C8B-B14F-4D97-AF65-F5344CB8AC3E}">
        <p14:creationId xmlns:p14="http://schemas.microsoft.com/office/powerpoint/2010/main" val="614592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2-12-11 at 8.46.1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941" y="1281589"/>
            <a:ext cx="5943600" cy="3957384"/>
          </a:xfrm>
          <a:prstGeom prst="rect">
            <a:avLst/>
          </a:prstGeom>
        </p:spPr>
      </p:pic>
      <p:sp>
        <p:nvSpPr>
          <p:cNvPr id="3" name="Rectangle 2"/>
          <p:cNvSpPr/>
          <p:nvPr/>
        </p:nvSpPr>
        <p:spPr>
          <a:xfrm>
            <a:off x="8114474" y="6488668"/>
            <a:ext cx="4077526" cy="369332"/>
          </a:xfrm>
          <a:prstGeom prst="rect">
            <a:avLst/>
          </a:prstGeom>
        </p:spPr>
        <p:txBody>
          <a:bodyPr wrap="none">
            <a:spAutoFit/>
          </a:bodyPr>
          <a:lstStyle/>
          <a:p>
            <a:pPr algn="r"/>
            <a:r>
              <a:rPr lang="en-US" dirty="0"/>
              <a:t>Adapted from http://youthandmedia.org </a:t>
            </a:r>
          </a:p>
        </p:txBody>
      </p:sp>
      <p:sp>
        <p:nvSpPr>
          <p:cNvPr id="4" name="Rectangle 3"/>
          <p:cNvSpPr/>
          <p:nvPr/>
        </p:nvSpPr>
        <p:spPr>
          <a:xfrm>
            <a:off x="7259931" y="1736787"/>
            <a:ext cx="4481495" cy="3046988"/>
          </a:xfrm>
          <a:prstGeom prst="rect">
            <a:avLst/>
          </a:prstGeom>
        </p:spPr>
        <p:txBody>
          <a:bodyPr wrap="square">
            <a:spAutoFit/>
          </a:bodyPr>
          <a:lstStyle/>
          <a:p>
            <a:r>
              <a:rPr lang="en-US" sz="2400" dirty="0"/>
              <a:t>Now, what do you think happened? </a:t>
            </a:r>
          </a:p>
          <a:p>
            <a:endParaRPr lang="en-US" sz="2400" dirty="0"/>
          </a:p>
          <a:p>
            <a:r>
              <a:rPr lang="en-US" sz="2400" dirty="0"/>
              <a:t>Has your interpretation changed, now that you’re seeing the whole picture? Why or why not?</a:t>
            </a:r>
          </a:p>
          <a:p>
            <a:endParaRPr lang="en-US" sz="2400" dirty="0">
              <a:solidFill>
                <a:srgbClr val="000000"/>
              </a:solidFill>
              <a:latin typeface="+mj-lt"/>
              <a:cs typeface="Fanwood"/>
            </a:endParaRPr>
          </a:p>
          <a:p>
            <a:r>
              <a:rPr lang="en-US" sz="2400" dirty="0">
                <a:solidFill>
                  <a:srgbClr val="000000"/>
                </a:solidFill>
                <a:cs typeface="Fanwood"/>
              </a:rPr>
              <a:t>What does this tell us about POV?</a:t>
            </a:r>
          </a:p>
        </p:txBody>
      </p:sp>
    </p:spTree>
    <p:extLst>
      <p:ext uri="{BB962C8B-B14F-4D97-AF65-F5344CB8AC3E}">
        <p14:creationId xmlns:p14="http://schemas.microsoft.com/office/powerpoint/2010/main" val="3065539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0080" y="325369"/>
            <a:ext cx="4368602" cy="1956841"/>
          </a:xfrm>
        </p:spPr>
        <p:txBody>
          <a:bodyPr anchor="b">
            <a:normAutofit/>
          </a:bodyPr>
          <a:lstStyle/>
          <a:p>
            <a:r>
              <a:rPr lang="en-US" sz="4600"/>
              <a:t>A Picture Worth a Thousand Words</a:t>
            </a:r>
          </a:p>
        </p:txBody>
      </p:sp>
      <p:sp>
        <p:nvSpPr>
          <p:cNvPr id="29"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p:cNvSpPr>
            <a:spLocks noGrp="1"/>
          </p:cNvSpPr>
          <p:nvPr>
            <p:ph idx="1"/>
          </p:nvPr>
        </p:nvSpPr>
        <p:spPr>
          <a:xfrm>
            <a:off x="640080" y="2872899"/>
            <a:ext cx="4243589" cy="3320668"/>
          </a:xfrm>
        </p:spPr>
        <p:txBody>
          <a:bodyPr>
            <a:normAutofit fontScale="92500" lnSpcReduction="20000"/>
          </a:bodyPr>
          <a:lstStyle/>
          <a:p>
            <a:pPr marL="0" indent="0">
              <a:buNone/>
            </a:pPr>
            <a:r>
              <a:rPr lang="en-US" sz="2200" b="1" i="1" dirty="0">
                <a:cs typeface="Fanwood"/>
              </a:rPr>
              <a:t>Get ready to write!</a:t>
            </a:r>
          </a:p>
          <a:p>
            <a:pPr marL="0" indent="0">
              <a:buNone/>
            </a:pPr>
            <a:r>
              <a:rPr lang="en-US" sz="2200" dirty="0">
                <a:cs typeface="Fanwood"/>
              </a:rPr>
              <a:t>First, go to the URL in the chat box:</a:t>
            </a:r>
          </a:p>
          <a:p>
            <a:pPr marL="0" indent="0">
              <a:buNone/>
            </a:pPr>
            <a:r>
              <a:rPr lang="en-US" sz="2200" dirty="0">
                <a:cs typeface="Fanwood"/>
                <a:hlinkClick r:id="rId3"/>
              </a:rPr>
              <a:t>https://openlab.citytech.cuny.edu/groups/eng1141-creative-writing-fa2021-ol20/files/?category=41649</a:t>
            </a:r>
            <a:endParaRPr lang="en-US" sz="2200" dirty="0">
              <a:cs typeface="Fanwood"/>
            </a:endParaRPr>
          </a:p>
          <a:p>
            <a:pPr marL="0" indent="0">
              <a:buNone/>
            </a:pPr>
            <a:r>
              <a:rPr lang="en-US" sz="2200" dirty="0">
                <a:cs typeface="Fanwood"/>
              </a:rPr>
              <a:t>POV Story, Group A (Last name A through H)</a:t>
            </a:r>
          </a:p>
          <a:p>
            <a:pPr marL="0" indent="0">
              <a:buNone/>
            </a:pPr>
            <a:r>
              <a:rPr lang="en-US" sz="2200" dirty="0">
                <a:cs typeface="Fanwood"/>
              </a:rPr>
              <a:t>POV Story, Group B (Last name I through N)</a:t>
            </a:r>
          </a:p>
          <a:p>
            <a:pPr marL="0" indent="0">
              <a:buNone/>
            </a:pPr>
            <a:r>
              <a:rPr lang="en-US" sz="2200" dirty="0">
                <a:cs typeface="Fanwood"/>
              </a:rPr>
              <a:t>POV Story, Group C (Last name O through Z)</a:t>
            </a:r>
          </a:p>
          <a:p>
            <a:pPr marL="0" indent="0">
              <a:buNone/>
            </a:pPr>
            <a:endParaRPr lang="en-US" sz="2200" dirty="0"/>
          </a:p>
          <a:p>
            <a:pPr marL="0" indent="0">
              <a:buNone/>
            </a:pPr>
            <a:endParaRPr lang="en-US" sz="2200" dirty="0"/>
          </a:p>
          <a:p>
            <a:endParaRPr lang="en-US" sz="2200" dirty="0"/>
          </a:p>
          <a:p>
            <a:pPr marL="0" indent="0">
              <a:buNone/>
            </a:pPr>
            <a:endParaRPr lang="en-US" sz="2200" dirty="0"/>
          </a:p>
        </p:txBody>
      </p:sp>
      <p:pic>
        <p:nvPicPr>
          <p:cNvPr id="6" name="Picture 2" descr="http://www.ulixetechnologies.com/upload/940x380/2107153673_slide_poinview_b.jpg">
            <a:extLst>
              <a:ext uri="{FF2B5EF4-FFF2-40B4-BE49-F238E27FC236}">
                <a16:creationId xmlns:a16="http://schemas.microsoft.com/office/drawing/2014/main" id="{27F914A8-AE92-4398-8BF3-C969401CE7B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6560" r="22817"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0396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5182C0E-FBA5-425A-90E3-DA296B5E99E6}"/>
              </a:ext>
            </a:extLst>
          </p:cNvPr>
          <p:cNvSpPr>
            <a:spLocks noGrp="1"/>
          </p:cNvSpPr>
          <p:nvPr>
            <p:ph type="title"/>
          </p:nvPr>
        </p:nvSpPr>
        <p:spPr>
          <a:xfrm>
            <a:off x="630936" y="640080"/>
            <a:ext cx="4818888" cy="1481328"/>
          </a:xfrm>
        </p:spPr>
        <p:txBody>
          <a:bodyPr anchor="b">
            <a:normAutofit/>
          </a:bodyPr>
          <a:lstStyle/>
          <a:p>
            <a:r>
              <a:rPr lang="en-US" sz="3400" dirty="0"/>
              <a:t>Remember this story from the Assignment page?</a:t>
            </a:r>
          </a:p>
        </p:txBody>
      </p:sp>
      <p:sp>
        <p:nvSpPr>
          <p:cNvPr id="21"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CB73C9AD-BD60-470D-80F5-06CE3BD929E4}"/>
              </a:ext>
            </a:extLst>
          </p:cNvPr>
          <p:cNvSpPr>
            <a:spLocks noGrp="1"/>
          </p:cNvSpPr>
          <p:nvPr>
            <p:ph idx="1"/>
          </p:nvPr>
        </p:nvSpPr>
        <p:spPr>
          <a:xfrm>
            <a:off x="630936" y="2660904"/>
            <a:ext cx="4818888" cy="3547872"/>
          </a:xfrm>
        </p:spPr>
        <p:txBody>
          <a:bodyPr anchor="t">
            <a:normAutofit/>
          </a:bodyPr>
          <a:lstStyle/>
          <a:p>
            <a:pPr marL="0" indent="0">
              <a:buNone/>
            </a:pPr>
            <a:r>
              <a:rPr lang="en-US" sz="1700" dirty="0"/>
              <a:t>You have 20 minutes to examine your picture and create a short story based on what you see. Keep these questions in mind to help you:</a:t>
            </a:r>
          </a:p>
          <a:p>
            <a:pPr lvl="1"/>
            <a:r>
              <a:rPr lang="en-US" sz="1700" dirty="0"/>
              <a:t>Who is involved?</a:t>
            </a:r>
          </a:p>
          <a:p>
            <a:pPr lvl="1"/>
            <a:r>
              <a:rPr lang="en-US" sz="1700" dirty="0"/>
              <a:t>What is happening?</a:t>
            </a:r>
          </a:p>
          <a:p>
            <a:pPr lvl="1"/>
            <a:r>
              <a:rPr lang="en-US" sz="1700" dirty="0"/>
              <a:t>Why is this happening? </a:t>
            </a:r>
          </a:p>
          <a:p>
            <a:pPr lvl="1"/>
            <a:r>
              <a:rPr lang="en-US" sz="1700" dirty="0"/>
              <a:t>When did this happen? </a:t>
            </a:r>
          </a:p>
          <a:p>
            <a:pPr lvl="1"/>
            <a:r>
              <a:rPr lang="en-US" sz="1700" dirty="0"/>
              <a:t>Where did this happen?</a:t>
            </a:r>
          </a:p>
          <a:p>
            <a:endParaRPr lang="en-US" sz="1700" dirty="0"/>
          </a:p>
        </p:txBody>
      </p:sp>
      <p:pic>
        <p:nvPicPr>
          <p:cNvPr id="4" name="Picture 3" descr="Graphical user interface, text, application&#10;&#10;Description automatically generated">
            <a:extLst>
              <a:ext uri="{FF2B5EF4-FFF2-40B4-BE49-F238E27FC236}">
                <a16:creationId xmlns:a16="http://schemas.microsoft.com/office/drawing/2014/main" id="{A2761E7A-744D-4D34-8FFF-E4BC126FA4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9545" y="1519716"/>
            <a:ext cx="7102455" cy="3642676"/>
          </a:xfrm>
          <a:prstGeom prst="rect">
            <a:avLst/>
          </a:prstGeom>
        </p:spPr>
      </p:pic>
    </p:spTree>
    <p:extLst>
      <p:ext uri="{BB962C8B-B14F-4D97-AF65-F5344CB8AC3E}">
        <p14:creationId xmlns:p14="http://schemas.microsoft.com/office/powerpoint/2010/main" val="1880411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500"/>
                                        <p:tgtEl>
                                          <p:spTgt spid="9">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fade">
                                      <p:cBhvr>
                                        <p:cTn id="13" dur="500"/>
                                        <p:tgtEl>
                                          <p:spTgt spid="9">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9">
                                            <p:txEl>
                                              <p:pRg st="3" end="3"/>
                                            </p:txEl>
                                          </p:spTgt>
                                        </p:tgtEl>
                                        <p:attrNameLst>
                                          <p:attrName>style.visibility</p:attrName>
                                        </p:attrNameLst>
                                      </p:cBhvr>
                                      <p:to>
                                        <p:strVal val="visible"/>
                                      </p:to>
                                    </p:set>
                                    <p:animEffect transition="in" filter="fade">
                                      <p:cBhvr>
                                        <p:cTn id="16" dur="500"/>
                                        <p:tgtEl>
                                          <p:spTgt spid="9">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animEffect transition="in" filter="fade">
                                      <p:cBhvr>
                                        <p:cTn id="19" dur="500"/>
                                        <p:tgtEl>
                                          <p:spTgt spid="9">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9">
                                            <p:txEl>
                                              <p:pRg st="5" end="5"/>
                                            </p:txEl>
                                          </p:spTgt>
                                        </p:tgtEl>
                                        <p:attrNameLst>
                                          <p:attrName>style.visibility</p:attrName>
                                        </p:attrNameLst>
                                      </p:cBhvr>
                                      <p:to>
                                        <p:strVal val="visible"/>
                                      </p:to>
                                    </p:set>
                                    <p:animEffect transition="in" filter="fade">
                                      <p:cBhvr>
                                        <p:cTn id="22" dur="5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2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5182C0E-FBA5-425A-90E3-DA296B5E99E6}"/>
              </a:ext>
            </a:extLst>
          </p:cNvPr>
          <p:cNvSpPr>
            <a:spLocks noGrp="1"/>
          </p:cNvSpPr>
          <p:nvPr>
            <p:ph type="title"/>
          </p:nvPr>
        </p:nvSpPr>
        <p:spPr>
          <a:xfrm>
            <a:off x="572493" y="238539"/>
            <a:ext cx="11018520" cy="1434415"/>
          </a:xfrm>
        </p:spPr>
        <p:txBody>
          <a:bodyPr anchor="b">
            <a:normAutofit/>
          </a:bodyPr>
          <a:lstStyle/>
          <a:p>
            <a:r>
              <a:rPr lang="en-US" sz="5400"/>
              <a:t>Directions</a:t>
            </a:r>
          </a:p>
        </p:txBody>
      </p:sp>
      <p:sp>
        <p:nvSpPr>
          <p:cNvPr id="2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CB73C9AD-BD60-470D-80F5-06CE3BD929E4}"/>
              </a:ext>
            </a:extLst>
          </p:cNvPr>
          <p:cNvSpPr>
            <a:spLocks noGrp="1"/>
          </p:cNvSpPr>
          <p:nvPr>
            <p:ph idx="1"/>
          </p:nvPr>
        </p:nvSpPr>
        <p:spPr>
          <a:xfrm>
            <a:off x="572493" y="2071316"/>
            <a:ext cx="6713552" cy="4119172"/>
          </a:xfrm>
        </p:spPr>
        <p:txBody>
          <a:bodyPr anchor="t">
            <a:normAutofit/>
          </a:bodyPr>
          <a:lstStyle/>
          <a:p>
            <a:r>
              <a:rPr lang="en-US" sz="1900" dirty="0"/>
              <a:t>Look at your picture.</a:t>
            </a:r>
          </a:p>
          <a:p>
            <a:r>
              <a:rPr lang="en-US" sz="1900" dirty="0"/>
              <a:t>Write a short (very short) story in the </a:t>
            </a:r>
            <a:r>
              <a:rPr lang="en-US" sz="1900" b="1" dirty="0"/>
              <a:t>Third Person </a:t>
            </a:r>
            <a:r>
              <a:rPr lang="en-US" sz="1900" dirty="0"/>
              <a:t>about the picture (again, 150-300 words).</a:t>
            </a:r>
          </a:p>
          <a:p>
            <a:r>
              <a:rPr lang="en-US" sz="1900" dirty="0"/>
              <a:t>Answer the questions in your story and post it under </a:t>
            </a:r>
            <a:r>
              <a:rPr lang="en-US" sz="1900" b="1" dirty="0"/>
              <a:t>Assignment Posts</a:t>
            </a:r>
            <a:r>
              <a:rPr lang="en-US" sz="1900" dirty="0"/>
              <a:t>. Title it: </a:t>
            </a:r>
            <a:r>
              <a:rPr lang="en-US" sz="1900" b="1" dirty="0"/>
              <a:t>Full Name, POV Story</a:t>
            </a:r>
            <a:r>
              <a:rPr lang="en-US" sz="1900" dirty="0"/>
              <a:t> </a:t>
            </a:r>
            <a:r>
              <a:rPr lang="en-US" sz="1900" b="1" dirty="0"/>
              <a:t>for Picture ___ </a:t>
            </a:r>
            <a:r>
              <a:rPr lang="en-US" sz="1900" dirty="0"/>
              <a:t>under </a:t>
            </a:r>
            <a:r>
              <a:rPr lang="en-US" sz="1900" b="1" dirty="0"/>
              <a:t>Assignment Posts</a:t>
            </a:r>
            <a:r>
              <a:rPr lang="en-US" sz="1900" dirty="0"/>
              <a:t>. (Be sure to insert A, B, or C in the </a:t>
            </a:r>
            <a:r>
              <a:rPr lang="en-US" sz="1900" b="1" i="1" dirty="0"/>
              <a:t>blank space</a:t>
            </a:r>
            <a:r>
              <a:rPr lang="en-US" sz="1900" dirty="0"/>
              <a:t>.)</a:t>
            </a:r>
          </a:p>
          <a:p>
            <a:r>
              <a:rPr lang="en-US" sz="1900" dirty="0">
                <a:latin typeface="Lato" panose="020F0502020204030203" pitchFamily="34" charset="0"/>
              </a:rPr>
              <a:t>Who is involved?</a:t>
            </a:r>
          </a:p>
          <a:p>
            <a:r>
              <a:rPr lang="en-US" sz="1900" dirty="0">
                <a:latin typeface="Lato" panose="020F0502020204030203" pitchFamily="34" charset="0"/>
              </a:rPr>
              <a:t>What is happening?</a:t>
            </a:r>
          </a:p>
          <a:p>
            <a:r>
              <a:rPr lang="en-US" sz="1900" dirty="0">
                <a:latin typeface="Lato" panose="020F0502020204030203" pitchFamily="34" charset="0"/>
              </a:rPr>
              <a:t>Why is this happening?</a:t>
            </a:r>
          </a:p>
          <a:p>
            <a:r>
              <a:rPr lang="en-US" sz="1900" dirty="0">
                <a:latin typeface="Lato" panose="020F0502020204030203" pitchFamily="34" charset="0"/>
              </a:rPr>
              <a:t>When did this happen?</a:t>
            </a:r>
          </a:p>
          <a:p>
            <a:r>
              <a:rPr lang="en-US" sz="1900" dirty="0">
                <a:latin typeface="Lato" panose="020F0502020204030203" pitchFamily="34" charset="0"/>
              </a:rPr>
              <a:t>Where did this happen?</a:t>
            </a:r>
          </a:p>
          <a:p>
            <a:endParaRPr lang="en-US" sz="1900" dirty="0"/>
          </a:p>
          <a:p>
            <a:pPr marL="0" indent="0">
              <a:buNone/>
            </a:pPr>
            <a:endParaRPr lang="en-US" sz="1900" dirty="0"/>
          </a:p>
          <a:p>
            <a:pPr marL="0" indent="0">
              <a:buNone/>
            </a:pPr>
            <a:endParaRPr lang="en-US" sz="1900" dirty="0"/>
          </a:p>
        </p:txBody>
      </p:sp>
      <p:pic>
        <p:nvPicPr>
          <p:cNvPr id="10" name="Picture 2" descr="What I learned from studying billions of words of online fan fiction | MIT  Technology Review">
            <a:extLst>
              <a:ext uri="{FF2B5EF4-FFF2-40B4-BE49-F238E27FC236}">
                <a16:creationId xmlns:a16="http://schemas.microsoft.com/office/drawing/2014/main" id="{03F9A277-A2F5-4545-8D28-4D961E229AD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491" r="2410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895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12">
            <a:extLst>
              <a:ext uri="{FF2B5EF4-FFF2-40B4-BE49-F238E27FC236}">
                <a16:creationId xmlns:a16="http://schemas.microsoft.com/office/drawing/2014/main" id="{C5E6CFF1-2F42-4E10-9A97-F116F46F5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2" descr="http://www.ulixetechnologies.com/upload/940x380/2107153673_slide_poinview_b.jpg">
            <a:extLst>
              <a:ext uri="{FF2B5EF4-FFF2-40B4-BE49-F238E27FC236}">
                <a16:creationId xmlns:a16="http://schemas.microsoft.com/office/drawing/2014/main" id="{27F914A8-AE92-4398-8BF3-C969401CE7BE}"/>
              </a:ext>
            </a:extLst>
          </p:cNvPr>
          <p:cNvPicPr>
            <a:picLocks noChangeAspect="1" noChangeArrowheads="1"/>
          </p:cNvPicPr>
          <p:nvPr/>
        </p:nvPicPr>
        <p:blipFill rotWithShape="1">
          <a:blip r:embed="rId3">
            <a:alphaModFix amt="35000"/>
            <a:extLst>
              <a:ext uri="{28A0092B-C50C-407E-A947-70E740481C1C}">
                <a14:useLocalDpi xmlns:a14="http://schemas.microsoft.com/office/drawing/2010/main" val="0"/>
              </a:ext>
            </a:extLst>
          </a:blip>
          <a:srcRect l="20872" r="7128" b="-1"/>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1" y="1065862"/>
            <a:ext cx="3313164" cy="4726276"/>
          </a:xfrm>
        </p:spPr>
        <p:txBody>
          <a:bodyPr>
            <a:normAutofit/>
          </a:bodyPr>
          <a:lstStyle/>
          <a:p>
            <a:pPr algn="r"/>
            <a:r>
              <a:rPr lang="en-US" sz="4000">
                <a:solidFill>
                  <a:srgbClr val="FFFFFF"/>
                </a:solidFill>
              </a:rPr>
              <a:t>A Picture Worth a Thousand Words</a:t>
            </a:r>
          </a:p>
        </p:txBody>
      </p:sp>
      <p:cxnSp>
        <p:nvCxnSpPr>
          <p:cNvPr id="22" name="Straight Connector 14">
            <a:extLst>
              <a:ext uri="{FF2B5EF4-FFF2-40B4-BE49-F238E27FC236}">
                <a16:creationId xmlns:a16="http://schemas.microsoft.com/office/drawing/2014/main" id="{67182200-4859-4C8D-BCBB-55B245C28B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3372" y="2286000"/>
            <a:ext cx="0" cy="228600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8" name="Content Placeholder 7"/>
          <p:cNvSpPr>
            <a:spLocks noGrp="1"/>
          </p:cNvSpPr>
          <p:nvPr>
            <p:ph idx="1"/>
          </p:nvPr>
        </p:nvSpPr>
        <p:spPr>
          <a:xfrm>
            <a:off x="5155379" y="0"/>
            <a:ext cx="6705313" cy="8547652"/>
          </a:xfrm>
        </p:spPr>
        <p:txBody>
          <a:bodyPr anchor="ctr">
            <a:normAutofit/>
          </a:bodyPr>
          <a:lstStyle/>
          <a:p>
            <a:pPr marL="0" indent="0">
              <a:buNone/>
            </a:pPr>
            <a:r>
              <a:rPr lang="en-US" sz="2000" dirty="0">
                <a:solidFill>
                  <a:srgbClr val="FFFFFF"/>
                </a:solidFill>
                <a:cs typeface="Fanwood"/>
              </a:rPr>
              <a:t>When time is up, go to the Assignment Posts (under Student Work) and read at least three stories that weren’t in your letter group!</a:t>
            </a:r>
          </a:p>
          <a:p>
            <a:pPr marL="0" indent="0">
              <a:buNone/>
            </a:pPr>
            <a:r>
              <a:rPr lang="en-US" sz="2000" dirty="0">
                <a:solidFill>
                  <a:srgbClr val="FFFFFF"/>
                </a:solidFill>
                <a:cs typeface="Fanwood"/>
              </a:rPr>
              <a:t>That means if you are in Group A, find stories that were in Group B or C. If you’re in Group B, find stories that were in Group A or C, and so on.</a:t>
            </a:r>
          </a:p>
          <a:p>
            <a:pPr marL="0" indent="0">
              <a:buNone/>
            </a:pPr>
            <a:r>
              <a:rPr lang="en-US" sz="2000" dirty="0">
                <a:solidFill>
                  <a:srgbClr val="FFFFFF"/>
                </a:solidFill>
                <a:cs typeface="Fanwood"/>
              </a:rPr>
              <a:t>Comment on the stories. What did you enjoy? What questions/suggestions do you have for the </a:t>
            </a:r>
            <a:r>
              <a:rPr lang="en-US" sz="2000">
                <a:solidFill>
                  <a:srgbClr val="FFFFFF"/>
                </a:solidFill>
                <a:cs typeface="Fanwood"/>
              </a:rPr>
              <a:t>author?</a:t>
            </a:r>
            <a:endParaRPr lang="en-US" sz="2000" dirty="0">
              <a:solidFill>
                <a:srgbClr val="FFFFFF"/>
              </a:solidFill>
              <a:cs typeface="Fanwood"/>
            </a:endParaRPr>
          </a:p>
          <a:p>
            <a:pPr marL="0" indent="0">
              <a:buNone/>
            </a:pPr>
            <a:endParaRPr lang="en-US" sz="2000" dirty="0">
              <a:solidFill>
                <a:srgbClr val="FFFFFF"/>
              </a:solidFill>
            </a:endParaRPr>
          </a:p>
          <a:p>
            <a:pPr marL="0" indent="0">
              <a:buNone/>
            </a:pPr>
            <a:endParaRPr lang="en-US" sz="2000" dirty="0">
              <a:solidFill>
                <a:srgbClr val="FFFFFF"/>
              </a:solidFill>
            </a:endParaRPr>
          </a:p>
          <a:p>
            <a:endParaRPr lang="en-US" sz="2000" dirty="0">
              <a:solidFill>
                <a:srgbClr val="FFFFFF"/>
              </a:solidFill>
            </a:endParaRPr>
          </a:p>
          <a:p>
            <a:pPr marL="0" indent="0">
              <a:buNone/>
            </a:pPr>
            <a:endParaRPr lang="en-US" sz="2000" dirty="0">
              <a:solidFill>
                <a:srgbClr val="FFFFFF"/>
              </a:solidFill>
            </a:endParaRPr>
          </a:p>
        </p:txBody>
      </p:sp>
    </p:spTree>
    <p:extLst>
      <p:ext uri="{BB962C8B-B14F-4D97-AF65-F5344CB8AC3E}">
        <p14:creationId xmlns:p14="http://schemas.microsoft.com/office/powerpoint/2010/main" val="2786267154"/>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81916"/>
            <a:ext cx="9670774" cy="5252991"/>
          </a:xfrm>
        </p:spPr>
        <p:txBody>
          <a:bodyPr>
            <a:normAutofit fontScale="70000" lnSpcReduction="20000"/>
          </a:bodyPr>
          <a:lstStyle/>
          <a:p>
            <a:pPr algn="l">
              <a:buFont typeface="Arial" panose="020B0604020202020204" pitchFamily="34" charset="0"/>
              <a:buChar char="•"/>
            </a:pPr>
            <a:r>
              <a:rPr lang="en-US" b="0" i="0" dirty="0">
                <a:solidFill>
                  <a:srgbClr val="444444"/>
                </a:solidFill>
                <a:effectLst/>
                <a:latin typeface="Lato" panose="020F0502020204030203" pitchFamily="34" charset="0"/>
              </a:rPr>
              <a:t>Finish writing a short story based on your </a:t>
            </a:r>
            <a:r>
              <a:rPr lang="en-US" b="1" i="0" dirty="0">
                <a:solidFill>
                  <a:srgbClr val="444444"/>
                </a:solidFill>
                <a:effectLst/>
                <a:latin typeface="Lato" panose="020F0502020204030203" pitchFamily="34" charset="0"/>
              </a:rPr>
              <a:t>Journal 4</a:t>
            </a:r>
            <a:r>
              <a:rPr lang="en-US" b="0" i="0" dirty="0">
                <a:solidFill>
                  <a:srgbClr val="444444"/>
                </a:solidFill>
                <a:effectLst/>
                <a:latin typeface="Lato" panose="020F0502020204030203" pitchFamily="34" charset="0"/>
              </a:rPr>
              <a:t> entry. Remember, you must tell it in Third Person and write 350-400 words!</a:t>
            </a:r>
          </a:p>
          <a:p>
            <a:pPr algn="l">
              <a:buFont typeface="Arial" panose="020B0604020202020204" pitchFamily="34" charset="0"/>
              <a:buChar char="•"/>
            </a:pPr>
            <a:r>
              <a:rPr lang="en-US" b="0" i="0" dirty="0">
                <a:solidFill>
                  <a:srgbClr val="444444"/>
                </a:solidFill>
                <a:effectLst/>
                <a:latin typeface="Lato" panose="020F0502020204030203" pitchFamily="34" charset="0"/>
              </a:rPr>
              <a:t>By Thursday, create a post, title the story </a:t>
            </a:r>
            <a:r>
              <a:rPr lang="en-US" b="1" i="0" dirty="0">
                <a:solidFill>
                  <a:srgbClr val="444444"/>
                </a:solidFill>
                <a:effectLst/>
                <a:latin typeface="Lato" panose="020F0502020204030203" pitchFamily="34" charset="0"/>
              </a:rPr>
              <a:t>Full Name, Short Story 1</a:t>
            </a:r>
            <a:r>
              <a:rPr lang="en-US" b="0" i="0" dirty="0">
                <a:solidFill>
                  <a:srgbClr val="444444"/>
                </a:solidFill>
                <a:effectLst/>
                <a:latin typeface="Lato" panose="020F0502020204030203" pitchFamily="34" charset="0"/>
              </a:rPr>
              <a:t>, and save it under the category </a:t>
            </a:r>
            <a:r>
              <a:rPr lang="en-US" b="1" i="0" dirty="0">
                <a:solidFill>
                  <a:srgbClr val="444444"/>
                </a:solidFill>
                <a:effectLst/>
                <a:latin typeface="Lato" panose="020F0502020204030203" pitchFamily="34" charset="0"/>
              </a:rPr>
              <a:t>Short Stories</a:t>
            </a:r>
            <a:r>
              <a:rPr lang="en-US" b="0" i="0" dirty="0">
                <a:solidFill>
                  <a:srgbClr val="444444"/>
                </a:solidFill>
                <a:effectLst/>
                <a:latin typeface="Lato" panose="020F0502020204030203" pitchFamily="34" charset="0"/>
              </a:rPr>
              <a:t>.</a:t>
            </a:r>
          </a:p>
          <a:p>
            <a:r>
              <a:rPr lang="en-US" dirty="0"/>
              <a:t>By </a:t>
            </a:r>
            <a:r>
              <a:rPr lang="en-US" b="1" dirty="0"/>
              <a:t>Thursday at 11:59 PM</a:t>
            </a:r>
            <a:r>
              <a:rPr lang="en-US" dirty="0"/>
              <a:t>: Send the link to your short story to your Cohort and review your Cohort’s work. Remember to email it to your Cohort and me (</a:t>
            </a:r>
            <a:r>
              <a:rPr lang="en-US" dirty="0">
                <a:hlinkClick r:id="rId3"/>
              </a:rPr>
              <a:t>creative.writing.citytech2@gmail.com</a:t>
            </a:r>
            <a:r>
              <a:rPr lang="en-US" dirty="0"/>
              <a:t>). People may have been added to your Cohort, so be sure to check the page with the names of students.</a:t>
            </a:r>
          </a:p>
          <a:p>
            <a:r>
              <a:rPr lang="en-US" dirty="0"/>
              <a:t>It is YOUR responsibility to send your short story link to your Cohort. If your Cohort doesn’t receive anything from you, they aren’t responsible for your story.</a:t>
            </a:r>
          </a:p>
          <a:p>
            <a:r>
              <a:rPr lang="en-US" dirty="0"/>
              <a:t>Read and respond to your Cohort’s stories by the due date under “WRITE,” using the worksheet on the Course Profile, titled “ENG1121 Critique for Short Story 1.”</a:t>
            </a:r>
          </a:p>
          <a:p>
            <a:r>
              <a:rPr lang="en-US" dirty="0"/>
              <a:t>Journal Assignment 5: Write about a moment from your past that changed you. It can be a large or small change—but focus on what, exactly, happened and how you changed. Title it Full Name, Journal #5 and save it under the category Journals only by 11:59 on Tuesday, October 26.</a:t>
            </a:r>
          </a:p>
          <a:p>
            <a:r>
              <a:rPr lang="en-US" b="1" dirty="0"/>
              <a:t>Respond to your Cohort’s work by 11:59 PM on Tuesday, October 26 and email it to them and me. (Remember, these critiques are worth 10% of your overall grade!)</a:t>
            </a:r>
          </a:p>
          <a:p>
            <a:r>
              <a:rPr lang="en-US" dirty="0"/>
              <a:t>Read Chapter One from Ta-Nehisi Coates’ </a:t>
            </a:r>
            <a:r>
              <a:rPr lang="en-US" i="1" dirty="0"/>
              <a:t>The Water Dancer</a:t>
            </a:r>
            <a:r>
              <a:rPr lang="en-US" dirty="0"/>
              <a:t>.</a:t>
            </a:r>
          </a:p>
        </p:txBody>
      </p:sp>
      <p:pic>
        <p:nvPicPr>
          <p:cNvPr id="5122" name="Picture 2" descr="http://1.bp.blogspot.com/-GHrv6MYh1Hk/VH5brGh-_II/AAAAAAAAJWU/d1cDhPxst1w/s1600/mandatory-homework.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327969" y="4223072"/>
            <a:ext cx="1864031" cy="2634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27551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749</TotalTime>
  <Words>770</Words>
  <Application>Microsoft Office PowerPoint</Application>
  <PresentationFormat>Widescreen</PresentationFormat>
  <Paragraphs>74</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Lato</vt:lpstr>
      <vt:lpstr>Office Theme</vt:lpstr>
      <vt:lpstr>ENG 1141 Creative Writing</vt:lpstr>
      <vt:lpstr>PowerPoint Presentation</vt:lpstr>
      <vt:lpstr>PowerPoint Presentation</vt:lpstr>
      <vt:lpstr>PowerPoint Presentation</vt:lpstr>
      <vt:lpstr>A Picture Worth a Thousand Words</vt:lpstr>
      <vt:lpstr>Remember this story from the Assignment page?</vt:lpstr>
      <vt:lpstr>Directions</vt:lpstr>
      <vt:lpstr>A Picture Worth a Thousand Words</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90</cp:revision>
  <dcterms:created xsi:type="dcterms:W3CDTF">2020-01-25T02:18:25Z</dcterms:created>
  <dcterms:modified xsi:type="dcterms:W3CDTF">2021-10-19T13:13:00Z</dcterms:modified>
</cp:coreProperties>
</file>