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9" r:id="rId2"/>
    <p:sldId id="303" r:id="rId3"/>
    <p:sldId id="306" r:id="rId4"/>
    <p:sldId id="307" r:id="rId5"/>
    <p:sldId id="308" r:id="rId6"/>
    <p:sldId id="309" r:id="rId7"/>
    <p:sldId id="281"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AA7188C-F15E-4548-99FB-262F0D0A23FA}" v="8" dt="2023-10-13T15:19:39.11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1583" autoAdjust="0"/>
  </p:normalViewPr>
  <p:slideViewPr>
    <p:cSldViewPr snapToGrid="0">
      <p:cViewPr varScale="1">
        <p:scale>
          <a:sx n="78" d="100"/>
          <a:sy n="78" d="100"/>
        </p:scale>
        <p:origin x="878" y="77"/>
      </p:cViewPr>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0AA7188C-F15E-4548-99FB-262F0D0A23FA}"/>
    <pc:docChg chg="custSel addSld delSld modSld delMainMaster">
      <pc:chgData name="Tom Smith" userId="eac52e5223bf4258" providerId="LiveId" clId="{0AA7188C-F15E-4548-99FB-262F0D0A23FA}" dt="2023-10-13T15:29:07.130" v="1857" actId="20577"/>
      <pc:docMkLst>
        <pc:docMk/>
      </pc:docMkLst>
      <pc:sldChg chg="del">
        <pc:chgData name="Tom Smith" userId="eac52e5223bf4258" providerId="LiveId" clId="{0AA7188C-F15E-4548-99FB-262F0D0A23FA}" dt="2023-10-13T14:57:57.152" v="8" actId="47"/>
        <pc:sldMkLst>
          <pc:docMk/>
          <pc:sldMk cId="2457635268" sldId="258"/>
        </pc:sldMkLst>
      </pc:sldChg>
      <pc:sldChg chg="modSp mod">
        <pc:chgData name="Tom Smith" userId="eac52e5223bf4258" providerId="LiveId" clId="{0AA7188C-F15E-4548-99FB-262F0D0A23FA}" dt="2023-10-13T15:29:07.130" v="1857" actId="20577"/>
        <pc:sldMkLst>
          <pc:docMk/>
          <pc:sldMk cId="3355501316" sldId="259"/>
        </pc:sldMkLst>
        <pc:spChg chg="mod">
          <ac:chgData name="Tom Smith" userId="eac52e5223bf4258" providerId="LiveId" clId="{0AA7188C-F15E-4548-99FB-262F0D0A23FA}" dt="2023-10-13T15:29:07.130" v="1857" actId="20577"/>
          <ac:spMkLst>
            <pc:docMk/>
            <pc:sldMk cId="3355501316" sldId="259"/>
            <ac:spMk id="3" creationId="{00000000-0000-0000-0000-000000000000}"/>
          </ac:spMkLst>
        </pc:spChg>
      </pc:sldChg>
      <pc:sldChg chg="modSp mod">
        <pc:chgData name="Tom Smith" userId="eac52e5223bf4258" providerId="LiveId" clId="{0AA7188C-F15E-4548-99FB-262F0D0A23FA}" dt="2023-10-13T15:28:07.465" v="1816" actId="113"/>
        <pc:sldMkLst>
          <pc:docMk/>
          <pc:sldMk cId="3060025234" sldId="281"/>
        </pc:sldMkLst>
        <pc:spChg chg="mod">
          <ac:chgData name="Tom Smith" userId="eac52e5223bf4258" providerId="LiveId" clId="{0AA7188C-F15E-4548-99FB-262F0D0A23FA}" dt="2023-10-13T15:28:07.465" v="1816" actId="113"/>
          <ac:spMkLst>
            <pc:docMk/>
            <pc:sldMk cId="3060025234" sldId="281"/>
            <ac:spMk id="3" creationId="{00000000-0000-0000-0000-000000000000}"/>
          </ac:spMkLst>
        </pc:spChg>
        <pc:picChg chg="mod">
          <ac:chgData name="Tom Smith" userId="eac52e5223bf4258" providerId="LiveId" clId="{0AA7188C-F15E-4548-99FB-262F0D0A23FA}" dt="2023-10-13T15:00:22.981" v="155" actId="14100"/>
          <ac:picMkLst>
            <pc:docMk/>
            <pc:sldMk cId="3060025234" sldId="281"/>
            <ac:picMk id="5122" creationId="{00000000-0000-0000-0000-000000000000}"/>
          </ac:picMkLst>
        </pc:picChg>
      </pc:sldChg>
      <pc:sldChg chg="del">
        <pc:chgData name="Tom Smith" userId="eac52e5223bf4258" providerId="LiveId" clId="{0AA7188C-F15E-4548-99FB-262F0D0A23FA}" dt="2023-10-13T14:57:55.933" v="6" actId="47"/>
        <pc:sldMkLst>
          <pc:docMk/>
          <pc:sldMk cId="2677169520" sldId="282"/>
        </pc:sldMkLst>
      </pc:sldChg>
      <pc:sldChg chg="del">
        <pc:chgData name="Tom Smith" userId="eac52e5223bf4258" providerId="LiveId" clId="{0AA7188C-F15E-4548-99FB-262F0D0A23FA}" dt="2023-10-13T14:57:57.808" v="9" actId="47"/>
        <pc:sldMkLst>
          <pc:docMk/>
          <pc:sldMk cId="36748273" sldId="290"/>
        </pc:sldMkLst>
      </pc:sldChg>
      <pc:sldChg chg="del">
        <pc:chgData name="Tom Smith" userId="eac52e5223bf4258" providerId="LiveId" clId="{0AA7188C-F15E-4548-99FB-262F0D0A23FA}" dt="2023-10-13T14:57:58.574" v="10" actId="47"/>
        <pc:sldMkLst>
          <pc:docMk/>
          <pc:sldMk cId="1112384422" sldId="291"/>
        </pc:sldMkLst>
      </pc:sldChg>
      <pc:sldChg chg="del">
        <pc:chgData name="Tom Smith" userId="eac52e5223bf4258" providerId="LiveId" clId="{0AA7188C-F15E-4548-99FB-262F0D0A23FA}" dt="2023-10-13T14:57:59.402" v="11" actId="47"/>
        <pc:sldMkLst>
          <pc:docMk/>
          <pc:sldMk cId="630103370" sldId="292"/>
        </pc:sldMkLst>
      </pc:sldChg>
      <pc:sldChg chg="del">
        <pc:chgData name="Tom Smith" userId="eac52e5223bf4258" providerId="LiveId" clId="{0AA7188C-F15E-4548-99FB-262F0D0A23FA}" dt="2023-10-13T14:57:56.480" v="7" actId="47"/>
        <pc:sldMkLst>
          <pc:docMk/>
          <pc:sldMk cId="2322687459" sldId="304"/>
        </pc:sldMkLst>
      </pc:sldChg>
      <pc:sldChg chg="del">
        <pc:chgData name="Tom Smith" userId="eac52e5223bf4258" providerId="LiveId" clId="{0AA7188C-F15E-4548-99FB-262F0D0A23FA}" dt="2023-10-13T14:58:00.919" v="12" actId="47"/>
        <pc:sldMkLst>
          <pc:docMk/>
          <pc:sldMk cId="3355809087" sldId="305"/>
        </pc:sldMkLst>
      </pc:sldChg>
      <pc:sldChg chg="addSp modSp new mod setBg modNotesTx">
        <pc:chgData name="Tom Smith" userId="eac52e5223bf4258" providerId="LiveId" clId="{0AA7188C-F15E-4548-99FB-262F0D0A23FA}" dt="2023-10-13T15:11:06.696" v="417" actId="20577"/>
        <pc:sldMkLst>
          <pc:docMk/>
          <pc:sldMk cId="2668510287" sldId="306"/>
        </pc:sldMkLst>
        <pc:spChg chg="mod">
          <ac:chgData name="Tom Smith" userId="eac52e5223bf4258" providerId="LiveId" clId="{0AA7188C-F15E-4548-99FB-262F0D0A23FA}" dt="2023-10-13T15:04:08.942" v="327" actId="26606"/>
          <ac:spMkLst>
            <pc:docMk/>
            <pc:sldMk cId="2668510287" sldId="306"/>
            <ac:spMk id="2" creationId="{DCB4095C-F3A0-6EDC-ADB4-9D1E6BCDDE80}"/>
          </ac:spMkLst>
        </pc:spChg>
        <pc:spChg chg="mod">
          <ac:chgData name="Tom Smith" userId="eac52e5223bf4258" providerId="LiveId" clId="{0AA7188C-F15E-4548-99FB-262F0D0A23FA}" dt="2023-10-13T15:10:29.919" v="411" actId="20577"/>
          <ac:spMkLst>
            <pc:docMk/>
            <pc:sldMk cId="2668510287" sldId="306"/>
            <ac:spMk id="3" creationId="{84F11E61-E80C-58D0-AED2-6257AABA4130}"/>
          </ac:spMkLst>
        </pc:spChg>
        <pc:grpChg chg="add">
          <ac:chgData name="Tom Smith" userId="eac52e5223bf4258" providerId="LiveId" clId="{0AA7188C-F15E-4548-99FB-262F0D0A23FA}" dt="2023-10-13T15:04:08.942" v="327" actId="26606"/>
          <ac:grpSpMkLst>
            <pc:docMk/>
            <pc:sldMk cId="2668510287" sldId="306"/>
            <ac:grpSpMk id="9" creationId="{8CE57D37-C2D0-066B-1AE3-6F4244344F27}"/>
          </ac:grpSpMkLst>
        </pc:grpChg>
        <pc:picChg chg="add">
          <ac:chgData name="Tom Smith" userId="eac52e5223bf4258" providerId="LiveId" clId="{0AA7188C-F15E-4548-99FB-262F0D0A23FA}" dt="2023-10-13T15:04:08.942" v="327" actId="26606"/>
          <ac:picMkLst>
            <pc:docMk/>
            <pc:sldMk cId="2668510287" sldId="306"/>
            <ac:picMk id="5" creationId="{E77B0A62-5932-4CA8-A24A-7B9C7920C37F}"/>
          </ac:picMkLst>
        </pc:picChg>
      </pc:sldChg>
      <pc:sldChg chg="addSp modSp new mod setBg modAnim">
        <pc:chgData name="Tom Smith" userId="eac52e5223bf4258" providerId="LiveId" clId="{0AA7188C-F15E-4548-99FB-262F0D0A23FA}" dt="2023-10-13T15:19:39.119" v="1096"/>
        <pc:sldMkLst>
          <pc:docMk/>
          <pc:sldMk cId="1608384627" sldId="307"/>
        </pc:sldMkLst>
        <pc:spChg chg="mod">
          <ac:chgData name="Tom Smith" userId="eac52e5223bf4258" providerId="LiveId" clId="{0AA7188C-F15E-4548-99FB-262F0D0A23FA}" dt="2023-10-13T15:18:42.709" v="1087" actId="26606"/>
          <ac:spMkLst>
            <pc:docMk/>
            <pc:sldMk cId="1608384627" sldId="307"/>
            <ac:spMk id="2" creationId="{E594623C-59DA-CE6A-A879-5FA5B8E0205C}"/>
          </ac:spMkLst>
        </pc:spChg>
        <pc:spChg chg="mod">
          <ac:chgData name="Tom Smith" userId="eac52e5223bf4258" providerId="LiveId" clId="{0AA7188C-F15E-4548-99FB-262F0D0A23FA}" dt="2023-10-13T15:19:10.355" v="1090" actId="255"/>
          <ac:spMkLst>
            <pc:docMk/>
            <pc:sldMk cId="1608384627" sldId="307"/>
            <ac:spMk id="3" creationId="{BDCA0458-5109-D4E8-9571-1814A8941F6C}"/>
          </ac:spMkLst>
        </pc:spChg>
        <pc:picChg chg="add">
          <ac:chgData name="Tom Smith" userId="eac52e5223bf4258" providerId="LiveId" clId="{0AA7188C-F15E-4548-99FB-262F0D0A23FA}" dt="2023-10-13T15:18:42.709" v="1087" actId="26606"/>
          <ac:picMkLst>
            <pc:docMk/>
            <pc:sldMk cId="1608384627" sldId="307"/>
            <ac:picMk id="5" creationId="{E5EE1DB5-756D-F692-684D-33B9AD506A90}"/>
          </ac:picMkLst>
        </pc:picChg>
        <pc:cxnChg chg="add">
          <ac:chgData name="Tom Smith" userId="eac52e5223bf4258" providerId="LiveId" clId="{0AA7188C-F15E-4548-99FB-262F0D0A23FA}" dt="2023-10-13T15:18:42.709" v="1087" actId="26606"/>
          <ac:cxnSpMkLst>
            <pc:docMk/>
            <pc:sldMk cId="1608384627" sldId="307"/>
            <ac:cxnSpMk id="9" creationId="{1503BFE4-729B-D9D0-C17B-501E6AF1127A}"/>
          </ac:cxnSpMkLst>
        </pc:cxnChg>
      </pc:sldChg>
      <pc:sldChg chg="addSp delSp modSp new mod">
        <pc:chgData name="Tom Smith" userId="eac52e5223bf4258" providerId="LiveId" clId="{0AA7188C-F15E-4548-99FB-262F0D0A23FA}" dt="2023-10-13T15:21:08.509" v="1217" actId="6549"/>
        <pc:sldMkLst>
          <pc:docMk/>
          <pc:sldMk cId="500081017" sldId="308"/>
        </pc:sldMkLst>
        <pc:spChg chg="mod">
          <ac:chgData name="Tom Smith" userId="eac52e5223bf4258" providerId="LiveId" clId="{0AA7188C-F15E-4548-99FB-262F0D0A23FA}" dt="2023-10-13T15:21:08.509" v="1217" actId="6549"/>
          <ac:spMkLst>
            <pc:docMk/>
            <pc:sldMk cId="500081017" sldId="308"/>
            <ac:spMk id="2" creationId="{44DD2774-EEE0-EFFA-27AA-5609B666FC1F}"/>
          </ac:spMkLst>
        </pc:spChg>
        <pc:spChg chg="del">
          <ac:chgData name="Tom Smith" userId="eac52e5223bf4258" providerId="LiveId" clId="{0AA7188C-F15E-4548-99FB-262F0D0A23FA}" dt="2023-10-13T15:20:00.932" v="1098" actId="22"/>
          <ac:spMkLst>
            <pc:docMk/>
            <pc:sldMk cId="500081017" sldId="308"/>
            <ac:spMk id="3" creationId="{95516D43-433A-E4ED-874D-1AF0D91881B1}"/>
          </ac:spMkLst>
        </pc:spChg>
        <pc:picChg chg="add mod ord">
          <ac:chgData name="Tom Smith" userId="eac52e5223bf4258" providerId="LiveId" clId="{0AA7188C-F15E-4548-99FB-262F0D0A23FA}" dt="2023-10-13T15:20:00.932" v="1098" actId="22"/>
          <ac:picMkLst>
            <pc:docMk/>
            <pc:sldMk cId="500081017" sldId="308"/>
            <ac:picMk id="5" creationId="{87A95813-E9BF-C82B-D2C5-AFF8EED8DD95}"/>
          </ac:picMkLst>
        </pc:picChg>
      </pc:sldChg>
      <pc:sldChg chg="addSp modSp new mod setBg">
        <pc:chgData name="Tom Smith" userId="eac52e5223bf4258" providerId="LiveId" clId="{0AA7188C-F15E-4548-99FB-262F0D0A23FA}" dt="2023-10-13T15:25:46.056" v="1667" actId="26606"/>
        <pc:sldMkLst>
          <pc:docMk/>
          <pc:sldMk cId="1278219050" sldId="309"/>
        </pc:sldMkLst>
        <pc:spChg chg="mod">
          <ac:chgData name="Tom Smith" userId="eac52e5223bf4258" providerId="LiveId" clId="{0AA7188C-F15E-4548-99FB-262F0D0A23FA}" dt="2023-10-13T15:25:46.056" v="1667" actId="26606"/>
          <ac:spMkLst>
            <pc:docMk/>
            <pc:sldMk cId="1278219050" sldId="309"/>
            <ac:spMk id="2" creationId="{1BF7CF0E-DC0C-0408-F7D0-8969DEFC3DE0}"/>
          </ac:spMkLst>
        </pc:spChg>
        <pc:spChg chg="mod">
          <ac:chgData name="Tom Smith" userId="eac52e5223bf4258" providerId="LiveId" clId="{0AA7188C-F15E-4548-99FB-262F0D0A23FA}" dt="2023-10-13T15:25:46.056" v="1667" actId="26606"/>
          <ac:spMkLst>
            <pc:docMk/>
            <pc:sldMk cId="1278219050" sldId="309"/>
            <ac:spMk id="3" creationId="{C204F742-4FB2-8CA1-64C3-41B67B2E0B42}"/>
          </ac:spMkLst>
        </pc:spChg>
        <pc:picChg chg="add">
          <ac:chgData name="Tom Smith" userId="eac52e5223bf4258" providerId="LiveId" clId="{0AA7188C-F15E-4548-99FB-262F0D0A23FA}" dt="2023-10-13T15:25:46.056" v="1667" actId="26606"/>
          <ac:picMkLst>
            <pc:docMk/>
            <pc:sldMk cId="1278219050" sldId="309"/>
            <ac:picMk id="5" creationId="{3C67FB71-5840-B24D-910C-199FE212D591}"/>
          </ac:picMkLst>
        </pc:picChg>
        <pc:cxnChg chg="add">
          <ac:chgData name="Tom Smith" userId="eac52e5223bf4258" providerId="LiveId" clId="{0AA7188C-F15E-4548-99FB-262F0D0A23FA}" dt="2023-10-13T15:25:46.056" v="1667" actId="26606"/>
          <ac:cxnSpMkLst>
            <pc:docMk/>
            <pc:sldMk cId="1278219050" sldId="309"/>
            <ac:cxnSpMk id="9" creationId="{1503BFE4-729B-D9D0-C17B-501E6AF1127A}"/>
          </ac:cxnSpMkLst>
        </pc:cxnChg>
      </pc:sldChg>
      <pc:sldMasterChg chg="del delSldLayout">
        <pc:chgData name="Tom Smith" userId="eac52e5223bf4258" providerId="LiveId" clId="{0AA7188C-F15E-4548-99FB-262F0D0A23FA}" dt="2023-10-13T14:57:59.402" v="11" actId="47"/>
        <pc:sldMasterMkLst>
          <pc:docMk/>
          <pc:sldMasterMk cId="617664817" sldId="2147483660"/>
        </pc:sldMasterMkLst>
        <pc:sldLayoutChg chg="del">
          <pc:chgData name="Tom Smith" userId="eac52e5223bf4258" providerId="LiveId" clId="{0AA7188C-F15E-4548-99FB-262F0D0A23FA}" dt="2023-10-13T14:57:59.402" v="11" actId="47"/>
          <pc:sldLayoutMkLst>
            <pc:docMk/>
            <pc:sldMasterMk cId="617664817" sldId="2147483660"/>
            <pc:sldLayoutMk cId="537701782" sldId="2147483661"/>
          </pc:sldLayoutMkLst>
        </pc:sldLayoutChg>
        <pc:sldLayoutChg chg="del">
          <pc:chgData name="Tom Smith" userId="eac52e5223bf4258" providerId="LiveId" clId="{0AA7188C-F15E-4548-99FB-262F0D0A23FA}" dt="2023-10-13T14:57:59.402" v="11" actId="47"/>
          <pc:sldLayoutMkLst>
            <pc:docMk/>
            <pc:sldMasterMk cId="617664817" sldId="2147483660"/>
            <pc:sldLayoutMk cId="3379078319" sldId="2147483662"/>
          </pc:sldLayoutMkLst>
        </pc:sldLayoutChg>
        <pc:sldLayoutChg chg="del">
          <pc:chgData name="Tom Smith" userId="eac52e5223bf4258" providerId="LiveId" clId="{0AA7188C-F15E-4548-99FB-262F0D0A23FA}" dt="2023-10-13T14:57:59.402" v="11" actId="47"/>
          <pc:sldLayoutMkLst>
            <pc:docMk/>
            <pc:sldMasterMk cId="617664817" sldId="2147483660"/>
            <pc:sldLayoutMk cId="1307519308" sldId="2147483663"/>
          </pc:sldLayoutMkLst>
        </pc:sldLayoutChg>
        <pc:sldLayoutChg chg="del">
          <pc:chgData name="Tom Smith" userId="eac52e5223bf4258" providerId="LiveId" clId="{0AA7188C-F15E-4548-99FB-262F0D0A23FA}" dt="2023-10-13T14:57:59.402" v="11" actId="47"/>
          <pc:sldLayoutMkLst>
            <pc:docMk/>
            <pc:sldMasterMk cId="617664817" sldId="2147483660"/>
            <pc:sldLayoutMk cId="1430404429" sldId="2147483664"/>
          </pc:sldLayoutMkLst>
        </pc:sldLayoutChg>
        <pc:sldLayoutChg chg="del">
          <pc:chgData name="Tom Smith" userId="eac52e5223bf4258" providerId="LiveId" clId="{0AA7188C-F15E-4548-99FB-262F0D0A23FA}" dt="2023-10-13T14:57:59.402" v="11" actId="47"/>
          <pc:sldLayoutMkLst>
            <pc:docMk/>
            <pc:sldMasterMk cId="617664817" sldId="2147483660"/>
            <pc:sldLayoutMk cId="2678538444" sldId="2147483665"/>
          </pc:sldLayoutMkLst>
        </pc:sldLayoutChg>
        <pc:sldLayoutChg chg="del">
          <pc:chgData name="Tom Smith" userId="eac52e5223bf4258" providerId="LiveId" clId="{0AA7188C-F15E-4548-99FB-262F0D0A23FA}" dt="2023-10-13T14:57:59.402" v="11" actId="47"/>
          <pc:sldLayoutMkLst>
            <pc:docMk/>
            <pc:sldMasterMk cId="617664817" sldId="2147483660"/>
            <pc:sldLayoutMk cId="126021989" sldId="2147483666"/>
          </pc:sldLayoutMkLst>
        </pc:sldLayoutChg>
        <pc:sldLayoutChg chg="del">
          <pc:chgData name="Tom Smith" userId="eac52e5223bf4258" providerId="LiveId" clId="{0AA7188C-F15E-4548-99FB-262F0D0A23FA}" dt="2023-10-13T14:57:59.402" v="11" actId="47"/>
          <pc:sldLayoutMkLst>
            <pc:docMk/>
            <pc:sldMasterMk cId="617664817" sldId="2147483660"/>
            <pc:sldLayoutMk cId="920930166" sldId="2147483667"/>
          </pc:sldLayoutMkLst>
        </pc:sldLayoutChg>
        <pc:sldLayoutChg chg="del">
          <pc:chgData name="Tom Smith" userId="eac52e5223bf4258" providerId="LiveId" clId="{0AA7188C-F15E-4548-99FB-262F0D0A23FA}" dt="2023-10-13T14:57:59.402" v="11" actId="47"/>
          <pc:sldLayoutMkLst>
            <pc:docMk/>
            <pc:sldMasterMk cId="617664817" sldId="2147483660"/>
            <pc:sldLayoutMk cId="1407727199" sldId="2147483668"/>
          </pc:sldLayoutMkLst>
        </pc:sldLayoutChg>
        <pc:sldLayoutChg chg="del">
          <pc:chgData name="Tom Smith" userId="eac52e5223bf4258" providerId="LiveId" clId="{0AA7188C-F15E-4548-99FB-262F0D0A23FA}" dt="2023-10-13T14:57:59.402" v="11" actId="47"/>
          <pc:sldLayoutMkLst>
            <pc:docMk/>
            <pc:sldMasterMk cId="617664817" sldId="2147483660"/>
            <pc:sldLayoutMk cId="2668663694" sldId="2147483669"/>
          </pc:sldLayoutMkLst>
        </pc:sldLayoutChg>
        <pc:sldLayoutChg chg="del">
          <pc:chgData name="Tom Smith" userId="eac52e5223bf4258" providerId="LiveId" clId="{0AA7188C-F15E-4548-99FB-262F0D0A23FA}" dt="2023-10-13T14:57:59.402" v="11" actId="47"/>
          <pc:sldLayoutMkLst>
            <pc:docMk/>
            <pc:sldMasterMk cId="617664817" sldId="2147483660"/>
            <pc:sldLayoutMk cId="1220881975" sldId="2147483670"/>
          </pc:sldLayoutMkLst>
        </pc:sldLayoutChg>
        <pc:sldLayoutChg chg="del">
          <pc:chgData name="Tom Smith" userId="eac52e5223bf4258" providerId="LiveId" clId="{0AA7188C-F15E-4548-99FB-262F0D0A23FA}" dt="2023-10-13T14:57:59.402" v="11" actId="47"/>
          <pc:sldLayoutMkLst>
            <pc:docMk/>
            <pc:sldMasterMk cId="617664817" sldId="2147483660"/>
            <pc:sldLayoutMk cId="1893967020" sldId="2147483671"/>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6AF0AA-EBA3-4D24-B9C0-94AFDFDD4DB4}" type="datetimeFigureOut">
              <a:rPr lang="en-US" smtClean="0"/>
              <a:t>10/13/2023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074981-25C1-457C-8386-0D62D672533A}" type="slidenum">
              <a:rPr lang="en-US" smtClean="0"/>
              <a:t>‹#›</a:t>
            </a:fld>
            <a:endParaRPr lang="en-US"/>
          </a:p>
        </p:txBody>
      </p:sp>
    </p:spTree>
    <p:extLst>
      <p:ext uri="{BB962C8B-B14F-4D97-AF65-F5344CB8AC3E}">
        <p14:creationId xmlns:p14="http://schemas.microsoft.com/office/powerpoint/2010/main" val="4172604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a:t>
            </a:fld>
            <a:endParaRPr lang="en-US"/>
          </a:p>
        </p:txBody>
      </p:sp>
    </p:spTree>
    <p:extLst>
      <p:ext uri="{BB962C8B-B14F-4D97-AF65-F5344CB8AC3E}">
        <p14:creationId xmlns:p14="http://schemas.microsoft.com/office/powerpoint/2010/main" val="1506706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TPS</a:t>
            </a:r>
          </a:p>
        </p:txBody>
      </p:sp>
      <p:sp>
        <p:nvSpPr>
          <p:cNvPr id="4" name="Slide Number Placeholder 3"/>
          <p:cNvSpPr>
            <a:spLocks noGrp="1"/>
          </p:cNvSpPr>
          <p:nvPr>
            <p:ph type="sldNum" sz="quarter" idx="5"/>
          </p:nvPr>
        </p:nvSpPr>
        <p:spPr/>
        <p:txBody>
          <a:bodyPr/>
          <a:lstStyle/>
          <a:p>
            <a:fld id="{27074981-25C1-457C-8386-0D62D672533A}" type="slidenum">
              <a:rPr lang="en-US" smtClean="0"/>
              <a:t>3</a:t>
            </a:fld>
            <a:endParaRPr lang="en-US"/>
          </a:p>
        </p:txBody>
      </p:sp>
    </p:spTree>
    <p:extLst>
      <p:ext uri="{BB962C8B-B14F-4D97-AF65-F5344CB8AC3E}">
        <p14:creationId xmlns:p14="http://schemas.microsoft.com/office/powerpoint/2010/main" val="29096989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7</a:t>
            </a:fld>
            <a:endParaRPr lang="en-US"/>
          </a:p>
        </p:txBody>
      </p:sp>
    </p:spTree>
    <p:extLst>
      <p:ext uri="{BB962C8B-B14F-4D97-AF65-F5344CB8AC3E}">
        <p14:creationId xmlns:p14="http://schemas.microsoft.com/office/powerpoint/2010/main" val="10260029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5736961-1928-4676-AA88-CC76EF190EBB}" type="datetimeFigureOut">
              <a:rPr lang="en-US" smtClean="0"/>
              <a:t>10/13/2023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976653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10/13/2023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74070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10/13/2023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703596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10/13/2023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9418067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736961-1928-4676-AA88-CC76EF190EBB}" type="datetimeFigureOut">
              <a:rPr lang="en-US" smtClean="0"/>
              <a:t>10/13/2023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4118438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736961-1928-4676-AA88-CC76EF190EBB}" type="datetimeFigureOut">
              <a:rPr lang="en-US" smtClean="0"/>
              <a:t>10/13/2023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750172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736961-1928-4676-AA88-CC76EF190EBB}" type="datetimeFigureOut">
              <a:rPr lang="en-US" smtClean="0"/>
              <a:t>10/13/2023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24415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736961-1928-4676-AA88-CC76EF190EBB}" type="datetimeFigureOut">
              <a:rPr lang="en-US" smtClean="0"/>
              <a:t>10/13/2023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183445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36961-1928-4676-AA88-CC76EF190EBB}" type="datetimeFigureOut">
              <a:rPr lang="en-US" smtClean="0"/>
              <a:t>10/13/2023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33048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10/13/2023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18779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10/13/2023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424133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36961-1928-4676-AA88-CC76EF190EBB}" type="datetimeFigureOut">
              <a:rPr lang="en-US" smtClean="0"/>
              <a:t>10/13/2023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C8B336-2B18-4950-B14C-642076AB2394}" type="slidenum">
              <a:rPr lang="en-US" smtClean="0"/>
              <a:t>‹#›</a:t>
            </a:fld>
            <a:endParaRPr lang="en-US"/>
          </a:p>
        </p:txBody>
      </p:sp>
    </p:spTree>
    <p:extLst>
      <p:ext uri="{BB962C8B-B14F-4D97-AF65-F5344CB8AC3E}">
        <p14:creationId xmlns:p14="http://schemas.microsoft.com/office/powerpoint/2010/main" val="3055988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MatV2mvSTrA&amp;ab_channel=CityTechLibraryCUNY" TargetMode="Externa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a:effectLst/>
                <a:ea typeface="Times New Roman" panose="02020603050405020304" pitchFamily="18" charset="0"/>
              </a:rPr>
              <a:t>ENG 1101 </a:t>
            </a:r>
            <a:br>
              <a:rPr lang="en-US" b="1" dirty="0">
                <a:effectLst/>
                <a:ea typeface="Times New Roman" panose="02020603050405020304" pitchFamily="18" charset="0"/>
              </a:rPr>
            </a:br>
            <a:r>
              <a:rPr lang="en-US" b="1" dirty="0">
                <a:effectLst/>
                <a:ea typeface="Times New Roman" panose="02020603050405020304" pitchFamily="18" charset="0"/>
              </a:rPr>
              <a:t>English Composition 2 </a:t>
            </a:r>
            <a:endParaRPr lang="en-US" dirty="0">
              <a:cs typeface="Times New Roman" panose="02020603050405020304" pitchFamily="18" charset="0"/>
            </a:endParaRPr>
          </a:p>
        </p:txBody>
      </p:sp>
      <p:sp>
        <p:nvSpPr>
          <p:cNvPr id="3" name="Subtitle 2"/>
          <p:cNvSpPr>
            <a:spLocks noGrp="1"/>
          </p:cNvSpPr>
          <p:nvPr>
            <p:ph type="subTitle" idx="1"/>
          </p:nvPr>
        </p:nvSpPr>
        <p:spPr>
          <a:xfrm>
            <a:off x="0" y="4125127"/>
            <a:ext cx="12192000" cy="1975421"/>
          </a:xfrm>
        </p:spPr>
        <p:txBody>
          <a:bodyPr>
            <a:normAutofit fontScale="85000" lnSpcReduction="20000"/>
          </a:bodyPr>
          <a:lstStyle/>
          <a:p>
            <a:r>
              <a:rPr lang="en-US" sz="5400" i="1" dirty="0">
                <a:cs typeface="Times New Roman" panose="02020603050405020304" pitchFamily="18" charset="0"/>
              </a:rPr>
              <a:t>Objectives</a:t>
            </a:r>
          </a:p>
          <a:p>
            <a:r>
              <a:rPr lang="en-US" sz="4100" dirty="0">
                <a:cs typeface="Times New Roman" panose="02020603050405020304" pitchFamily="18" charset="0"/>
              </a:rPr>
              <a:t>Begin writing an intro to your U2 Reflective Annotated Bibliography</a:t>
            </a:r>
          </a:p>
          <a:p>
            <a:r>
              <a:rPr lang="en-US" sz="4100" dirty="0">
                <a:cs typeface="Times New Roman" panose="02020603050405020304" pitchFamily="18" charset="0"/>
              </a:rPr>
              <a:t>Start researching your question online</a:t>
            </a:r>
          </a:p>
          <a:p>
            <a:endParaRPr lang="en-US" sz="4100" dirty="0">
              <a:cs typeface="Times New Roman" panose="02020603050405020304" pitchFamily="18" charset="0"/>
            </a:endParaRPr>
          </a:p>
          <a:p>
            <a:endParaRPr lang="en-US" sz="4100" dirty="0">
              <a:cs typeface="Times New Roman" panose="02020603050405020304" pitchFamily="18" charset="0"/>
            </a:endParaRPr>
          </a:p>
          <a:p>
            <a:endParaRPr lang="en-US" sz="4100" dirty="0">
              <a:cs typeface="Times New Roman" panose="02020603050405020304" pitchFamily="18" charset="0"/>
            </a:endParaRP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55013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Toni Morrison | Department of African American Studies">
            <a:extLst>
              <a:ext uri="{FF2B5EF4-FFF2-40B4-BE49-F238E27FC236}">
                <a16:creationId xmlns:a16="http://schemas.microsoft.com/office/drawing/2014/main" id="{6A5A9F5D-A8BA-8B72-2CCC-616EA2F9CC4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5645"/>
          <a:stretch/>
        </p:blipFill>
        <p:spPr bwMode="auto">
          <a:xfrm>
            <a:off x="2" y="1587"/>
            <a:ext cx="6095999" cy="6856413"/>
          </a:xfrm>
          <a:custGeom>
            <a:avLst/>
            <a:gdLst/>
            <a:ahLst/>
            <a:cxnLst/>
            <a:rect l="l" t="t" r="r" b="b"/>
            <a:pathLst>
              <a:path w="6649908" h="6856413">
                <a:moveTo>
                  <a:pt x="0" y="0"/>
                </a:moveTo>
                <a:lnTo>
                  <a:pt x="6559859" y="0"/>
                </a:lnTo>
                <a:lnTo>
                  <a:pt x="6572145" y="79394"/>
                </a:lnTo>
                <a:cubicBezTo>
                  <a:pt x="6857782" y="2230562"/>
                  <a:pt x="6243159" y="4473353"/>
                  <a:pt x="6528796" y="6624522"/>
                </a:cubicBezTo>
                <a:lnTo>
                  <a:pt x="6564680" y="6856413"/>
                </a:lnTo>
                <a:lnTo>
                  <a:pt x="0" y="6856413"/>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B1F99361-32C8-23B5-2F25-F70D9778CE1F}"/>
              </a:ext>
            </a:extLst>
          </p:cNvPr>
          <p:cNvSpPr>
            <a:spLocks noGrp="1"/>
          </p:cNvSpPr>
          <p:nvPr>
            <p:ph idx="1"/>
          </p:nvPr>
        </p:nvSpPr>
        <p:spPr>
          <a:xfrm>
            <a:off x="6417734" y="511278"/>
            <a:ext cx="5291663" cy="5856184"/>
          </a:xfrm>
        </p:spPr>
        <p:txBody>
          <a:bodyPr>
            <a:normAutofit/>
          </a:bodyPr>
          <a:lstStyle/>
          <a:p>
            <a:pPr marL="0" indent="0">
              <a:buNone/>
            </a:pPr>
            <a:r>
              <a:rPr lang="en-US" sz="2400" dirty="0"/>
              <a:t>“When you get these jobs you have been so brilliantly trained for, just remember that your real job is that if you are free, you need to free somebody else. If you have some power, then your job is to empower somebody else.”</a:t>
            </a:r>
          </a:p>
          <a:p>
            <a:pPr marL="0" indent="0">
              <a:buNone/>
            </a:pPr>
            <a:r>
              <a:rPr lang="en-US" sz="2400" dirty="0"/>
              <a:t>— Toni Morrison</a:t>
            </a:r>
          </a:p>
          <a:p>
            <a:pPr marL="0" indent="0">
              <a:buNone/>
            </a:pPr>
            <a:endParaRPr lang="en-US" sz="2400" dirty="0"/>
          </a:p>
          <a:p>
            <a:pPr marL="0" indent="0">
              <a:buNone/>
            </a:pPr>
            <a:r>
              <a:rPr lang="en-US" sz="2400" dirty="0"/>
              <a:t>Do you agree with this? Explain your answer.</a:t>
            </a:r>
          </a:p>
          <a:p>
            <a:pPr marL="0" indent="0">
              <a:buNone/>
            </a:pPr>
            <a:endParaRPr lang="en-US" sz="2400" dirty="0"/>
          </a:p>
          <a:p>
            <a:pPr marL="0" indent="0">
              <a:buNone/>
            </a:pPr>
            <a:r>
              <a:rPr lang="en-US" sz="2400" dirty="0"/>
              <a:t>What does this quote have to do with social justice?</a:t>
            </a:r>
          </a:p>
        </p:txBody>
      </p:sp>
    </p:spTree>
    <p:extLst>
      <p:ext uri="{BB962C8B-B14F-4D97-AF65-F5344CB8AC3E}">
        <p14:creationId xmlns:p14="http://schemas.microsoft.com/office/powerpoint/2010/main" val="1432542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B4095C-F3A0-6EDC-ADB4-9D1E6BCDDE80}"/>
              </a:ext>
            </a:extLst>
          </p:cNvPr>
          <p:cNvSpPr>
            <a:spLocks noGrp="1"/>
          </p:cNvSpPr>
          <p:nvPr>
            <p:ph type="title"/>
          </p:nvPr>
        </p:nvSpPr>
        <p:spPr>
          <a:xfrm>
            <a:off x="876692" y="741391"/>
            <a:ext cx="5479719" cy="1616203"/>
          </a:xfrm>
        </p:spPr>
        <p:txBody>
          <a:bodyPr anchor="b">
            <a:normAutofit/>
          </a:bodyPr>
          <a:lstStyle/>
          <a:p>
            <a:r>
              <a:rPr lang="en-US" sz="3200"/>
              <a:t>Write</a:t>
            </a:r>
          </a:p>
        </p:txBody>
      </p:sp>
      <p:sp>
        <p:nvSpPr>
          <p:cNvPr id="3" name="Content Placeholder 2">
            <a:extLst>
              <a:ext uri="{FF2B5EF4-FFF2-40B4-BE49-F238E27FC236}">
                <a16:creationId xmlns:a16="http://schemas.microsoft.com/office/drawing/2014/main" id="{84F11E61-E80C-58D0-AED2-6257AABA4130}"/>
              </a:ext>
            </a:extLst>
          </p:cNvPr>
          <p:cNvSpPr>
            <a:spLocks noGrp="1"/>
          </p:cNvSpPr>
          <p:nvPr>
            <p:ph idx="1"/>
          </p:nvPr>
        </p:nvSpPr>
        <p:spPr>
          <a:xfrm>
            <a:off x="876692" y="2533476"/>
            <a:ext cx="5479719" cy="3447832"/>
          </a:xfrm>
        </p:spPr>
        <p:txBody>
          <a:bodyPr anchor="t">
            <a:normAutofit/>
          </a:bodyPr>
          <a:lstStyle/>
          <a:p>
            <a:r>
              <a:rPr lang="en-US" sz="2000" dirty="0"/>
              <a:t>Spend 15 minutes writing a </a:t>
            </a:r>
            <a:r>
              <a:rPr lang="en-US" sz="2000" b="1" dirty="0"/>
              <a:t>substantial</a:t>
            </a:r>
            <a:r>
              <a:rPr lang="en-US" sz="2000" dirty="0"/>
              <a:t> paragraph answering the following questions (BTW, this will help you write your introduction to your U2 assignment): </a:t>
            </a:r>
          </a:p>
          <a:p>
            <a:pPr lvl="1"/>
            <a:r>
              <a:rPr lang="en-US" sz="2000" b="1" dirty="0"/>
              <a:t>How</a:t>
            </a:r>
            <a:r>
              <a:rPr lang="en-US" sz="2000" dirty="0"/>
              <a:t> did you get interested in your research question? </a:t>
            </a:r>
          </a:p>
          <a:p>
            <a:pPr lvl="1"/>
            <a:r>
              <a:rPr lang="en-US" sz="2000" b="1" dirty="0"/>
              <a:t>Why</a:t>
            </a:r>
            <a:r>
              <a:rPr lang="en-US" sz="2000" dirty="0"/>
              <a:t> are you interested? </a:t>
            </a:r>
          </a:p>
          <a:p>
            <a:pPr lvl="1"/>
            <a:r>
              <a:rPr lang="en-US" sz="2000" b="1" dirty="0"/>
              <a:t>What</a:t>
            </a:r>
            <a:r>
              <a:rPr lang="en-US" sz="2000" dirty="0"/>
              <a:t> answers and information do you </a:t>
            </a:r>
            <a:r>
              <a:rPr lang="en-US" sz="2000" i="1" dirty="0"/>
              <a:t>expect</a:t>
            </a:r>
            <a:r>
              <a:rPr lang="en-US" sz="2000" dirty="0"/>
              <a:t> to find in response to your research question? </a:t>
            </a:r>
          </a:p>
        </p:txBody>
      </p:sp>
      <p:pic>
        <p:nvPicPr>
          <p:cNvPr id="5" name="Picture 4" descr="Question mark on green pastel background">
            <a:extLst>
              <a:ext uri="{FF2B5EF4-FFF2-40B4-BE49-F238E27FC236}">
                <a16:creationId xmlns:a16="http://schemas.microsoft.com/office/drawing/2014/main" id="{E77B0A62-5932-4CA8-A24A-7B9C7920C37F}"/>
              </a:ext>
            </a:extLst>
          </p:cNvPr>
          <p:cNvPicPr>
            <a:picLocks noChangeAspect="1"/>
          </p:cNvPicPr>
          <p:nvPr/>
        </p:nvPicPr>
        <p:blipFill rotWithShape="1">
          <a:blip r:embed="rId3"/>
          <a:srcRect l="43087" r="3095"/>
          <a:stretch/>
        </p:blipFill>
        <p:spPr>
          <a:xfrm>
            <a:off x="7270812" y="10"/>
            <a:ext cx="4921187" cy="6857990"/>
          </a:xfrm>
          <a:prstGeom prst="rect">
            <a:avLst/>
          </a:prstGeom>
        </p:spPr>
      </p:pic>
      <p:grpSp>
        <p:nvGrpSpPr>
          <p:cNvPr id="9" name="Group 8">
            <a:extLst>
              <a:ext uri="{FF2B5EF4-FFF2-40B4-BE49-F238E27FC236}">
                <a16:creationId xmlns:a16="http://schemas.microsoft.com/office/drawing/2014/main" id="{8CE57D37-C2D0-066B-1AE3-6F4244344F2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2068638" y="0"/>
            <a:ext cx="123362" cy="6858000"/>
            <a:chOff x="12068638" y="0"/>
            <a:chExt cx="123362" cy="6858000"/>
          </a:xfrm>
        </p:grpSpPr>
        <p:sp>
          <p:nvSpPr>
            <p:cNvPr id="10" name="Rectangle 9">
              <a:extLst>
                <a:ext uri="{FF2B5EF4-FFF2-40B4-BE49-F238E27FC236}">
                  <a16:creationId xmlns:a16="http://schemas.microsoft.com/office/drawing/2014/main" id="{A24DCA44-89CF-872A-903F-96C50780EA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0"/>
              <a:ext cx="123362" cy="6858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4B0CC4F5-AC85-FFFA-7EB5-33C4FCE90A7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3527553"/>
              <a:ext cx="123362" cy="3330447"/>
            </a:xfrm>
            <a:prstGeom prst="rect">
              <a:avLst/>
            </a:prstGeom>
            <a:gradFill>
              <a:gsLst>
                <a:gs pos="19000">
                  <a:schemeClr val="accent5">
                    <a:lumMod val="60000"/>
                    <a:lumOff val="40000"/>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685102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94623C-59DA-CE6A-A879-5FA5B8E0205C}"/>
              </a:ext>
            </a:extLst>
          </p:cNvPr>
          <p:cNvSpPr>
            <a:spLocks noGrp="1"/>
          </p:cNvSpPr>
          <p:nvPr>
            <p:ph type="title"/>
          </p:nvPr>
        </p:nvSpPr>
        <p:spPr>
          <a:xfrm>
            <a:off x="5868557" y="1138036"/>
            <a:ext cx="5444382" cy="1402470"/>
          </a:xfrm>
        </p:spPr>
        <p:txBody>
          <a:bodyPr anchor="t">
            <a:normAutofit/>
          </a:bodyPr>
          <a:lstStyle/>
          <a:p>
            <a:r>
              <a:rPr lang="en-US" sz="3200"/>
              <a:t>Research online!</a:t>
            </a:r>
          </a:p>
        </p:txBody>
      </p:sp>
      <p:pic>
        <p:nvPicPr>
          <p:cNvPr id="5" name="Picture 4" descr="Magnifying glass on clear background">
            <a:extLst>
              <a:ext uri="{FF2B5EF4-FFF2-40B4-BE49-F238E27FC236}">
                <a16:creationId xmlns:a16="http://schemas.microsoft.com/office/drawing/2014/main" id="{E5EE1DB5-756D-F692-684D-33B9AD506A90}"/>
              </a:ext>
            </a:extLst>
          </p:cNvPr>
          <p:cNvPicPr>
            <a:picLocks noChangeAspect="1"/>
          </p:cNvPicPr>
          <p:nvPr/>
        </p:nvPicPr>
        <p:blipFill rotWithShape="1">
          <a:blip r:embed="rId2"/>
          <a:srcRect l="38071" r="11791" b="-1"/>
          <a:stretch/>
        </p:blipFill>
        <p:spPr>
          <a:xfrm>
            <a:off x="-1" y="10"/>
            <a:ext cx="5151179" cy="6857990"/>
          </a:xfrm>
          <a:prstGeom prst="rect">
            <a:avLst/>
          </a:prstGeom>
        </p:spPr>
      </p:pic>
      <p:cxnSp>
        <p:nvCxnSpPr>
          <p:cNvPr id="9" name="Straight Connector 8">
            <a:extLst>
              <a:ext uri="{FF2B5EF4-FFF2-40B4-BE49-F238E27FC236}">
                <a16:creationId xmlns:a16="http://schemas.microsoft.com/office/drawing/2014/main" id="{1503BFE4-729B-D9D0-C17B-501E6AF112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971697"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BDCA0458-5109-D4E8-9571-1814A8941F6C}"/>
              </a:ext>
            </a:extLst>
          </p:cNvPr>
          <p:cNvSpPr>
            <a:spLocks noGrp="1"/>
          </p:cNvSpPr>
          <p:nvPr>
            <p:ph idx="1"/>
          </p:nvPr>
        </p:nvSpPr>
        <p:spPr>
          <a:xfrm>
            <a:off x="5868557" y="1838632"/>
            <a:ext cx="5444382" cy="4303751"/>
          </a:xfrm>
        </p:spPr>
        <p:txBody>
          <a:bodyPr>
            <a:noAutofit/>
          </a:bodyPr>
          <a:lstStyle/>
          <a:p>
            <a:r>
              <a:rPr lang="en-US" sz="2000" dirty="0"/>
              <a:t>Now that you have a research question, we’re going to do some research.</a:t>
            </a:r>
          </a:p>
          <a:p>
            <a:r>
              <a:rPr lang="en-US" sz="2000" dirty="0"/>
              <a:t>You need three specific sources: a </a:t>
            </a:r>
            <a:r>
              <a:rPr lang="en-US" sz="2000" b="1" dirty="0"/>
              <a:t>peer-reviewed</a:t>
            </a:r>
            <a:r>
              <a:rPr lang="en-US" sz="2000" dirty="0"/>
              <a:t> source, a </a:t>
            </a:r>
            <a:r>
              <a:rPr lang="en-US" sz="2000" b="1" dirty="0"/>
              <a:t>multimodal</a:t>
            </a:r>
            <a:r>
              <a:rPr lang="en-US" sz="2000" dirty="0"/>
              <a:t> source, and another source of your </a:t>
            </a:r>
            <a:r>
              <a:rPr lang="en-US" sz="2000" b="1" dirty="0"/>
              <a:t>choosing</a:t>
            </a:r>
            <a:r>
              <a:rPr lang="en-US" sz="2000" dirty="0"/>
              <a:t>—as long as it’s from a credible source. </a:t>
            </a:r>
          </a:p>
          <a:p>
            <a:r>
              <a:rPr lang="en-US" sz="2000" dirty="0"/>
              <a:t>I’m willing to bet you’ll probably use online sources for most, if not all, of your sources. But remember, they need to be from </a:t>
            </a:r>
            <a:r>
              <a:rPr lang="en-US" sz="2000" b="1" dirty="0"/>
              <a:t>credible</a:t>
            </a:r>
            <a:r>
              <a:rPr lang="en-US" sz="2000" dirty="0"/>
              <a:t> sources!</a:t>
            </a:r>
          </a:p>
          <a:p>
            <a:r>
              <a:rPr lang="en-US" sz="2000" dirty="0"/>
              <a:t>Of course, what make a source—especially an </a:t>
            </a:r>
            <a:r>
              <a:rPr lang="en-US" sz="2000" b="1" dirty="0"/>
              <a:t>online</a:t>
            </a:r>
            <a:r>
              <a:rPr lang="en-US" sz="2000" dirty="0"/>
              <a:t> source—credible?</a:t>
            </a:r>
          </a:p>
          <a:p>
            <a:r>
              <a:rPr lang="en-US" sz="2000" dirty="0"/>
              <a:t>Watch this video and take notes!</a:t>
            </a:r>
          </a:p>
          <a:p>
            <a:pPr marL="0" indent="0">
              <a:buNone/>
            </a:pPr>
            <a:r>
              <a:rPr lang="en-US" sz="2000" dirty="0">
                <a:hlinkClick r:id="rId3"/>
              </a:rPr>
              <a:t>https://www.youtube.com/watch?v=MatV2mvSTrA&amp;ab_channel=CityTechLibraryCUNY</a:t>
            </a:r>
            <a:endParaRPr lang="en-US" sz="2000" dirty="0"/>
          </a:p>
        </p:txBody>
      </p:sp>
    </p:spTree>
    <p:extLst>
      <p:ext uri="{BB962C8B-B14F-4D97-AF65-F5344CB8AC3E}">
        <p14:creationId xmlns:p14="http://schemas.microsoft.com/office/powerpoint/2010/main" val="1608384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DD2774-EEE0-EFFA-27AA-5609B666FC1F}"/>
              </a:ext>
            </a:extLst>
          </p:cNvPr>
          <p:cNvSpPr>
            <a:spLocks noGrp="1"/>
          </p:cNvSpPr>
          <p:nvPr>
            <p:ph type="title"/>
          </p:nvPr>
        </p:nvSpPr>
        <p:spPr/>
        <p:txBody>
          <a:bodyPr/>
          <a:lstStyle/>
          <a:p>
            <a:r>
              <a:rPr lang="en-US" dirty="0"/>
              <a:t>Recap: What questions help determine if a source is credible?</a:t>
            </a:r>
          </a:p>
        </p:txBody>
      </p:sp>
      <p:pic>
        <p:nvPicPr>
          <p:cNvPr id="5" name="Content Placeholder 4">
            <a:extLst>
              <a:ext uri="{FF2B5EF4-FFF2-40B4-BE49-F238E27FC236}">
                <a16:creationId xmlns:a16="http://schemas.microsoft.com/office/drawing/2014/main" id="{87A95813-E9BF-C82B-D2C5-AFF8EED8DD95}"/>
              </a:ext>
            </a:extLst>
          </p:cNvPr>
          <p:cNvPicPr>
            <a:picLocks noGrp="1" noChangeAspect="1"/>
          </p:cNvPicPr>
          <p:nvPr>
            <p:ph idx="1"/>
          </p:nvPr>
        </p:nvPicPr>
        <p:blipFill>
          <a:blip r:embed="rId2"/>
          <a:stretch>
            <a:fillRect/>
          </a:stretch>
        </p:blipFill>
        <p:spPr>
          <a:xfrm>
            <a:off x="1724025" y="2177256"/>
            <a:ext cx="8743950" cy="3648075"/>
          </a:xfrm>
        </p:spPr>
      </p:pic>
    </p:spTree>
    <p:extLst>
      <p:ext uri="{BB962C8B-B14F-4D97-AF65-F5344CB8AC3E}">
        <p14:creationId xmlns:p14="http://schemas.microsoft.com/office/powerpoint/2010/main" val="5000810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F7CF0E-DC0C-0408-F7D0-8969DEFC3DE0}"/>
              </a:ext>
            </a:extLst>
          </p:cNvPr>
          <p:cNvSpPr>
            <a:spLocks noGrp="1"/>
          </p:cNvSpPr>
          <p:nvPr>
            <p:ph type="title"/>
          </p:nvPr>
        </p:nvSpPr>
        <p:spPr>
          <a:xfrm>
            <a:off x="762000" y="1138036"/>
            <a:ext cx="4085665" cy="1402470"/>
          </a:xfrm>
        </p:spPr>
        <p:txBody>
          <a:bodyPr anchor="t">
            <a:normAutofit/>
          </a:bodyPr>
          <a:lstStyle/>
          <a:p>
            <a:r>
              <a:rPr lang="en-US" sz="3200"/>
              <a:t>Research online!</a:t>
            </a:r>
          </a:p>
        </p:txBody>
      </p:sp>
      <p:cxnSp>
        <p:nvCxnSpPr>
          <p:cNvPr id="9" name="Straight Connector 8">
            <a:extLst>
              <a:ext uri="{FF2B5EF4-FFF2-40B4-BE49-F238E27FC236}">
                <a16:creationId xmlns:a16="http://schemas.microsoft.com/office/drawing/2014/main" id="{1503BFE4-729B-D9D0-C17B-501E6AF112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5140"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C204F742-4FB2-8CA1-64C3-41B67B2E0B42}"/>
              </a:ext>
            </a:extLst>
          </p:cNvPr>
          <p:cNvSpPr>
            <a:spLocks noGrp="1"/>
          </p:cNvSpPr>
          <p:nvPr>
            <p:ph idx="1"/>
          </p:nvPr>
        </p:nvSpPr>
        <p:spPr>
          <a:xfrm>
            <a:off x="762000" y="2551176"/>
            <a:ext cx="4085665" cy="3591207"/>
          </a:xfrm>
        </p:spPr>
        <p:txBody>
          <a:bodyPr>
            <a:normAutofit/>
          </a:bodyPr>
          <a:lstStyle/>
          <a:p>
            <a:r>
              <a:rPr lang="en-US" sz="1900" dirty="0"/>
              <a:t>For the rest of class, research your question via the internet.</a:t>
            </a:r>
          </a:p>
          <a:p>
            <a:r>
              <a:rPr lang="en-US" sz="1900" dirty="0"/>
              <a:t>If you’re unsure of how credible it is, remember those questions and ask them. If you’re still unsure, ask me!</a:t>
            </a:r>
          </a:p>
          <a:p>
            <a:r>
              <a:rPr lang="en-US" sz="1900" dirty="0"/>
              <a:t>DO NOT just social media scroll or nap during this time! DO NOT just find one source and then assume you’re done!</a:t>
            </a:r>
          </a:p>
          <a:p>
            <a:r>
              <a:rPr lang="en-US" sz="1900" dirty="0"/>
              <a:t>This is class time that should be utilized! </a:t>
            </a:r>
          </a:p>
        </p:txBody>
      </p:sp>
      <p:pic>
        <p:nvPicPr>
          <p:cNvPr id="5" name="Picture 4" descr="Empty speech bubbles">
            <a:extLst>
              <a:ext uri="{FF2B5EF4-FFF2-40B4-BE49-F238E27FC236}">
                <a16:creationId xmlns:a16="http://schemas.microsoft.com/office/drawing/2014/main" id="{3C67FB71-5840-B24D-910C-199FE212D591}"/>
              </a:ext>
            </a:extLst>
          </p:cNvPr>
          <p:cNvPicPr>
            <a:picLocks noChangeAspect="1"/>
          </p:cNvPicPr>
          <p:nvPr/>
        </p:nvPicPr>
        <p:blipFill rotWithShape="1">
          <a:blip r:embed="rId2"/>
          <a:srcRect l="22415" r="13920" b="-1"/>
          <a:stretch/>
        </p:blipFill>
        <p:spPr>
          <a:xfrm>
            <a:off x="5650992" y="10"/>
            <a:ext cx="6541008" cy="6857990"/>
          </a:xfrm>
          <a:prstGeom prst="rect">
            <a:avLst/>
          </a:prstGeom>
        </p:spPr>
      </p:pic>
    </p:spTree>
    <p:extLst>
      <p:ext uri="{BB962C8B-B14F-4D97-AF65-F5344CB8AC3E}">
        <p14:creationId xmlns:p14="http://schemas.microsoft.com/office/powerpoint/2010/main" val="12782190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a:t>
            </a:r>
          </a:p>
        </p:txBody>
      </p:sp>
      <p:sp>
        <p:nvSpPr>
          <p:cNvPr id="3" name="Content Placeholder 2"/>
          <p:cNvSpPr>
            <a:spLocks noGrp="1"/>
          </p:cNvSpPr>
          <p:nvPr>
            <p:ph idx="1"/>
          </p:nvPr>
        </p:nvSpPr>
        <p:spPr>
          <a:xfrm>
            <a:off x="838199" y="1431236"/>
            <a:ext cx="9780639" cy="5303672"/>
          </a:xfrm>
        </p:spPr>
        <p:txBody>
          <a:bodyPr>
            <a:normAutofit fontScale="85000" lnSpcReduction="20000"/>
          </a:bodyPr>
          <a:lstStyle/>
          <a:p>
            <a:r>
              <a:rPr lang="en-US" b="1" dirty="0"/>
              <a:t>Continue doing research for U2! </a:t>
            </a:r>
            <a:r>
              <a:rPr lang="en-US" dirty="0"/>
              <a:t>Be ready with at least ONE source to share with the class on Tuesday.</a:t>
            </a:r>
          </a:p>
          <a:p>
            <a:r>
              <a:rPr lang="en-US" b="1" dirty="0"/>
              <a:t>By 11:59pm on 10/19 (tonight)</a:t>
            </a:r>
            <a:r>
              <a:rPr lang="en-US" dirty="0"/>
              <a:t>, submit your U1 Writing Assignment to OpenLab. Directions on where and how to post your essay can be found in the Course Profile.</a:t>
            </a:r>
          </a:p>
          <a:p>
            <a:pPr lvl="1"/>
            <a:r>
              <a:rPr lang="en-US" dirty="0"/>
              <a:t>Create a post titled </a:t>
            </a:r>
            <a:r>
              <a:rPr lang="en-US" b="1" dirty="0"/>
              <a:t>Full</a:t>
            </a:r>
            <a:r>
              <a:rPr lang="en-US" dirty="0"/>
              <a:t> </a:t>
            </a:r>
            <a:r>
              <a:rPr lang="en-US" b="1" dirty="0"/>
              <a:t>Name, U1 Writing Assignment </a:t>
            </a:r>
            <a:r>
              <a:rPr lang="en-US" dirty="0"/>
              <a:t>and save it under </a:t>
            </a:r>
            <a:r>
              <a:rPr lang="en-US" b="1" dirty="0"/>
              <a:t>U1 Work</a:t>
            </a:r>
            <a:r>
              <a:rPr lang="en-US" dirty="0"/>
              <a:t>.</a:t>
            </a:r>
          </a:p>
          <a:p>
            <a:pPr lvl="1"/>
            <a:r>
              <a:rPr lang="en-US" dirty="0"/>
              <a:t>If I don’t see the title </a:t>
            </a:r>
            <a:r>
              <a:rPr lang="en-US" b="1" dirty="0"/>
              <a:t>Full Name, U1 Writing Assignment</a:t>
            </a:r>
            <a:r>
              <a:rPr lang="en-US" dirty="0"/>
              <a:t>, I won’t evaluate it and you’ll earn a 0 for this assignment!</a:t>
            </a:r>
          </a:p>
          <a:p>
            <a:pPr lvl="1"/>
            <a:r>
              <a:rPr lang="en-US" b="1" dirty="0"/>
              <a:t>DO NOT </a:t>
            </a:r>
            <a:r>
              <a:rPr lang="en-US" dirty="0"/>
              <a:t>simply copy and paste your essay into the body of the post! Please follow the directions on the Course Profile and save it as a PDF!</a:t>
            </a:r>
          </a:p>
          <a:p>
            <a:pPr lvl="1"/>
            <a:r>
              <a:rPr lang="en-US" dirty="0"/>
              <a:t>This is a hard deadline!</a:t>
            </a:r>
          </a:p>
          <a:p>
            <a:r>
              <a:rPr lang="en-US" b="1" dirty="0"/>
              <a:t>U1 Reflection</a:t>
            </a:r>
            <a:r>
              <a:rPr lang="en-US" dirty="0"/>
              <a:t>: Write a short reflective paragraph (150-200 words) about the process of writing your </a:t>
            </a:r>
            <a:r>
              <a:rPr lang="en-US" b="1" dirty="0"/>
              <a:t>education narrative</a:t>
            </a:r>
            <a:r>
              <a:rPr lang="en-US" dirty="0"/>
              <a:t>. In your paragraph, discuss whether reading “Shitty First Drafts” affected your writing process. If so, how? If not, discuss how </a:t>
            </a:r>
            <a:r>
              <a:rPr lang="en-US" i="1" dirty="0"/>
              <a:t>you</a:t>
            </a:r>
            <a:r>
              <a:rPr lang="en-US" dirty="0"/>
              <a:t> approached the assignment.</a:t>
            </a:r>
          </a:p>
          <a:p>
            <a:pPr lvl="1"/>
            <a:r>
              <a:rPr lang="en-US" dirty="0"/>
              <a:t>This is one of the low-stakes writing assignments (worth 30% of your overall grade). Title it </a:t>
            </a:r>
            <a:r>
              <a:rPr lang="en-US" b="1" dirty="0"/>
              <a:t>Full Name, U1 Reflection </a:t>
            </a:r>
            <a:r>
              <a:rPr lang="en-US" dirty="0"/>
              <a:t>and post it under the category </a:t>
            </a:r>
            <a:r>
              <a:rPr lang="en-US" b="1" dirty="0"/>
              <a:t>U1 Work </a:t>
            </a:r>
            <a:r>
              <a:rPr lang="en-US" dirty="0"/>
              <a:t>by 11:59PM next </a:t>
            </a:r>
            <a:r>
              <a:rPr lang="en-US" b="1" dirty="0"/>
              <a:t>Tuesday</a:t>
            </a:r>
            <a:r>
              <a:rPr lang="en-US" dirty="0"/>
              <a:t>.</a:t>
            </a:r>
          </a:p>
        </p:txBody>
      </p:sp>
      <p:pic>
        <p:nvPicPr>
          <p:cNvPr id="5122" name="Picture 2" descr="http://1.bp.blogspot.com/-GHrv6MYh1Hk/VH5brGh-_II/AAAAAAAAJWU/d1cDhPxst1w/s1600/mandatory-homewor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298206" y="4198374"/>
            <a:ext cx="1881504" cy="26596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00252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4215</TotalTime>
  <Words>585</Words>
  <Application>Microsoft Office PowerPoint</Application>
  <PresentationFormat>Widescreen</PresentationFormat>
  <Paragraphs>42</Paragraphs>
  <Slides>7</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ENG 1101  English Composition 2 </vt:lpstr>
      <vt:lpstr>PowerPoint Presentation</vt:lpstr>
      <vt:lpstr>Write</vt:lpstr>
      <vt:lpstr>Research online!</vt:lpstr>
      <vt:lpstr>Recap: What questions help determine if a source is credible?</vt:lpstr>
      <vt:lpstr>Research online!</vt:lpstr>
      <vt:lpstr>Homework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Penner</dc:creator>
  <cp:lastModifiedBy>Tom Smith</cp:lastModifiedBy>
  <cp:revision>40</cp:revision>
  <dcterms:created xsi:type="dcterms:W3CDTF">2020-01-25T02:18:25Z</dcterms:created>
  <dcterms:modified xsi:type="dcterms:W3CDTF">2023-10-13T15:29:12Z</dcterms:modified>
</cp:coreProperties>
</file>