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354" r:id="rId3"/>
    <p:sldId id="304" r:id="rId4"/>
    <p:sldId id="356" r:id="rId5"/>
    <p:sldId id="357" r:id="rId6"/>
    <p:sldId id="27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910E3E-9149-4766-91A3-9600FBAE34B1}" v="311" dt="2022-09-25T18:33:48.03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DC910E3E-9149-4766-91A3-9600FBAE34B1}"/>
    <pc:docChg chg="undo redo custSel addSld delSld modSld delMainMaster">
      <pc:chgData name="Tom Smith" userId="eac52e5223bf4258" providerId="LiveId" clId="{DC910E3E-9149-4766-91A3-9600FBAE34B1}" dt="2022-09-25T18:33:48.030" v="703" actId="113"/>
      <pc:docMkLst>
        <pc:docMk/>
      </pc:docMkLst>
      <pc:sldChg chg="modSp mod">
        <pc:chgData name="Tom Smith" userId="eac52e5223bf4258" providerId="LiveId" clId="{DC910E3E-9149-4766-91A3-9600FBAE34B1}" dt="2022-09-25T18:11:37.342" v="81" actId="20577"/>
        <pc:sldMkLst>
          <pc:docMk/>
          <pc:sldMk cId="3355501316" sldId="259"/>
        </pc:sldMkLst>
        <pc:spChg chg="mod">
          <ac:chgData name="Tom Smith" userId="eac52e5223bf4258" providerId="LiveId" clId="{DC910E3E-9149-4766-91A3-9600FBAE34B1}" dt="2022-09-25T18:11:37.342" v="81" actId="20577"/>
          <ac:spMkLst>
            <pc:docMk/>
            <pc:sldMk cId="3355501316" sldId="259"/>
            <ac:spMk id="3" creationId="{00000000-0000-0000-0000-000000000000}"/>
          </ac:spMkLst>
        </pc:spChg>
      </pc:sldChg>
      <pc:sldChg chg="addSp delSp modSp mod">
        <pc:chgData name="Tom Smith" userId="eac52e5223bf4258" providerId="LiveId" clId="{DC910E3E-9149-4766-91A3-9600FBAE34B1}" dt="2022-09-25T18:33:25.123" v="702" actId="207"/>
        <pc:sldMkLst>
          <pc:docMk/>
          <pc:sldMk cId="1552480648" sldId="272"/>
        </pc:sldMkLst>
        <pc:spChg chg="mod">
          <ac:chgData name="Tom Smith" userId="eac52e5223bf4258" providerId="LiveId" clId="{DC910E3E-9149-4766-91A3-9600FBAE34B1}" dt="2022-09-25T18:33:25.123" v="702" actId="207"/>
          <ac:spMkLst>
            <pc:docMk/>
            <pc:sldMk cId="1552480648" sldId="272"/>
            <ac:spMk id="3" creationId="{00000000-0000-0000-0000-000000000000}"/>
          </ac:spMkLst>
        </pc:spChg>
        <pc:spChg chg="add del">
          <ac:chgData name="Tom Smith" userId="eac52e5223bf4258" providerId="LiveId" clId="{DC910E3E-9149-4766-91A3-9600FBAE34B1}" dt="2022-09-25T18:28:39.903" v="428"/>
          <ac:spMkLst>
            <pc:docMk/>
            <pc:sldMk cId="1552480648" sldId="272"/>
            <ac:spMk id="4" creationId="{F4342A04-1D08-9B3C-8F5B-9640FAEEAEBB}"/>
          </ac:spMkLst>
        </pc:spChg>
        <pc:spChg chg="add del mod">
          <ac:chgData name="Tom Smith" userId="eac52e5223bf4258" providerId="LiveId" clId="{DC910E3E-9149-4766-91A3-9600FBAE34B1}" dt="2022-09-25T18:32:06.011" v="697"/>
          <ac:spMkLst>
            <pc:docMk/>
            <pc:sldMk cId="1552480648" sldId="272"/>
            <ac:spMk id="5" creationId="{E84619DF-0B57-079F-8A71-D3E4B9D8D995}"/>
          </ac:spMkLst>
        </pc:spChg>
        <pc:spChg chg="add del mod">
          <ac:chgData name="Tom Smith" userId="eac52e5223bf4258" providerId="LiveId" clId="{DC910E3E-9149-4766-91A3-9600FBAE34B1}" dt="2022-09-25T18:32:06.011" v="699"/>
          <ac:spMkLst>
            <pc:docMk/>
            <pc:sldMk cId="1552480648" sldId="272"/>
            <ac:spMk id="6" creationId="{9B1A33AD-87F4-CE71-8CDE-E0E4C80B1DF0}"/>
          </ac:spMkLst>
        </pc:spChg>
      </pc:sldChg>
      <pc:sldChg chg="del">
        <pc:chgData name="Tom Smith" userId="eac52e5223bf4258" providerId="LiveId" clId="{DC910E3E-9149-4766-91A3-9600FBAE34B1}" dt="2022-09-25T18:19:05.964" v="262" actId="47"/>
        <pc:sldMkLst>
          <pc:docMk/>
          <pc:sldMk cId="12279924" sldId="303"/>
        </pc:sldMkLst>
      </pc:sldChg>
      <pc:sldChg chg="addSp delSp modSp mod modAnim">
        <pc:chgData name="Tom Smith" userId="eac52e5223bf4258" providerId="LiveId" clId="{DC910E3E-9149-4766-91A3-9600FBAE34B1}" dt="2022-09-25T18:33:48.030" v="703" actId="113"/>
        <pc:sldMkLst>
          <pc:docMk/>
          <pc:sldMk cId="1437689055" sldId="304"/>
        </pc:sldMkLst>
        <pc:spChg chg="mod">
          <ac:chgData name="Tom Smith" userId="eac52e5223bf4258" providerId="LiveId" clId="{DC910E3E-9149-4766-91A3-9600FBAE34B1}" dt="2022-09-25T18:33:48.030" v="703" actId="113"/>
          <ac:spMkLst>
            <pc:docMk/>
            <pc:sldMk cId="1437689055" sldId="304"/>
            <ac:spMk id="3" creationId="{4CCE27C0-533A-F937-5B64-5678DA8DA677}"/>
          </ac:spMkLst>
        </pc:spChg>
        <pc:spChg chg="add del">
          <ac:chgData name="Tom Smith" userId="eac52e5223bf4258" providerId="LiveId" clId="{DC910E3E-9149-4766-91A3-9600FBAE34B1}" dt="2022-09-25T18:21:21.910" v="329"/>
          <ac:spMkLst>
            <pc:docMk/>
            <pc:sldMk cId="1437689055" sldId="304"/>
            <ac:spMk id="5" creationId="{CCD2A309-C9D5-2FF0-A5E8-CD402C3FD9EC}"/>
          </ac:spMkLst>
        </pc:spChg>
        <pc:spChg chg="add del mod">
          <ac:chgData name="Tom Smith" userId="eac52e5223bf4258" providerId="LiveId" clId="{DC910E3E-9149-4766-91A3-9600FBAE34B1}" dt="2022-09-25T18:21:55.066" v="332" actId="478"/>
          <ac:spMkLst>
            <pc:docMk/>
            <pc:sldMk cId="1437689055" sldId="304"/>
            <ac:spMk id="6" creationId="{28687BEC-7949-CCB3-9D98-074CE60335D7}"/>
          </ac:spMkLst>
        </pc:spChg>
      </pc:sldChg>
      <pc:sldChg chg="del">
        <pc:chgData name="Tom Smith" userId="eac52e5223bf4258" providerId="LiveId" clId="{DC910E3E-9149-4766-91A3-9600FBAE34B1}" dt="2022-09-25T18:19:51.382" v="326" actId="47"/>
        <pc:sldMkLst>
          <pc:docMk/>
          <pc:sldMk cId="704546863" sldId="346"/>
        </pc:sldMkLst>
      </pc:sldChg>
      <pc:sldChg chg="addSp delSp modSp mod modAnim setClrOvrMap">
        <pc:chgData name="Tom Smith" userId="eac52e5223bf4258" providerId="LiveId" clId="{DC910E3E-9149-4766-91A3-9600FBAE34B1}" dt="2022-09-25T18:18:47.258" v="260"/>
        <pc:sldMkLst>
          <pc:docMk/>
          <pc:sldMk cId="3492268697" sldId="354"/>
        </pc:sldMkLst>
        <pc:spChg chg="mod ord">
          <ac:chgData name="Tom Smith" userId="eac52e5223bf4258" providerId="LiveId" clId="{DC910E3E-9149-4766-91A3-9600FBAE34B1}" dt="2022-09-25T18:18:34.952" v="258" actId="5793"/>
          <ac:spMkLst>
            <pc:docMk/>
            <pc:sldMk cId="3492268697" sldId="354"/>
            <ac:spMk id="3" creationId="{D033A7C6-19B0-C948-402C-A1E1DE7274A4}"/>
          </ac:spMkLst>
        </pc:spChg>
        <pc:spChg chg="del">
          <ac:chgData name="Tom Smith" userId="eac52e5223bf4258" providerId="LiveId" clId="{DC910E3E-9149-4766-91A3-9600FBAE34B1}" dt="2022-09-25T18:18:14.522" v="252" actId="26606"/>
          <ac:spMkLst>
            <pc:docMk/>
            <pc:sldMk cId="3492268697" sldId="354"/>
            <ac:spMk id="1043" creationId="{23E547B5-89CF-4EC0-96DE-25771AED0799}"/>
          </ac:spMkLst>
        </pc:spChg>
        <pc:spChg chg="del">
          <ac:chgData name="Tom Smith" userId="eac52e5223bf4258" providerId="LiveId" clId="{DC910E3E-9149-4766-91A3-9600FBAE34B1}" dt="2022-09-25T18:18:14.522" v="252" actId="26606"/>
          <ac:spMkLst>
            <pc:docMk/>
            <pc:sldMk cId="3492268697" sldId="354"/>
            <ac:spMk id="1045" creationId="{3F0B8CEB-8279-4E5E-A0CE-1FC9F71736F2}"/>
          </ac:spMkLst>
        </pc:spChg>
        <pc:picChg chg="add mod">
          <ac:chgData name="Tom Smith" userId="eac52e5223bf4258" providerId="LiveId" clId="{DC910E3E-9149-4766-91A3-9600FBAE34B1}" dt="2022-09-25T18:18:14.522" v="252" actId="26606"/>
          <ac:picMkLst>
            <pc:docMk/>
            <pc:sldMk cId="3492268697" sldId="354"/>
            <ac:picMk id="2" creationId="{82BC0D58-F8AA-621F-84AD-31EEA8EB0D46}"/>
          </ac:picMkLst>
        </pc:picChg>
        <pc:picChg chg="del">
          <ac:chgData name="Tom Smith" userId="eac52e5223bf4258" providerId="LiveId" clId="{DC910E3E-9149-4766-91A3-9600FBAE34B1}" dt="2022-09-25T18:17:52.326" v="250" actId="478"/>
          <ac:picMkLst>
            <pc:docMk/>
            <pc:sldMk cId="3492268697" sldId="354"/>
            <ac:picMk id="1026" creationId="{B680B363-D0CF-D2D5-16E5-20C1533C82BF}"/>
          </ac:picMkLst>
        </pc:picChg>
      </pc:sldChg>
      <pc:sldChg chg="addSp delSp modSp modAnim">
        <pc:chgData name="Tom Smith" userId="eac52e5223bf4258" providerId="LiveId" clId="{DC910E3E-9149-4766-91A3-9600FBAE34B1}" dt="2022-09-25T18:24:09.010" v="380" actId="12"/>
        <pc:sldMkLst>
          <pc:docMk/>
          <pc:sldMk cId="1452384701" sldId="356"/>
        </pc:sldMkLst>
        <pc:spChg chg="add del">
          <ac:chgData name="Tom Smith" userId="eac52e5223bf4258" providerId="LiveId" clId="{DC910E3E-9149-4766-91A3-9600FBAE34B1}" dt="2022-09-25T18:23:08.886" v="347"/>
          <ac:spMkLst>
            <pc:docMk/>
            <pc:sldMk cId="1452384701" sldId="356"/>
            <ac:spMk id="2" creationId="{0038E1CA-28A0-D85C-B9D7-3DCB133C64BC}"/>
          </ac:spMkLst>
        </pc:spChg>
        <pc:spChg chg="add del mod">
          <ac:chgData name="Tom Smith" userId="eac52e5223bf4258" providerId="LiveId" clId="{DC910E3E-9149-4766-91A3-9600FBAE34B1}" dt="2022-09-25T18:23:17.920" v="352"/>
          <ac:spMkLst>
            <pc:docMk/>
            <pc:sldMk cId="1452384701" sldId="356"/>
            <ac:spMk id="3" creationId="{40B506E6-63FF-6045-120F-82CCF320D720}"/>
          </ac:spMkLst>
        </pc:spChg>
        <pc:spChg chg="add del mod">
          <ac:chgData name="Tom Smith" userId="eac52e5223bf4258" providerId="LiveId" clId="{DC910E3E-9149-4766-91A3-9600FBAE34B1}" dt="2022-09-25T18:24:09.010" v="380" actId="12"/>
          <ac:spMkLst>
            <pc:docMk/>
            <pc:sldMk cId="1452384701" sldId="356"/>
            <ac:spMk id="6" creationId="{BA50F764-E1B5-115A-6AE6-D6C0317CE6EF}"/>
          </ac:spMkLst>
        </pc:spChg>
      </pc:sldChg>
      <pc:sldChg chg="addSp delSp modSp add mod modAnim">
        <pc:chgData name="Tom Smith" userId="eac52e5223bf4258" providerId="LiveId" clId="{DC910E3E-9149-4766-91A3-9600FBAE34B1}" dt="2022-09-25T18:27:58.052" v="425" actId="26606"/>
        <pc:sldMkLst>
          <pc:docMk/>
          <pc:sldMk cId="1455230785" sldId="357"/>
        </pc:sldMkLst>
        <pc:spChg chg="add del">
          <ac:chgData name="Tom Smith" userId="eac52e5223bf4258" providerId="LiveId" clId="{DC910E3E-9149-4766-91A3-9600FBAE34B1}" dt="2022-09-25T18:25:18.813" v="382"/>
          <ac:spMkLst>
            <pc:docMk/>
            <pc:sldMk cId="1455230785" sldId="357"/>
            <ac:spMk id="2" creationId="{0252F678-BDC3-D4C8-118E-8CFFAFCD5A44}"/>
          </ac:spMkLst>
        </pc:spChg>
        <pc:spChg chg="add del mod">
          <ac:chgData name="Tom Smith" userId="eac52e5223bf4258" providerId="LiveId" clId="{DC910E3E-9149-4766-91A3-9600FBAE34B1}" dt="2022-09-25T18:25:27.585" v="387"/>
          <ac:spMkLst>
            <pc:docMk/>
            <pc:sldMk cId="1455230785" sldId="357"/>
            <ac:spMk id="3" creationId="{3F5C1BE5-3A88-E180-D6E4-DE5363663FDB}"/>
          </ac:spMkLst>
        </pc:spChg>
        <pc:spChg chg="mod">
          <ac:chgData name="Tom Smith" userId="eac52e5223bf4258" providerId="LiveId" clId="{DC910E3E-9149-4766-91A3-9600FBAE34B1}" dt="2022-09-25T18:27:58.052" v="425" actId="26606"/>
          <ac:spMkLst>
            <pc:docMk/>
            <pc:sldMk cId="1455230785" sldId="357"/>
            <ac:spMk id="5" creationId="{969C9BC6-DE93-9298-A4EE-072861C5E706}"/>
          </ac:spMkLst>
        </pc:spChg>
        <pc:spChg chg="add del mod">
          <ac:chgData name="Tom Smith" userId="eac52e5223bf4258" providerId="LiveId" clId="{DC910E3E-9149-4766-91A3-9600FBAE34B1}" dt="2022-09-25T18:27:58.052" v="425" actId="26606"/>
          <ac:spMkLst>
            <pc:docMk/>
            <pc:sldMk cId="1455230785" sldId="357"/>
            <ac:spMk id="6" creationId="{BA50F764-E1B5-115A-6AE6-D6C0317CE6EF}"/>
          </ac:spMkLst>
        </pc:spChg>
        <pc:spChg chg="add del">
          <ac:chgData name="Tom Smith" userId="eac52e5223bf4258" providerId="LiveId" clId="{DC910E3E-9149-4766-91A3-9600FBAE34B1}" dt="2022-09-25T18:26:56.355" v="396" actId="26606"/>
          <ac:spMkLst>
            <pc:docMk/>
            <pc:sldMk cId="1455230785" sldId="357"/>
            <ac:spMk id="18" creationId="{100EDD19-6802-4EC3-95CE-CFFAB042CFD6}"/>
          </ac:spMkLst>
        </pc:spChg>
        <pc:spChg chg="add del">
          <ac:chgData name="Tom Smith" userId="eac52e5223bf4258" providerId="LiveId" clId="{DC910E3E-9149-4766-91A3-9600FBAE34B1}" dt="2022-09-25T18:26:56.355" v="396" actId="26606"/>
          <ac:spMkLst>
            <pc:docMk/>
            <pc:sldMk cId="1455230785" sldId="357"/>
            <ac:spMk id="20" creationId="{DB17E863-922E-4C26-BD64-E8FD41D28661}"/>
          </ac:spMkLst>
        </pc:spChg>
        <pc:spChg chg="add del">
          <ac:chgData name="Tom Smith" userId="eac52e5223bf4258" providerId="LiveId" clId="{DC910E3E-9149-4766-91A3-9600FBAE34B1}" dt="2022-09-25T18:26:56.351" v="395" actId="26606"/>
          <ac:spMkLst>
            <pc:docMk/>
            <pc:sldMk cId="1455230785" sldId="357"/>
            <ac:spMk id="25" creationId="{100EDD19-6802-4EC3-95CE-CFFAB042CFD6}"/>
          </ac:spMkLst>
        </pc:spChg>
        <pc:spChg chg="add del">
          <ac:chgData name="Tom Smith" userId="eac52e5223bf4258" providerId="LiveId" clId="{DC910E3E-9149-4766-91A3-9600FBAE34B1}" dt="2022-09-25T18:26:56.351" v="395" actId="26606"/>
          <ac:spMkLst>
            <pc:docMk/>
            <pc:sldMk cId="1455230785" sldId="357"/>
            <ac:spMk id="27" creationId="{DB17E863-922E-4C26-BD64-E8FD41D28661}"/>
          </ac:spMkLst>
        </pc:spChg>
        <pc:spChg chg="add del">
          <ac:chgData name="Tom Smith" userId="eac52e5223bf4258" providerId="LiveId" clId="{DC910E3E-9149-4766-91A3-9600FBAE34B1}" dt="2022-09-25T18:27:58.052" v="425" actId="26606"/>
          <ac:spMkLst>
            <pc:docMk/>
            <pc:sldMk cId="1455230785" sldId="357"/>
            <ac:spMk id="28" creationId="{3FCFB1DE-0B7E-48CC-BA90-B2AB0889F9D6}"/>
          </ac:spMkLst>
        </pc:spChg>
        <pc:spChg chg="add del">
          <ac:chgData name="Tom Smith" userId="eac52e5223bf4258" providerId="LiveId" clId="{DC910E3E-9149-4766-91A3-9600FBAE34B1}" dt="2022-09-25T18:27:58.052" v="425" actId="26606"/>
          <ac:spMkLst>
            <pc:docMk/>
            <pc:sldMk cId="1455230785" sldId="357"/>
            <ac:spMk id="29" creationId="{2C61293E-6EBE-43EF-A52C-9BEBFD7679D4}"/>
          </ac:spMkLst>
        </pc:spChg>
        <pc:spChg chg="add">
          <ac:chgData name="Tom Smith" userId="eac52e5223bf4258" providerId="LiveId" clId="{DC910E3E-9149-4766-91A3-9600FBAE34B1}" dt="2022-09-25T18:27:58.052" v="425" actId="26606"/>
          <ac:spMkLst>
            <pc:docMk/>
            <pc:sldMk cId="1455230785" sldId="357"/>
            <ac:spMk id="35" creationId="{F13C74B1-5B17-4795-BED0-7140497B445A}"/>
          </ac:spMkLst>
        </pc:spChg>
        <pc:spChg chg="add">
          <ac:chgData name="Tom Smith" userId="eac52e5223bf4258" providerId="LiveId" clId="{DC910E3E-9149-4766-91A3-9600FBAE34B1}" dt="2022-09-25T18:27:58.052" v="425" actId="26606"/>
          <ac:spMkLst>
            <pc:docMk/>
            <pc:sldMk cId="1455230785" sldId="357"/>
            <ac:spMk id="37" creationId="{D4974D33-8DC5-464E-8C6D-BE58F0669C17}"/>
          </ac:spMkLst>
        </pc:spChg>
        <pc:picChg chg="add del">
          <ac:chgData name="Tom Smith" userId="eac52e5223bf4258" providerId="LiveId" clId="{DC910E3E-9149-4766-91A3-9600FBAE34B1}" dt="2022-09-25T18:26:45.614" v="393" actId="26606"/>
          <ac:picMkLst>
            <pc:docMk/>
            <pc:sldMk cId="1455230785" sldId="357"/>
            <ac:picMk id="22" creationId="{24E41B3E-6C2C-947D-DD90-DEFE2A0DB466}"/>
          </ac:picMkLst>
        </pc:picChg>
        <pc:picChg chg="add mod ord">
          <ac:chgData name="Tom Smith" userId="eac52e5223bf4258" providerId="LiveId" clId="{DC910E3E-9149-4766-91A3-9600FBAE34B1}" dt="2022-09-25T18:27:58.052" v="425" actId="26606"/>
          <ac:picMkLst>
            <pc:docMk/>
            <pc:sldMk cId="1455230785" sldId="357"/>
            <ac:picMk id="30" creationId="{43734E10-2D9B-84BA-F7FC-FB3EE4C8B63F}"/>
          </ac:picMkLst>
        </pc:picChg>
        <pc:cxnChg chg="add del">
          <ac:chgData name="Tom Smith" userId="eac52e5223bf4258" providerId="LiveId" clId="{DC910E3E-9149-4766-91A3-9600FBAE34B1}" dt="2022-09-25T18:26:45.614" v="393" actId="26606"/>
          <ac:cxnSpMkLst>
            <pc:docMk/>
            <pc:sldMk cId="1455230785" sldId="357"/>
            <ac:cxnSpMk id="26" creationId="{A7F400EE-A8A5-48AF-B4D6-291B52C6F0B0}"/>
          </ac:cxnSpMkLst>
        </pc:cxnChg>
      </pc:sldChg>
      <pc:sldChg chg="del">
        <pc:chgData name="Tom Smith" userId="eac52e5223bf4258" providerId="LiveId" clId="{DC910E3E-9149-4766-91A3-9600FBAE34B1}" dt="2022-09-25T18:18:59.108" v="261" actId="47"/>
        <pc:sldMkLst>
          <pc:docMk/>
          <pc:sldMk cId="352607441" sldId="358"/>
        </pc:sldMkLst>
      </pc:sldChg>
      <pc:sldMasterChg chg="del delSldLayout">
        <pc:chgData name="Tom Smith" userId="eac52e5223bf4258" providerId="LiveId" clId="{DC910E3E-9149-4766-91A3-9600FBAE34B1}" dt="2022-09-25T18:18:59.108" v="261" actId="47"/>
        <pc:sldMasterMkLst>
          <pc:docMk/>
          <pc:sldMasterMk cId="2061306944" sldId="2147483675"/>
        </pc:sldMasterMkLst>
        <pc:sldLayoutChg chg="del">
          <pc:chgData name="Tom Smith" userId="eac52e5223bf4258" providerId="LiveId" clId="{DC910E3E-9149-4766-91A3-9600FBAE34B1}" dt="2022-09-25T18:18:59.108" v="261" actId="47"/>
          <pc:sldLayoutMkLst>
            <pc:docMk/>
            <pc:sldMasterMk cId="2061306944" sldId="2147483675"/>
            <pc:sldLayoutMk cId="410883008" sldId="2147483676"/>
          </pc:sldLayoutMkLst>
        </pc:sldLayoutChg>
        <pc:sldLayoutChg chg="del">
          <pc:chgData name="Tom Smith" userId="eac52e5223bf4258" providerId="LiveId" clId="{DC910E3E-9149-4766-91A3-9600FBAE34B1}" dt="2022-09-25T18:18:59.108" v="261" actId="47"/>
          <pc:sldLayoutMkLst>
            <pc:docMk/>
            <pc:sldMasterMk cId="2061306944" sldId="2147483675"/>
            <pc:sldLayoutMk cId="4213705674" sldId="2147483677"/>
          </pc:sldLayoutMkLst>
        </pc:sldLayoutChg>
        <pc:sldLayoutChg chg="del">
          <pc:chgData name="Tom Smith" userId="eac52e5223bf4258" providerId="LiveId" clId="{DC910E3E-9149-4766-91A3-9600FBAE34B1}" dt="2022-09-25T18:18:59.108" v="261" actId="47"/>
          <pc:sldLayoutMkLst>
            <pc:docMk/>
            <pc:sldMasterMk cId="2061306944" sldId="2147483675"/>
            <pc:sldLayoutMk cId="3644756749" sldId="2147483678"/>
          </pc:sldLayoutMkLst>
        </pc:sldLayoutChg>
        <pc:sldLayoutChg chg="del">
          <pc:chgData name="Tom Smith" userId="eac52e5223bf4258" providerId="LiveId" clId="{DC910E3E-9149-4766-91A3-9600FBAE34B1}" dt="2022-09-25T18:18:59.108" v="261" actId="47"/>
          <pc:sldLayoutMkLst>
            <pc:docMk/>
            <pc:sldMasterMk cId="2061306944" sldId="2147483675"/>
            <pc:sldLayoutMk cId="2952171180" sldId="2147483679"/>
          </pc:sldLayoutMkLst>
        </pc:sldLayoutChg>
        <pc:sldLayoutChg chg="del">
          <pc:chgData name="Tom Smith" userId="eac52e5223bf4258" providerId="LiveId" clId="{DC910E3E-9149-4766-91A3-9600FBAE34B1}" dt="2022-09-25T18:18:59.108" v="261" actId="47"/>
          <pc:sldLayoutMkLst>
            <pc:docMk/>
            <pc:sldMasterMk cId="2061306944" sldId="2147483675"/>
            <pc:sldLayoutMk cId="2075317188" sldId="2147483680"/>
          </pc:sldLayoutMkLst>
        </pc:sldLayoutChg>
        <pc:sldLayoutChg chg="del">
          <pc:chgData name="Tom Smith" userId="eac52e5223bf4258" providerId="LiveId" clId="{DC910E3E-9149-4766-91A3-9600FBAE34B1}" dt="2022-09-25T18:18:59.108" v="261" actId="47"/>
          <pc:sldLayoutMkLst>
            <pc:docMk/>
            <pc:sldMasterMk cId="2061306944" sldId="2147483675"/>
            <pc:sldLayoutMk cId="1551815207" sldId="2147483681"/>
          </pc:sldLayoutMkLst>
        </pc:sldLayoutChg>
        <pc:sldLayoutChg chg="del">
          <pc:chgData name="Tom Smith" userId="eac52e5223bf4258" providerId="LiveId" clId="{DC910E3E-9149-4766-91A3-9600FBAE34B1}" dt="2022-09-25T18:18:59.108" v="261" actId="47"/>
          <pc:sldLayoutMkLst>
            <pc:docMk/>
            <pc:sldMasterMk cId="2061306944" sldId="2147483675"/>
            <pc:sldLayoutMk cId="3839602275" sldId="2147483682"/>
          </pc:sldLayoutMkLst>
        </pc:sldLayoutChg>
        <pc:sldLayoutChg chg="del">
          <pc:chgData name="Tom Smith" userId="eac52e5223bf4258" providerId="LiveId" clId="{DC910E3E-9149-4766-91A3-9600FBAE34B1}" dt="2022-09-25T18:18:59.108" v="261" actId="47"/>
          <pc:sldLayoutMkLst>
            <pc:docMk/>
            <pc:sldMasterMk cId="2061306944" sldId="2147483675"/>
            <pc:sldLayoutMk cId="1459254314" sldId="2147483683"/>
          </pc:sldLayoutMkLst>
        </pc:sldLayoutChg>
        <pc:sldLayoutChg chg="del">
          <pc:chgData name="Tom Smith" userId="eac52e5223bf4258" providerId="LiveId" clId="{DC910E3E-9149-4766-91A3-9600FBAE34B1}" dt="2022-09-25T18:18:59.108" v="261" actId="47"/>
          <pc:sldLayoutMkLst>
            <pc:docMk/>
            <pc:sldMasterMk cId="2061306944" sldId="2147483675"/>
            <pc:sldLayoutMk cId="3933241909" sldId="2147483684"/>
          </pc:sldLayoutMkLst>
        </pc:sldLayoutChg>
        <pc:sldLayoutChg chg="del">
          <pc:chgData name="Tom Smith" userId="eac52e5223bf4258" providerId="LiveId" clId="{DC910E3E-9149-4766-91A3-9600FBAE34B1}" dt="2022-09-25T18:18:59.108" v="261" actId="47"/>
          <pc:sldLayoutMkLst>
            <pc:docMk/>
            <pc:sldMasterMk cId="2061306944" sldId="2147483675"/>
            <pc:sldLayoutMk cId="3533532404" sldId="2147483685"/>
          </pc:sldLayoutMkLst>
        </pc:sldLayoutChg>
        <pc:sldLayoutChg chg="del">
          <pc:chgData name="Tom Smith" userId="eac52e5223bf4258" providerId="LiveId" clId="{DC910E3E-9149-4766-91A3-9600FBAE34B1}" dt="2022-09-25T18:18:59.108" v="261" actId="47"/>
          <pc:sldLayoutMkLst>
            <pc:docMk/>
            <pc:sldMasterMk cId="2061306944" sldId="2147483675"/>
            <pc:sldLayoutMk cId="2929483196" sldId="214748368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74981-25C1-457C-8386-0D62D67253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320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1101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1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85000" lnSpcReduction="2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3400" i="1" dirty="0">
                <a:cs typeface="Times New Roman" panose="02020603050405020304" pitchFamily="18" charset="0"/>
              </a:rPr>
              <a:t>Discuss our own “Shitty First Drafts”</a:t>
            </a:r>
          </a:p>
          <a:p>
            <a:r>
              <a:rPr lang="en-US" sz="3400" i="1" dirty="0">
                <a:cs typeface="Times New Roman" panose="02020603050405020304" pitchFamily="18" charset="0"/>
              </a:rPr>
              <a:t>Write!</a:t>
            </a:r>
          </a:p>
          <a:p>
            <a:r>
              <a:rPr lang="en-US" sz="3400" i="1" dirty="0">
                <a:cs typeface="Times New Roman" panose="02020603050405020304" pitchFamily="18" charset="0"/>
              </a:rPr>
              <a:t>Practice a quick peer review</a:t>
            </a:r>
            <a:endParaRPr lang="en-US" sz="5400" i="1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What Kurt Vonnegut's “Slaughterhouse-Five” Tells Us Now | The New Yorker">
            <a:extLst>
              <a:ext uri="{FF2B5EF4-FFF2-40B4-BE49-F238E27FC236}">
                <a16:creationId xmlns:a16="http://schemas.microsoft.com/office/drawing/2014/main" id="{82BC0D58-F8AA-621F-84AD-31EEA8EB0D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 b="1709"/>
          <a:stretch/>
        </p:blipFill>
        <p:spPr bwMode="auto">
          <a:xfrm>
            <a:off x="20" y="10"/>
            <a:ext cx="463971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3A7C6-19B0-C948-402C-A1E1DE7274A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069940" y="934065"/>
            <a:ext cx="6172200" cy="524727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dirty="0"/>
              <a:t>“We have to continually be jumping off cliffs and developing our wings on the way down.” </a:t>
            </a:r>
          </a:p>
          <a:p>
            <a:pPr marL="0" indent="0">
              <a:buNone/>
            </a:pPr>
            <a:r>
              <a:rPr lang="en-US" sz="2400" dirty="0"/>
              <a:t>— Kurt Vonnegut</a:t>
            </a:r>
          </a:p>
          <a:p>
            <a:pPr marL="0"/>
            <a:endParaRPr lang="en-US" sz="2400" dirty="0"/>
          </a:p>
          <a:p>
            <a:pPr marL="0" indent="0">
              <a:buNone/>
            </a:pPr>
            <a:r>
              <a:rPr lang="en-US" sz="2400" dirty="0"/>
              <a:t>What is Vonnegut saying, exactly?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Think about other skills you’ve learned by </a:t>
            </a:r>
            <a:r>
              <a:rPr lang="en-US" sz="2400" b="1" dirty="0"/>
              <a:t>doing</a:t>
            </a:r>
            <a:r>
              <a:rPr lang="en-US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922686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4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271E17-75DE-3F08-15C4-9DE756BDF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US" sz="5400"/>
              <a:t>Discuss</a:t>
            </a:r>
            <a:endParaRPr lang="en-US" sz="5400" dirty="0"/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E27C0-533A-F937-5B64-5678DA8DA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en-US" sz="2200" dirty="0"/>
              <a:t>Join your assigned small group and discuss your “Shitty First Draft” worksheet. </a:t>
            </a:r>
          </a:p>
          <a:p>
            <a:r>
              <a:rPr lang="en-US" sz="2200" dirty="0"/>
              <a:t>When time's up, please go to the </a:t>
            </a:r>
            <a:r>
              <a:rPr lang="en-US" sz="2200" b="1" dirty="0"/>
              <a:t>Full Name, My Writing Process </a:t>
            </a:r>
            <a:r>
              <a:rPr lang="en-US" sz="2200" dirty="0"/>
              <a:t>you created last week and hit "reply." </a:t>
            </a:r>
          </a:p>
          <a:p>
            <a:r>
              <a:rPr lang="en-US" sz="2200" dirty="0"/>
              <a:t>Then copy and paste the document in the response section (this is how I'll know you've completed this assignment). </a:t>
            </a:r>
          </a:p>
          <a:p>
            <a:endParaRPr lang="en-US" sz="2200" dirty="0"/>
          </a:p>
        </p:txBody>
      </p:sp>
      <p:pic>
        <p:nvPicPr>
          <p:cNvPr id="4" name="Picture 2" descr="Beautiful Pencil Drawings - Free image on Pixabay">
            <a:extLst>
              <a:ext uri="{FF2B5EF4-FFF2-40B4-BE49-F238E27FC236}">
                <a16:creationId xmlns:a16="http://schemas.microsoft.com/office/drawing/2014/main" id="{83AC1649-00DE-93D5-D95C-11D9583EA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9048" y="1607070"/>
            <a:ext cx="5458968" cy="364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68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69C9BC6-DE93-9298-A4EE-072861C5E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Write!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50F764-E1B5-115A-6AE6-D6C0317CE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dirty="0"/>
              <a:t>Work on revising Unit 1: Education Narrative on your own for a specified amount of time. </a:t>
            </a:r>
          </a:p>
          <a:p>
            <a:r>
              <a:rPr lang="en-US" dirty="0"/>
              <a:t>We're going to do a quick peer review, so please spend the time wisely!</a:t>
            </a:r>
          </a:p>
        </p:txBody>
      </p:sp>
    </p:spTree>
    <p:extLst>
      <p:ext uri="{BB962C8B-B14F-4D97-AF65-F5344CB8AC3E}">
        <p14:creationId xmlns:p14="http://schemas.microsoft.com/office/powerpoint/2010/main" val="145238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69C9BC6-DE93-9298-A4EE-072861C5E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Quick Peer Review!</a:t>
            </a:r>
            <a:endParaRPr lang="en-US" sz="5400" dirty="0"/>
          </a:p>
        </p:txBody>
      </p:sp>
      <p:sp>
        <p:nvSpPr>
          <p:cNvPr id="3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50F764-E1B5-115A-6AE6-D6C0317CE6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2200" dirty="0"/>
              <a:t>Email whatever you've written to the assigned peer. </a:t>
            </a:r>
          </a:p>
          <a:p>
            <a:r>
              <a:rPr lang="en-US" sz="2200" dirty="0"/>
              <a:t>When you receive your partner's draft, quickly read and respond to the following questions on the Google Doc I’ll email to you.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30" name="Picture 21" descr="Pen placed on top of a signature line">
            <a:extLst>
              <a:ext uri="{FF2B5EF4-FFF2-40B4-BE49-F238E27FC236}">
                <a16:creationId xmlns:a16="http://schemas.microsoft.com/office/drawing/2014/main" id="{43734E10-2D9B-84BA-F7FC-FB3EE4C8B6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048" r="-1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5523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1236"/>
            <a:ext cx="10515600" cy="5303672"/>
          </a:xfrm>
        </p:spPr>
        <p:txBody>
          <a:bodyPr>
            <a:normAutofit/>
          </a:bodyPr>
          <a:lstStyle/>
          <a:p>
            <a:r>
              <a:rPr lang="en-US" altLang="en-US" dirty="0">
                <a:latin typeface="Arial" panose="020B0604020202020204" pitchFamily="34" charset="0"/>
              </a:rPr>
              <a:t>There are no classes scheduled for Wednesday </a:t>
            </a:r>
            <a:r>
              <a:rPr lang="en-US" altLang="en-US" b="1" dirty="0">
                <a:latin typeface="Arial" panose="020B0604020202020204" pitchFamily="34" charset="0"/>
              </a:rPr>
              <a:t>or</a:t>
            </a:r>
            <a:r>
              <a:rPr lang="en-US" altLang="en-US" dirty="0">
                <a:latin typeface="Arial" panose="020B0604020202020204" pitchFamily="34" charset="0"/>
              </a:rPr>
              <a:t> Monday, but there’s work to be done between now and the next time we meet!</a:t>
            </a:r>
          </a:p>
          <a:p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Review your partner's comments on the Google Doc. Review the websites listed on the Agenda as you work on a second draft.</a:t>
            </a:r>
          </a:p>
          <a:p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Bring a </a:t>
            </a: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complete 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draft (at least 1,000 words) to class on </a:t>
            </a: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Wednesday, 10/12-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-preferably printed, but at least a digital copy you can quickly email to your partner! Remember, just bringing a draft to be peer reviewed earns 50 points! </a:t>
            </a:r>
          </a:p>
          <a:p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1961" y="5204075"/>
            <a:ext cx="1170040" cy="165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4253</TotalTime>
  <Words>293</Words>
  <Application>Microsoft Office PowerPoint</Application>
  <PresentationFormat>Widescreen</PresentationFormat>
  <Paragraphs>31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ENG 1101  English Composition 1 </vt:lpstr>
      <vt:lpstr>PowerPoint Presentation</vt:lpstr>
      <vt:lpstr>Discuss</vt:lpstr>
      <vt:lpstr>Write!</vt:lpstr>
      <vt:lpstr>Quick Peer Review!</vt:lpstr>
      <vt:lpstr>Homework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34</cp:revision>
  <dcterms:created xsi:type="dcterms:W3CDTF">2020-01-25T02:18:25Z</dcterms:created>
  <dcterms:modified xsi:type="dcterms:W3CDTF">2022-09-25T18:33:56Z</dcterms:modified>
</cp:coreProperties>
</file>