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353" r:id="rId3"/>
    <p:sldId id="356" r:id="rId4"/>
    <p:sldId id="354" r:id="rId5"/>
    <p:sldId id="357"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C36180-386A-48B5-8CD6-CC8135324303}" v="1973" dt="2021-09-27T17:28:35.1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2C36180-386A-48B5-8CD6-CC8135324303}"/>
    <pc:docChg chg="undo redo custSel addSld delSld modSld sldOrd">
      <pc:chgData name="Tom Smith" userId="eac52e5223bf4258" providerId="LiveId" clId="{E2C36180-386A-48B5-8CD6-CC8135324303}" dt="2021-09-27T19:46:28.245" v="2787" actId="47"/>
      <pc:docMkLst>
        <pc:docMk/>
      </pc:docMkLst>
      <pc:sldChg chg="modSp mod">
        <pc:chgData name="Tom Smith" userId="eac52e5223bf4258" providerId="LiveId" clId="{E2C36180-386A-48B5-8CD6-CC8135324303}" dt="2021-09-27T17:27:35.540" v="2763" actId="20577"/>
        <pc:sldMkLst>
          <pc:docMk/>
          <pc:sldMk cId="3355501316" sldId="259"/>
        </pc:sldMkLst>
        <pc:spChg chg="mod">
          <ac:chgData name="Tom Smith" userId="eac52e5223bf4258" providerId="LiveId" clId="{E2C36180-386A-48B5-8CD6-CC8135324303}" dt="2021-09-27T17:27:35.540" v="2763" actId="20577"/>
          <ac:spMkLst>
            <pc:docMk/>
            <pc:sldMk cId="3355501316" sldId="259"/>
            <ac:spMk id="3" creationId="{00000000-0000-0000-0000-000000000000}"/>
          </ac:spMkLst>
        </pc:spChg>
      </pc:sldChg>
      <pc:sldChg chg="modSp mod">
        <pc:chgData name="Tom Smith" userId="eac52e5223bf4258" providerId="LiveId" clId="{E2C36180-386A-48B5-8CD6-CC8135324303}" dt="2021-09-25T18:07:21.597" v="2319" actId="14100"/>
        <pc:sldMkLst>
          <pc:docMk/>
          <pc:sldMk cId="1552480648" sldId="272"/>
        </pc:sldMkLst>
        <pc:spChg chg="mod">
          <ac:chgData name="Tom Smith" userId="eac52e5223bf4258" providerId="LiveId" clId="{E2C36180-386A-48B5-8CD6-CC8135324303}" dt="2021-09-25T18:07:13.270" v="2318" actId="27636"/>
          <ac:spMkLst>
            <pc:docMk/>
            <pc:sldMk cId="1552480648" sldId="272"/>
            <ac:spMk id="3" creationId="{00000000-0000-0000-0000-000000000000}"/>
          </ac:spMkLst>
        </pc:spChg>
        <pc:picChg chg="mod">
          <ac:chgData name="Tom Smith" userId="eac52e5223bf4258" providerId="LiveId" clId="{E2C36180-386A-48B5-8CD6-CC8135324303}" dt="2021-09-25T18:07:21.597" v="2319" actId="14100"/>
          <ac:picMkLst>
            <pc:docMk/>
            <pc:sldMk cId="1552480648" sldId="272"/>
            <ac:picMk id="5122" creationId="{00000000-0000-0000-0000-000000000000}"/>
          </ac:picMkLst>
        </pc:picChg>
      </pc:sldChg>
      <pc:sldChg chg="del">
        <pc:chgData name="Tom Smith" userId="eac52e5223bf4258" providerId="LiveId" clId="{E2C36180-386A-48B5-8CD6-CC8135324303}" dt="2021-09-25T17:11:37.217" v="161" actId="47"/>
        <pc:sldMkLst>
          <pc:docMk/>
          <pc:sldMk cId="0" sldId="278"/>
        </pc:sldMkLst>
      </pc:sldChg>
      <pc:sldChg chg="del">
        <pc:chgData name="Tom Smith" userId="eac52e5223bf4258" providerId="LiveId" clId="{E2C36180-386A-48B5-8CD6-CC8135324303}" dt="2021-09-25T17:11:37.715" v="162" actId="47"/>
        <pc:sldMkLst>
          <pc:docMk/>
          <pc:sldMk cId="0" sldId="281"/>
        </pc:sldMkLst>
      </pc:sldChg>
      <pc:sldChg chg="del">
        <pc:chgData name="Tom Smith" userId="eac52e5223bf4258" providerId="LiveId" clId="{E2C36180-386A-48B5-8CD6-CC8135324303}" dt="2021-09-25T17:11:40.380" v="168" actId="47"/>
        <pc:sldMkLst>
          <pc:docMk/>
          <pc:sldMk cId="0" sldId="282"/>
        </pc:sldMkLst>
      </pc:sldChg>
      <pc:sldChg chg="del">
        <pc:chgData name="Tom Smith" userId="eac52e5223bf4258" providerId="LiveId" clId="{E2C36180-386A-48B5-8CD6-CC8135324303}" dt="2021-09-25T17:11:38.021" v="163" actId="47"/>
        <pc:sldMkLst>
          <pc:docMk/>
          <pc:sldMk cId="0" sldId="283"/>
        </pc:sldMkLst>
      </pc:sldChg>
      <pc:sldChg chg="del">
        <pc:chgData name="Tom Smith" userId="eac52e5223bf4258" providerId="LiveId" clId="{E2C36180-386A-48B5-8CD6-CC8135324303}" dt="2021-09-25T17:11:39.090" v="165" actId="47"/>
        <pc:sldMkLst>
          <pc:docMk/>
          <pc:sldMk cId="0" sldId="286"/>
        </pc:sldMkLst>
      </pc:sldChg>
      <pc:sldChg chg="del">
        <pc:chgData name="Tom Smith" userId="eac52e5223bf4258" providerId="LiveId" clId="{E2C36180-386A-48B5-8CD6-CC8135324303}" dt="2021-09-25T17:11:38.336" v="164" actId="47"/>
        <pc:sldMkLst>
          <pc:docMk/>
          <pc:sldMk cId="0" sldId="287"/>
        </pc:sldMkLst>
      </pc:sldChg>
      <pc:sldChg chg="del">
        <pc:chgData name="Tom Smith" userId="eac52e5223bf4258" providerId="LiveId" clId="{E2C36180-386A-48B5-8CD6-CC8135324303}" dt="2021-09-25T17:11:39.498" v="166" actId="47"/>
        <pc:sldMkLst>
          <pc:docMk/>
          <pc:sldMk cId="0" sldId="289"/>
        </pc:sldMkLst>
      </pc:sldChg>
      <pc:sldChg chg="del">
        <pc:chgData name="Tom Smith" userId="eac52e5223bf4258" providerId="LiveId" clId="{E2C36180-386A-48B5-8CD6-CC8135324303}" dt="2021-09-25T17:11:39.936" v="167" actId="47"/>
        <pc:sldMkLst>
          <pc:docMk/>
          <pc:sldMk cId="0" sldId="290"/>
        </pc:sldMkLst>
      </pc:sldChg>
      <pc:sldChg chg="del">
        <pc:chgData name="Tom Smith" userId="eac52e5223bf4258" providerId="LiveId" clId="{E2C36180-386A-48B5-8CD6-CC8135324303}" dt="2021-09-25T17:11:41.118" v="169" actId="47"/>
        <pc:sldMkLst>
          <pc:docMk/>
          <pc:sldMk cId="0" sldId="291"/>
        </pc:sldMkLst>
      </pc:sldChg>
      <pc:sldChg chg="modSp modAnim">
        <pc:chgData name="Tom Smith" userId="eac52e5223bf4258" providerId="LiveId" clId="{E2C36180-386A-48B5-8CD6-CC8135324303}" dt="2021-09-25T18:01:36.082" v="2269" actId="20577"/>
        <pc:sldMkLst>
          <pc:docMk/>
          <pc:sldMk cId="280073301" sldId="353"/>
        </pc:sldMkLst>
        <pc:spChg chg="mod">
          <ac:chgData name="Tom Smith" userId="eac52e5223bf4258" providerId="LiveId" clId="{E2C36180-386A-48B5-8CD6-CC8135324303}" dt="2021-09-25T18:01:36.082" v="2269" actId="20577"/>
          <ac:spMkLst>
            <pc:docMk/>
            <pc:sldMk cId="280073301" sldId="353"/>
            <ac:spMk id="3" creationId="{7DCDAC02-0857-4C92-B9EE-55A705D3CB1E}"/>
          </ac:spMkLst>
        </pc:spChg>
      </pc:sldChg>
      <pc:sldChg chg="del">
        <pc:chgData name="Tom Smith" userId="eac52e5223bf4258" providerId="LiveId" clId="{E2C36180-386A-48B5-8CD6-CC8135324303}" dt="2021-09-25T17:17:56.034" v="309" actId="47"/>
        <pc:sldMkLst>
          <pc:docMk/>
          <pc:sldMk cId="2823353355" sldId="354"/>
        </pc:sldMkLst>
      </pc:sldChg>
      <pc:sldChg chg="addSp modSp new mod setBg modAnim">
        <pc:chgData name="Tom Smith" userId="eac52e5223bf4258" providerId="LiveId" clId="{E2C36180-386A-48B5-8CD6-CC8135324303}" dt="2021-09-25T17:35:20.675" v="1097" actId="20577"/>
        <pc:sldMkLst>
          <pc:docMk/>
          <pc:sldMk cId="3019975225" sldId="354"/>
        </pc:sldMkLst>
        <pc:spChg chg="mod">
          <ac:chgData name="Tom Smith" userId="eac52e5223bf4258" providerId="LiveId" clId="{E2C36180-386A-48B5-8CD6-CC8135324303}" dt="2021-09-25T17:25:08.437" v="822" actId="20577"/>
          <ac:spMkLst>
            <pc:docMk/>
            <pc:sldMk cId="3019975225" sldId="354"/>
            <ac:spMk id="2" creationId="{CA932954-EE65-4C55-9D61-FE352CC29BA2}"/>
          </ac:spMkLst>
        </pc:spChg>
        <pc:spChg chg="mod">
          <ac:chgData name="Tom Smith" userId="eac52e5223bf4258" providerId="LiveId" clId="{E2C36180-386A-48B5-8CD6-CC8135324303}" dt="2021-09-25T17:35:20.675" v="1097" actId="20577"/>
          <ac:spMkLst>
            <pc:docMk/>
            <pc:sldMk cId="3019975225" sldId="354"/>
            <ac:spMk id="3" creationId="{D69F25BD-C8A7-4921-8ED9-D6DE9E20C01F}"/>
          </ac:spMkLst>
        </pc:spChg>
        <pc:spChg chg="add">
          <ac:chgData name="Tom Smith" userId="eac52e5223bf4258" providerId="LiveId" clId="{E2C36180-386A-48B5-8CD6-CC8135324303}" dt="2021-09-25T17:24:57.331" v="804" actId="26606"/>
          <ac:spMkLst>
            <pc:docMk/>
            <pc:sldMk cId="3019975225" sldId="354"/>
            <ac:spMk id="71" creationId="{F13C74B1-5B17-4795-BED0-7140497B445A}"/>
          </ac:spMkLst>
        </pc:spChg>
        <pc:spChg chg="add">
          <ac:chgData name="Tom Smith" userId="eac52e5223bf4258" providerId="LiveId" clId="{E2C36180-386A-48B5-8CD6-CC8135324303}" dt="2021-09-25T17:24:57.331" v="804" actId="26606"/>
          <ac:spMkLst>
            <pc:docMk/>
            <pc:sldMk cId="3019975225" sldId="354"/>
            <ac:spMk id="73" creationId="{D4974D33-8DC5-464E-8C6D-BE58F0669C17}"/>
          </ac:spMkLst>
        </pc:spChg>
        <pc:picChg chg="add mod">
          <ac:chgData name="Tom Smith" userId="eac52e5223bf4258" providerId="LiveId" clId="{E2C36180-386A-48B5-8CD6-CC8135324303}" dt="2021-09-25T17:24:57.331" v="804" actId="26606"/>
          <ac:picMkLst>
            <pc:docMk/>
            <pc:sldMk cId="3019975225" sldId="354"/>
            <ac:picMk id="1026" creationId="{3C3360BD-2EEE-4C87-9C46-D0DE2328FD0D}"/>
          </ac:picMkLst>
        </pc:picChg>
      </pc:sldChg>
      <pc:sldChg chg="addSp delSp modSp new del mod ord setBg modAnim">
        <pc:chgData name="Tom Smith" userId="eac52e5223bf4258" providerId="LiveId" clId="{E2C36180-386A-48B5-8CD6-CC8135324303}" dt="2021-09-27T19:46:28.245" v="2787" actId="47"/>
        <pc:sldMkLst>
          <pc:docMk/>
          <pc:sldMk cId="2636228706" sldId="355"/>
        </pc:sldMkLst>
        <pc:spChg chg="mod">
          <ac:chgData name="Tom Smith" userId="eac52e5223bf4258" providerId="LiveId" clId="{E2C36180-386A-48B5-8CD6-CC8135324303}" dt="2021-09-25T18:11:11.143" v="2594" actId="26606"/>
          <ac:spMkLst>
            <pc:docMk/>
            <pc:sldMk cId="2636228706" sldId="355"/>
            <ac:spMk id="2" creationId="{BD22C1EF-3869-4453-B7D3-9B2A68F73470}"/>
          </ac:spMkLst>
        </pc:spChg>
        <pc:spChg chg="mod">
          <ac:chgData name="Tom Smith" userId="eac52e5223bf4258" providerId="LiveId" clId="{E2C36180-386A-48B5-8CD6-CC8135324303}" dt="2021-09-27T17:28:35.166" v="2784" actId="6549"/>
          <ac:spMkLst>
            <pc:docMk/>
            <pc:sldMk cId="2636228706" sldId="355"/>
            <ac:spMk id="3" creationId="{8330A508-2FDE-4B03-9CCD-B93308A7BD43}"/>
          </ac:spMkLst>
        </pc:spChg>
        <pc:spChg chg="add del">
          <ac:chgData name="Tom Smith" userId="eac52e5223bf4258" providerId="LiveId" clId="{E2C36180-386A-48B5-8CD6-CC8135324303}" dt="2021-09-25T18:11:11.143" v="2594" actId="26606"/>
          <ac:spMkLst>
            <pc:docMk/>
            <pc:sldMk cId="2636228706" sldId="355"/>
            <ac:spMk id="71" creationId="{45D37F4E-DDB4-456B-97E0-9937730A039F}"/>
          </ac:spMkLst>
        </pc:spChg>
        <pc:spChg chg="add del">
          <ac:chgData name="Tom Smith" userId="eac52e5223bf4258" providerId="LiveId" clId="{E2C36180-386A-48B5-8CD6-CC8135324303}" dt="2021-09-25T18:11:11.143" v="2594" actId="26606"/>
          <ac:spMkLst>
            <pc:docMk/>
            <pc:sldMk cId="2636228706" sldId="355"/>
            <ac:spMk id="73" creationId="{B2DD41CD-8F47-4F56-AD12-4E2FF7696987}"/>
          </ac:spMkLst>
        </pc:spChg>
        <pc:spChg chg="add">
          <ac:chgData name="Tom Smith" userId="eac52e5223bf4258" providerId="LiveId" clId="{E2C36180-386A-48B5-8CD6-CC8135324303}" dt="2021-09-25T18:11:11.143" v="2594" actId="26606"/>
          <ac:spMkLst>
            <pc:docMk/>
            <pc:sldMk cId="2636228706" sldId="355"/>
            <ac:spMk id="135" creationId="{743AA782-23D1-4521-8CAD-47662984AA08}"/>
          </ac:spMkLst>
        </pc:spChg>
        <pc:spChg chg="add">
          <ac:chgData name="Tom Smith" userId="eac52e5223bf4258" providerId="LiveId" clId="{E2C36180-386A-48B5-8CD6-CC8135324303}" dt="2021-09-25T18:11:11.143" v="2594" actId="26606"/>
          <ac:spMkLst>
            <pc:docMk/>
            <pc:sldMk cId="2636228706" sldId="355"/>
            <ac:spMk id="137" creationId="{71877DBC-BB60-40F0-AC93-2ACDBAAE60CE}"/>
          </ac:spMkLst>
        </pc:spChg>
        <pc:picChg chg="add mod">
          <ac:chgData name="Tom Smith" userId="eac52e5223bf4258" providerId="LiveId" clId="{E2C36180-386A-48B5-8CD6-CC8135324303}" dt="2021-09-25T18:11:11.143" v="2594" actId="26606"/>
          <ac:picMkLst>
            <pc:docMk/>
            <pc:sldMk cId="2636228706" sldId="355"/>
            <ac:picMk id="2050" creationId="{4CBB6783-7599-4552-8385-74824B87A404}"/>
          </ac:picMkLst>
        </pc:picChg>
      </pc:sldChg>
      <pc:sldChg chg="modSp add del mod modAnim">
        <pc:chgData name="Tom Smith" userId="eac52e5223bf4258" providerId="LiveId" clId="{E2C36180-386A-48B5-8CD6-CC8135324303}" dt="2021-09-25T17:26:40.660" v="854" actId="47"/>
        <pc:sldMkLst>
          <pc:docMk/>
          <pc:sldMk cId="3951056219" sldId="355"/>
        </pc:sldMkLst>
        <pc:spChg chg="mod">
          <ac:chgData name="Tom Smith" userId="eac52e5223bf4258" providerId="LiveId" clId="{E2C36180-386A-48B5-8CD6-CC8135324303}" dt="2021-09-25T17:26:02.814" v="835" actId="20577"/>
          <ac:spMkLst>
            <pc:docMk/>
            <pc:sldMk cId="3951056219" sldId="355"/>
            <ac:spMk id="2" creationId="{CA932954-EE65-4C55-9D61-FE352CC29BA2}"/>
          </ac:spMkLst>
        </pc:spChg>
        <pc:spChg chg="mod">
          <ac:chgData name="Tom Smith" userId="eac52e5223bf4258" providerId="LiveId" clId="{E2C36180-386A-48B5-8CD6-CC8135324303}" dt="2021-09-25T17:26:34.230" v="853" actId="20577"/>
          <ac:spMkLst>
            <pc:docMk/>
            <pc:sldMk cId="3951056219" sldId="355"/>
            <ac:spMk id="3" creationId="{D69F25BD-C8A7-4921-8ED9-D6DE9E20C01F}"/>
          </ac:spMkLst>
        </pc:spChg>
      </pc:sldChg>
      <pc:sldChg chg="addSp modSp new mod setBg modAnim">
        <pc:chgData name="Tom Smith" userId="eac52e5223bf4258" providerId="LiveId" clId="{E2C36180-386A-48B5-8CD6-CC8135324303}" dt="2021-09-25T18:00:52.904" v="2258" actId="20577"/>
        <pc:sldMkLst>
          <pc:docMk/>
          <pc:sldMk cId="328437207" sldId="356"/>
        </pc:sldMkLst>
        <pc:spChg chg="mod">
          <ac:chgData name="Tom Smith" userId="eac52e5223bf4258" providerId="LiveId" clId="{E2C36180-386A-48B5-8CD6-CC8135324303}" dt="2021-09-25T17:53:30.346" v="1743" actId="20577"/>
          <ac:spMkLst>
            <pc:docMk/>
            <pc:sldMk cId="328437207" sldId="356"/>
            <ac:spMk id="2" creationId="{8859BDC3-6C1A-4B8C-B5E1-6FE13A3CB020}"/>
          </ac:spMkLst>
        </pc:spChg>
        <pc:spChg chg="mod">
          <ac:chgData name="Tom Smith" userId="eac52e5223bf4258" providerId="LiveId" clId="{E2C36180-386A-48B5-8CD6-CC8135324303}" dt="2021-09-25T18:00:52.904" v="2258" actId="20577"/>
          <ac:spMkLst>
            <pc:docMk/>
            <pc:sldMk cId="328437207" sldId="356"/>
            <ac:spMk id="3" creationId="{CC62A277-E2CA-444A-9318-26EAC411A0E6}"/>
          </ac:spMkLst>
        </pc:spChg>
        <pc:spChg chg="add">
          <ac:chgData name="Tom Smith" userId="eac52e5223bf4258" providerId="LiveId" clId="{E2C36180-386A-48B5-8CD6-CC8135324303}" dt="2021-09-25T17:53:14.612" v="1708" actId="26606"/>
          <ac:spMkLst>
            <pc:docMk/>
            <pc:sldMk cId="328437207" sldId="356"/>
            <ac:spMk id="71" creationId="{45D37F4E-DDB4-456B-97E0-9937730A039F}"/>
          </ac:spMkLst>
        </pc:spChg>
        <pc:spChg chg="add">
          <ac:chgData name="Tom Smith" userId="eac52e5223bf4258" providerId="LiveId" clId="{E2C36180-386A-48B5-8CD6-CC8135324303}" dt="2021-09-25T17:53:14.612" v="1708" actId="26606"/>
          <ac:spMkLst>
            <pc:docMk/>
            <pc:sldMk cId="328437207" sldId="356"/>
            <ac:spMk id="73" creationId="{B2DD41CD-8F47-4F56-AD12-4E2FF7696987}"/>
          </ac:spMkLst>
        </pc:spChg>
        <pc:picChg chg="add mod">
          <ac:chgData name="Tom Smith" userId="eac52e5223bf4258" providerId="LiveId" clId="{E2C36180-386A-48B5-8CD6-CC8135324303}" dt="2021-09-25T17:53:14.612" v="1708" actId="26606"/>
          <ac:picMkLst>
            <pc:docMk/>
            <pc:sldMk cId="328437207" sldId="356"/>
            <ac:picMk id="3074" creationId="{8B27E6C8-13FF-48B9-9A44-479CE80E3FA9}"/>
          </ac:picMkLst>
        </pc:picChg>
      </pc:sldChg>
      <pc:sldChg chg="del">
        <pc:chgData name="Tom Smith" userId="eac52e5223bf4258" providerId="LiveId" clId="{E2C36180-386A-48B5-8CD6-CC8135324303}" dt="2021-09-25T17:17:56.582" v="310" actId="47"/>
        <pc:sldMkLst>
          <pc:docMk/>
          <pc:sldMk cId="3220853969" sldId="357"/>
        </pc:sldMkLst>
      </pc:sldChg>
      <pc:sldChg chg="modSp add mod">
        <pc:chgData name="Tom Smith" userId="eac52e5223bf4258" providerId="LiveId" clId="{E2C36180-386A-48B5-8CD6-CC8135324303}" dt="2021-09-27T14:35:44.433" v="2723" actId="20577"/>
        <pc:sldMkLst>
          <pc:docMk/>
          <pc:sldMk cId="3550797075" sldId="357"/>
        </pc:sldMkLst>
        <pc:spChg chg="mod">
          <ac:chgData name="Tom Smith" userId="eac52e5223bf4258" providerId="LiveId" clId="{E2C36180-386A-48B5-8CD6-CC8135324303}" dt="2021-09-27T14:35:44.433" v="2723" actId="20577"/>
          <ac:spMkLst>
            <pc:docMk/>
            <pc:sldMk cId="3550797075" sldId="357"/>
            <ac:spMk id="3" creationId="{8330A508-2FDE-4B03-9CCD-B93308A7BD4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16681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ilderlehrman.org/sites/default/files/inline-pdfs/Douglass%20Full%20Text.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washoeschools.net/cms/lib/NV01912265/Centricity/Domain/253/Social%20Studies/The%20Quote%20Sandwich.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0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Douglass’ speech</a:t>
            </a:r>
          </a:p>
          <a:p>
            <a:r>
              <a:rPr lang="en-US" sz="4100" dirty="0">
                <a:cs typeface="Times New Roman" panose="02020603050405020304" pitchFamily="18" charset="0"/>
              </a:rPr>
              <a:t>Discuss why quotes help with persuasive writing</a:t>
            </a:r>
          </a:p>
          <a:p>
            <a:r>
              <a:rPr lang="en-US" sz="4100" dirty="0">
                <a:cs typeface="Times New Roman" panose="02020603050405020304" pitchFamily="18" charset="0"/>
              </a:rPr>
              <a:t>Practice creating “quote sandwiches,” paraphrasing, and explaining quotes</a:t>
            </a: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814D-7061-44C2-9117-146BA08DEC88}"/>
              </a:ext>
            </a:extLst>
          </p:cNvPr>
          <p:cNvSpPr>
            <a:spLocks noGrp="1"/>
          </p:cNvSpPr>
          <p:nvPr>
            <p:ph type="title"/>
          </p:nvPr>
        </p:nvSpPr>
        <p:spPr>
          <a:xfrm>
            <a:off x="481013" y="3752849"/>
            <a:ext cx="3290887" cy="2452687"/>
          </a:xfrm>
        </p:spPr>
        <p:txBody>
          <a:bodyPr anchor="ctr">
            <a:normAutofit/>
          </a:bodyPr>
          <a:lstStyle/>
          <a:p>
            <a:r>
              <a:rPr lang="en-US" sz="2800" dirty="0"/>
              <a:t>Research is formalized curiosity. It is poking and prying with a purpose.</a:t>
            </a:r>
            <a:br>
              <a:rPr lang="en-US" sz="2800" dirty="0"/>
            </a:br>
            <a:r>
              <a:rPr lang="en-US" sz="2800" dirty="0"/>
              <a:t> – Zora Neale Hurston</a:t>
            </a:r>
          </a:p>
        </p:txBody>
      </p:sp>
      <p:pic>
        <p:nvPicPr>
          <p:cNvPr id="1026" name="Picture 2" descr="curiosity word in letterpress type - Thunderhead Works">
            <a:extLst>
              <a:ext uri="{FF2B5EF4-FFF2-40B4-BE49-F238E27FC236}">
                <a16:creationId xmlns:a16="http://schemas.microsoft.com/office/drawing/2014/main" id="{29A40AE3-63E3-4C6D-91C8-A147A18CC4D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21" b="237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DCDAC02-0857-4C92-B9EE-55A705D3CB1E}"/>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five minutes, I want everyone to research the name “Frederick Douglass” on their own.</a:t>
            </a:r>
          </a:p>
          <a:p>
            <a:pPr marL="0" indent="0">
              <a:buNone/>
            </a:pPr>
            <a:r>
              <a:rPr lang="en-US" sz="1800" dirty="0"/>
              <a:t>Douglass is rather well-known, so attempt to discover a fact about him that you didn’t know already!</a:t>
            </a:r>
          </a:p>
          <a:p>
            <a:pPr marL="0" indent="0">
              <a:buNone/>
            </a:pPr>
            <a:r>
              <a:rPr lang="en-US" sz="1800" dirty="0"/>
              <a:t>Put that fact in the chat box!</a:t>
            </a:r>
          </a:p>
        </p:txBody>
      </p:sp>
    </p:spTree>
    <p:extLst>
      <p:ext uri="{BB962C8B-B14F-4D97-AF65-F5344CB8AC3E}">
        <p14:creationId xmlns:p14="http://schemas.microsoft.com/office/powerpoint/2010/main" val="28007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Did Douglass…?</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lnSpcReduction="10000"/>
          </a:bodyPr>
          <a:lstStyle/>
          <a:p>
            <a:r>
              <a:rPr lang="en-US" sz="2200" dirty="0"/>
              <a:t>Take 15 minutes to review the </a:t>
            </a:r>
            <a:r>
              <a:rPr lang="en-US" sz="2200" dirty="0">
                <a:hlinkClick r:id="rId2"/>
              </a:rPr>
              <a:t>text</a:t>
            </a:r>
            <a:r>
              <a:rPr lang="en-US" sz="2200" dirty="0"/>
              <a:t> of Douglass’ speech.</a:t>
            </a:r>
          </a:p>
          <a:p>
            <a:r>
              <a:rPr lang="en-US" sz="2200" dirty="0"/>
              <a:t>Discover if Douglass shows the following elements of persuasive writing (find </a:t>
            </a:r>
            <a:r>
              <a:rPr lang="en-US" sz="2200" b="1" dirty="0"/>
              <a:t>specific</a:t>
            </a:r>
            <a:r>
              <a:rPr lang="en-US" sz="2200" dirty="0"/>
              <a:t> moments—be ready with page numbers and paragraph numbers):</a:t>
            </a:r>
          </a:p>
          <a:p>
            <a:pPr lvl="1"/>
            <a:r>
              <a:rPr lang="en-US" altLang="en-US" sz="1800" dirty="0">
                <a:latin typeface="Optima" charset="0"/>
              </a:rPr>
              <a:t>Did Douglass understand his audience?</a:t>
            </a:r>
          </a:p>
          <a:p>
            <a:pPr lvl="1"/>
            <a:r>
              <a:rPr lang="en-US" altLang="en-US" sz="1800" dirty="0">
                <a:latin typeface="Optima" charset="0"/>
              </a:rPr>
              <a:t>Did Douglass find common ground with his audience?</a:t>
            </a:r>
          </a:p>
          <a:p>
            <a:pPr lvl="1"/>
            <a:r>
              <a:rPr lang="en-US" altLang="en-US" sz="1800" dirty="0">
                <a:latin typeface="Optima" charset="0"/>
              </a:rPr>
              <a:t>Did Douglass establish credibility?</a:t>
            </a:r>
          </a:p>
          <a:p>
            <a:r>
              <a:rPr lang="en-US" altLang="en-US" sz="2200" dirty="0">
                <a:latin typeface="Optima" charset="0"/>
              </a:rPr>
              <a:t>I’m going to put you in breakout rooms. </a:t>
            </a:r>
          </a:p>
          <a:p>
            <a:r>
              <a:rPr lang="en-US" altLang="en-US" sz="2200" dirty="0">
                <a:latin typeface="Optima" charset="0"/>
              </a:rPr>
              <a:t>Discuss </a:t>
            </a:r>
            <a:r>
              <a:rPr lang="en-US" altLang="en-US" sz="2200" b="1" dirty="0">
                <a:latin typeface="Optima" charset="0"/>
              </a:rPr>
              <a:t>if</a:t>
            </a:r>
            <a:r>
              <a:rPr lang="en-US" altLang="en-US" sz="2200" dirty="0">
                <a:latin typeface="Optima" charset="0"/>
              </a:rPr>
              <a:t> and </a:t>
            </a:r>
            <a:r>
              <a:rPr lang="en-US" altLang="en-US" sz="2200" b="1" dirty="0">
                <a:latin typeface="Optima" charset="0"/>
              </a:rPr>
              <a:t>where</a:t>
            </a:r>
            <a:r>
              <a:rPr lang="en-US" altLang="en-US" sz="2200" dirty="0">
                <a:latin typeface="Optima" charset="0"/>
              </a:rPr>
              <a:t> you found moments that Douglass used these elements in his speech.</a:t>
            </a:r>
          </a:p>
          <a:p>
            <a:r>
              <a:rPr lang="en-US" altLang="en-US" sz="2200" dirty="0">
                <a:latin typeface="Optima" charset="0"/>
              </a:rPr>
              <a:t>Choose a speaker for your breakout room for the larger group discussion!</a:t>
            </a:r>
          </a:p>
          <a:p>
            <a:endParaRPr lang="en-US" sz="2200" dirty="0"/>
          </a:p>
        </p:txBody>
      </p:sp>
      <p:pic>
        <p:nvPicPr>
          <p:cNvPr id="3074" name="Picture 2" descr="Frederick Douglass - BrainPOP">
            <a:extLst>
              <a:ext uri="{FF2B5EF4-FFF2-40B4-BE49-F238E27FC236}">
                <a16:creationId xmlns:a16="http://schemas.microsoft.com/office/drawing/2014/main" id="{8B27E6C8-13FF-48B9-9A44-479CE80E3F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751" r="597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3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932954-EE65-4C55-9D61-FE352CC29BA2}"/>
              </a:ext>
            </a:extLst>
          </p:cNvPr>
          <p:cNvSpPr>
            <a:spLocks noGrp="1"/>
          </p:cNvSpPr>
          <p:nvPr>
            <p:ph type="title"/>
          </p:nvPr>
        </p:nvSpPr>
        <p:spPr>
          <a:xfrm>
            <a:off x="640080" y="325369"/>
            <a:ext cx="4368602" cy="1956841"/>
          </a:xfrm>
        </p:spPr>
        <p:txBody>
          <a:bodyPr anchor="b">
            <a:normAutofit/>
          </a:bodyPr>
          <a:lstStyle/>
          <a:p>
            <a:r>
              <a:rPr lang="en-US" sz="5400" dirty="0"/>
              <a:t>Quotes</a:t>
            </a:r>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69F25BD-C8A7-4921-8ED9-D6DE9E20C01F}"/>
              </a:ext>
            </a:extLst>
          </p:cNvPr>
          <p:cNvSpPr>
            <a:spLocks noGrp="1"/>
          </p:cNvSpPr>
          <p:nvPr>
            <p:ph idx="1"/>
          </p:nvPr>
        </p:nvSpPr>
        <p:spPr>
          <a:xfrm>
            <a:off x="640080" y="2872898"/>
            <a:ext cx="4443197" cy="3773707"/>
          </a:xfrm>
        </p:spPr>
        <p:txBody>
          <a:bodyPr>
            <a:normAutofit fontScale="92500" lnSpcReduction="20000"/>
          </a:bodyPr>
          <a:lstStyle/>
          <a:p>
            <a:r>
              <a:rPr lang="en-US" sz="2000" dirty="0"/>
              <a:t>In your speech or letter, I encourage you to quote people you’ve interviewed, articles you’ve read, or statistics you’ve found.</a:t>
            </a:r>
          </a:p>
          <a:p>
            <a:r>
              <a:rPr lang="en-US" sz="2000" dirty="0"/>
              <a:t>How can a quote or two assist you in your current project?</a:t>
            </a:r>
          </a:p>
          <a:p>
            <a:r>
              <a:rPr lang="en-US" sz="2000" dirty="0"/>
              <a:t>What problems might come up when using quotes?</a:t>
            </a:r>
          </a:p>
          <a:p>
            <a:r>
              <a:rPr lang="en-US" sz="2000" dirty="0"/>
              <a:t>Let’s go to the resource about “quote sandwiches”: </a:t>
            </a:r>
          </a:p>
          <a:p>
            <a:pPr marL="0" indent="0">
              <a:buNone/>
            </a:pPr>
            <a:r>
              <a:rPr lang="en-US" sz="2000" dirty="0">
                <a:hlinkClick r:id="rId2"/>
              </a:rPr>
              <a:t>https://www.washoeschools.net/cms/lib/NV01912265/Centricity/Domain/253/Social%20Studies/The%20Quote%20Sandwich.pdf</a:t>
            </a:r>
            <a:endParaRPr lang="en-US" sz="2000" dirty="0"/>
          </a:p>
        </p:txBody>
      </p:sp>
      <p:pic>
        <p:nvPicPr>
          <p:cNvPr id="1026" name="Picture 2" descr="Quibbles over quotation marks - Editor Group">
            <a:extLst>
              <a:ext uri="{FF2B5EF4-FFF2-40B4-BE49-F238E27FC236}">
                <a16:creationId xmlns:a16="http://schemas.microsoft.com/office/drawing/2014/main" id="{3C3360BD-2EEE-4C87-9C46-D0DE2328FD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251" r="16796"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997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22C1EF-3869-4453-B7D3-9B2A68F73470}"/>
              </a:ext>
            </a:extLst>
          </p:cNvPr>
          <p:cNvSpPr>
            <a:spLocks noGrp="1"/>
          </p:cNvSpPr>
          <p:nvPr>
            <p:ph type="title"/>
          </p:nvPr>
        </p:nvSpPr>
        <p:spPr>
          <a:xfrm>
            <a:off x="572493" y="238539"/>
            <a:ext cx="11018520" cy="1434415"/>
          </a:xfrm>
        </p:spPr>
        <p:txBody>
          <a:bodyPr anchor="b">
            <a:normAutofit/>
          </a:bodyPr>
          <a:lstStyle/>
          <a:p>
            <a:r>
              <a:rPr lang="en-US" sz="5400"/>
              <a:t>Creating Quote Sandwiches</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330A508-2FDE-4B03-9CCD-B93308A7BD43}"/>
              </a:ext>
            </a:extLst>
          </p:cNvPr>
          <p:cNvSpPr>
            <a:spLocks noGrp="1"/>
          </p:cNvSpPr>
          <p:nvPr>
            <p:ph idx="1"/>
          </p:nvPr>
        </p:nvSpPr>
        <p:spPr>
          <a:xfrm>
            <a:off x="572493" y="2071316"/>
            <a:ext cx="8168384" cy="4119172"/>
          </a:xfrm>
        </p:spPr>
        <p:txBody>
          <a:bodyPr anchor="t">
            <a:normAutofit/>
          </a:bodyPr>
          <a:lstStyle/>
          <a:p>
            <a:pPr marL="0" indent="0">
              <a:buNone/>
            </a:pPr>
            <a:r>
              <a:rPr lang="en-US" sz="1800" b="1" i="0" dirty="0">
                <a:effectLst/>
                <a:latin typeface="Lato" panose="020F0502020204030203" pitchFamily="34" charset="0"/>
              </a:rPr>
              <a:t>Write a Post </a:t>
            </a:r>
            <a:r>
              <a:rPr lang="en-US" sz="1800" b="0" i="0" dirty="0">
                <a:effectLst/>
                <a:latin typeface="Lato" panose="020F0502020204030203" pitchFamily="34" charset="0"/>
              </a:rPr>
              <a:t>titled </a:t>
            </a:r>
            <a:r>
              <a:rPr lang="en-US" sz="1800" b="1" i="0" dirty="0">
                <a:effectLst/>
                <a:latin typeface="Lato" panose="020F0502020204030203" pitchFamily="34" charset="0"/>
              </a:rPr>
              <a:t>Full Name, Responding to Douglass</a:t>
            </a:r>
            <a:r>
              <a:rPr lang="en-US" sz="1800" b="0" i="0" dirty="0">
                <a:effectLst/>
                <a:latin typeface="Lato" panose="020F0502020204030203" pitchFamily="34" charset="0"/>
              </a:rPr>
              <a:t>; post it under </a:t>
            </a:r>
            <a:r>
              <a:rPr lang="en-US" sz="1800" b="1" i="0" dirty="0">
                <a:effectLst/>
                <a:latin typeface="Lato" panose="020F0502020204030203" pitchFamily="34" charset="0"/>
              </a:rPr>
              <a:t>Introductory Work</a:t>
            </a:r>
            <a:r>
              <a:rPr lang="en-US" sz="1800" b="0" i="0" dirty="0">
                <a:effectLst/>
                <a:latin typeface="Lato" panose="020F0502020204030203" pitchFamily="34" charset="0"/>
              </a:rPr>
              <a:t>, in which you do the following (approximately 200-250 words):</a:t>
            </a:r>
          </a:p>
          <a:p>
            <a:pPr marL="914400" lvl="1" indent="-457200">
              <a:buFont typeface="+mj-lt"/>
              <a:buAutoNum type="arabicPeriod"/>
            </a:pPr>
            <a:r>
              <a:rPr lang="en-US" sz="1800" b="0" i="0" dirty="0">
                <a:effectLst/>
                <a:latin typeface="Lato" panose="020F0502020204030203" pitchFamily="34" charset="0"/>
              </a:rPr>
              <a:t>Having read and listened to Douglass’s speech, what do you believe he is arguing? </a:t>
            </a:r>
            <a:r>
              <a:rPr lang="en-US" sz="1800" b="1" i="0" dirty="0">
                <a:effectLst/>
                <a:latin typeface="Lato" panose="020F0502020204030203" pitchFamily="34" charset="0"/>
              </a:rPr>
              <a:t>Write</a:t>
            </a:r>
            <a:r>
              <a:rPr lang="en-US" sz="1800" b="0" i="0" dirty="0">
                <a:effectLst/>
                <a:latin typeface="Lato" panose="020F0502020204030203" pitchFamily="34" charset="0"/>
              </a:rPr>
              <a:t> a short summary of what he is saying.</a:t>
            </a:r>
          </a:p>
          <a:p>
            <a:pPr marL="914400" lvl="1" indent="-457200">
              <a:buFont typeface="+mj-lt"/>
              <a:buAutoNum type="arabicPeriod"/>
            </a:pPr>
            <a:r>
              <a:rPr lang="en-US" sz="1800" i="0" dirty="0">
                <a:effectLst/>
                <a:latin typeface="Lato" panose="020F0502020204030203" pitchFamily="34" charset="0"/>
              </a:rPr>
              <a:t>Now</a:t>
            </a:r>
            <a:r>
              <a:rPr lang="en-US" sz="1800" b="0" i="0" dirty="0">
                <a:effectLst/>
                <a:latin typeface="Lato" panose="020F0502020204030203" pitchFamily="34" charset="0"/>
              </a:rPr>
              <a:t>, pick </a:t>
            </a:r>
            <a:r>
              <a:rPr lang="en-US" sz="1800" b="1" i="0" dirty="0">
                <a:effectLst/>
                <a:latin typeface="Lato" panose="020F0502020204030203" pitchFamily="34" charset="0"/>
              </a:rPr>
              <a:t>two</a:t>
            </a:r>
            <a:r>
              <a:rPr lang="en-US" sz="1800" b="0" i="0" dirty="0">
                <a:effectLst/>
                <a:latin typeface="Lato" panose="020F0502020204030203" pitchFamily="34" charset="0"/>
              </a:rPr>
              <a:t> </a:t>
            </a:r>
            <a:r>
              <a:rPr lang="en-US" sz="1800" b="1" i="0" dirty="0">
                <a:effectLst/>
                <a:latin typeface="Lato" panose="020F0502020204030203" pitchFamily="34" charset="0"/>
              </a:rPr>
              <a:t>quotations</a:t>
            </a:r>
            <a:r>
              <a:rPr lang="en-US" sz="1800" b="0" i="0" dirty="0">
                <a:effectLst/>
                <a:latin typeface="Lato" panose="020F0502020204030203" pitchFamily="34" charset="0"/>
              </a:rPr>
              <a:t> from the text where Douglass helps his listeners understand the problem he is making visible. Use the “</a:t>
            </a:r>
            <a:r>
              <a:rPr lang="en-US" sz="1800" b="0" i="0" u="none" strike="noStrike" dirty="0">
                <a:effectLst/>
                <a:latin typeface="Lato" panose="020F0502020204030203" pitchFamily="34" charset="0"/>
              </a:rPr>
              <a:t>The Quote Sandwich</a:t>
            </a:r>
            <a:r>
              <a:rPr lang="en-US" sz="1800" b="0" i="0" dirty="0">
                <a:effectLst/>
                <a:latin typeface="Lato" panose="020F0502020204030203" pitchFamily="34" charset="0"/>
              </a:rPr>
              <a:t>” technique when you </a:t>
            </a:r>
            <a:r>
              <a:rPr lang="en-US" sz="1800" b="1" i="0" dirty="0">
                <a:effectLst/>
                <a:latin typeface="Lato" panose="020F0502020204030203" pitchFamily="34" charset="0"/>
              </a:rPr>
              <a:t>initially</a:t>
            </a:r>
            <a:r>
              <a:rPr lang="en-US" sz="1800" b="0" i="0" dirty="0">
                <a:effectLst/>
                <a:latin typeface="Lato" panose="020F0502020204030203" pitchFamily="34" charset="0"/>
              </a:rPr>
              <a:t> quote. </a:t>
            </a:r>
            <a:r>
              <a:rPr lang="en-US" sz="1800" b="1" i="0" dirty="0">
                <a:solidFill>
                  <a:srgbClr val="FF0000"/>
                </a:solidFill>
                <a:effectLst/>
                <a:latin typeface="Lato" panose="020F0502020204030203" pitchFamily="34" charset="0"/>
              </a:rPr>
              <a:t>Follow the template that is on the Agenda for Week 6.</a:t>
            </a:r>
          </a:p>
          <a:p>
            <a:pPr marL="1143000" lvl="2" indent="-228600">
              <a:buFont typeface="Arial" panose="020B0604020202020204" pitchFamily="34" charset="0"/>
              <a:buChar char="•"/>
            </a:pPr>
            <a:r>
              <a:rPr lang="en-US" sz="1800" b="1" i="0" dirty="0">
                <a:effectLst/>
                <a:latin typeface="Lato" panose="020F0502020204030203" pitchFamily="34" charset="0"/>
              </a:rPr>
              <a:t>Quote</a:t>
            </a:r>
            <a:r>
              <a:rPr lang="en-US" sz="1800" b="0" i="0" dirty="0">
                <a:effectLst/>
                <a:latin typeface="Lato" panose="020F0502020204030203" pitchFamily="34" charset="0"/>
              </a:rPr>
              <a:t> the passage/lines using proper MLA citation formatting (be sure to quote accurately). Use the “quote sandwich” method.</a:t>
            </a:r>
          </a:p>
          <a:p>
            <a:pPr marL="1143000" lvl="2" indent="-228600">
              <a:buFont typeface="Arial" panose="020B0604020202020204" pitchFamily="34" charset="0"/>
              <a:buChar char="•"/>
            </a:pPr>
            <a:r>
              <a:rPr lang="en-US" sz="1800" b="1" i="0" dirty="0">
                <a:effectLst/>
                <a:latin typeface="Lato" panose="020F0502020204030203" pitchFamily="34" charset="0"/>
              </a:rPr>
              <a:t>Paraphrase</a:t>
            </a:r>
            <a:r>
              <a:rPr lang="en-US" sz="1800" b="0" i="0" dirty="0">
                <a:effectLst/>
                <a:latin typeface="Lato" panose="020F0502020204030203" pitchFamily="34" charset="0"/>
              </a:rPr>
              <a:t> the quote (put it in your own words).</a:t>
            </a:r>
          </a:p>
          <a:p>
            <a:pPr marL="1143000" lvl="2" indent="-228600">
              <a:buFont typeface="Arial" panose="020B0604020202020204" pitchFamily="34" charset="0"/>
              <a:buChar char="•"/>
            </a:pPr>
            <a:r>
              <a:rPr lang="en-US" sz="1800" b="1" i="0" dirty="0">
                <a:effectLst/>
                <a:latin typeface="Lato" panose="020F0502020204030203" pitchFamily="34" charset="0"/>
              </a:rPr>
              <a:t>Explain </a:t>
            </a:r>
            <a:r>
              <a:rPr lang="en-US" sz="1800" b="0" i="0" dirty="0">
                <a:effectLst/>
                <a:latin typeface="Lato" panose="020F0502020204030203" pitchFamily="34" charset="0"/>
              </a:rPr>
              <a:t>how this quote helps Douglass to illustrate his argument.</a:t>
            </a:r>
          </a:p>
          <a:p>
            <a:pPr marL="0" indent="0">
              <a:buNone/>
            </a:pPr>
            <a:endParaRPr lang="en-US" sz="1800" dirty="0"/>
          </a:p>
        </p:txBody>
      </p:sp>
      <p:pic>
        <p:nvPicPr>
          <p:cNvPr id="2050" name="Picture 2" descr="Cute sandwich cartoon character 639437 Vector Art at Vecteezy">
            <a:extLst>
              <a:ext uri="{FF2B5EF4-FFF2-40B4-BE49-F238E27FC236}">
                <a16:creationId xmlns:a16="http://schemas.microsoft.com/office/drawing/2014/main" id="{4CBB6783-7599-4552-8385-74824B87A4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796" b="2"/>
          <a:stretch/>
        </p:blipFill>
        <p:spPr bwMode="auto">
          <a:xfrm>
            <a:off x="8651210" y="2093977"/>
            <a:ext cx="2965511" cy="3082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797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fontScale="92500"/>
          </a:bodyPr>
          <a:lstStyle/>
          <a:p>
            <a:r>
              <a:rPr lang="en-US" i="0" dirty="0">
                <a:solidFill>
                  <a:srgbClr val="444444"/>
                </a:solidFill>
                <a:effectLst/>
                <a:latin typeface="Lato" panose="020F0502020204030203" pitchFamily="34" charset="0"/>
              </a:rPr>
              <a:t>Write a Post titled Full Name, Responding to Douglass; post it under Introductory Work, in which you do the following:</a:t>
            </a:r>
          </a:p>
          <a:p>
            <a:pPr lvl="1"/>
            <a:r>
              <a:rPr lang="en-US" i="0" dirty="0">
                <a:solidFill>
                  <a:srgbClr val="444444"/>
                </a:solidFill>
                <a:effectLst/>
                <a:latin typeface="Lato" panose="020F0502020204030203" pitchFamily="34" charset="0"/>
              </a:rPr>
              <a:t>Having read and listened to Douglass’s speech, what do you believe he is arguing? Write a short summary of what he is saying.</a:t>
            </a:r>
          </a:p>
          <a:p>
            <a:pPr lvl="1"/>
            <a:r>
              <a:rPr lang="en-US" i="0" dirty="0">
                <a:solidFill>
                  <a:srgbClr val="444444"/>
                </a:solidFill>
                <a:effectLst/>
                <a:latin typeface="Lato" panose="020F0502020204030203" pitchFamily="34" charset="0"/>
              </a:rPr>
              <a:t>Now, pick two quotations from the text where Douglass helps his listeners understand the problem he is making visible. Use the “The Quote Sandwich” technique. Follow the template that is on the Agenda for Week 6.</a:t>
            </a:r>
          </a:p>
          <a:p>
            <a:r>
              <a:rPr lang="en-US" i="0" dirty="0">
                <a:solidFill>
                  <a:srgbClr val="444444"/>
                </a:solidFill>
                <a:effectLst/>
                <a:latin typeface="Lato" panose="020F0502020204030203" pitchFamily="34" charset="0"/>
              </a:rPr>
              <a:t>Hit “reply” to the Discussion Question “Douglass’s Writing Strategies”: Describe one of Douglass’s writing strategies that gets your attention. Explain what he is doing and why it caught your attention. </a:t>
            </a:r>
          </a:p>
          <a:p>
            <a:r>
              <a:rPr lang="en-US" i="0" dirty="0">
                <a:solidFill>
                  <a:srgbClr val="444444"/>
                </a:solidFill>
                <a:effectLst/>
                <a:latin typeface="Lato" panose="020F0502020204030203" pitchFamily="34" charset="0"/>
              </a:rPr>
              <a:t>BOTH assignments are due by class time on Wednesday, September 29.</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5834" y="4208206"/>
            <a:ext cx="1874548" cy="264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2092</TotalTime>
  <Words>575</Words>
  <Application>Microsoft Office PowerPoint</Application>
  <PresentationFormat>Widescreen</PresentationFormat>
  <Paragraphs>40</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Lato</vt:lpstr>
      <vt:lpstr>Optima</vt:lpstr>
      <vt:lpstr>Office Theme</vt:lpstr>
      <vt:lpstr>ENG 1121  English Composition 2 </vt:lpstr>
      <vt:lpstr>Research is formalized curiosity. It is poking and prying with a purpose.  – Zora Neale Hurston</vt:lpstr>
      <vt:lpstr>Did Douglass…?</vt:lpstr>
      <vt:lpstr>Quotes</vt:lpstr>
      <vt:lpstr>Creating Quote Sandwiches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30</cp:revision>
  <dcterms:created xsi:type="dcterms:W3CDTF">2020-01-25T02:18:25Z</dcterms:created>
  <dcterms:modified xsi:type="dcterms:W3CDTF">2021-09-27T19:46:34Z</dcterms:modified>
</cp:coreProperties>
</file>