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59" r:id="rId2"/>
  </p:sldIdLst>
  <p:sldSz cx="18288000" cy="27432000"/>
  <p:notesSz cx="6858000" cy="9144000"/>
  <p:defaultTextStyle>
    <a:defPPr>
      <a:defRPr lang="en-US"/>
    </a:defPPr>
    <a:lvl1pPr algn="l" rtl="0" fontAlgn="base">
      <a:spcBef>
        <a:spcPct val="0"/>
      </a:spcBef>
      <a:spcAft>
        <a:spcPct val="0"/>
      </a:spcAft>
      <a:defRPr sz="6400" kern="1200">
        <a:solidFill>
          <a:schemeClr val="tx1"/>
        </a:solidFill>
        <a:latin typeface="Times New Roman" charset="0"/>
        <a:ea typeface="+mn-ea"/>
        <a:cs typeface="+mn-cs"/>
      </a:defRPr>
    </a:lvl1pPr>
    <a:lvl2pPr marL="293065" algn="l" rtl="0" fontAlgn="base">
      <a:spcBef>
        <a:spcPct val="0"/>
      </a:spcBef>
      <a:spcAft>
        <a:spcPct val="0"/>
      </a:spcAft>
      <a:defRPr sz="6400" kern="1200">
        <a:solidFill>
          <a:schemeClr val="tx1"/>
        </a:solidFill>
        <a:latin typeface="Times New Roman" charset="0"/>
        <a:ea typeface="+mn-ea"/>
        <a:cs typeface="+mn-cs"/>
      </a:defRPr>
    </a:lvl2pPr>
    <a:lvl3pPr marL="586130" algn="l" rtl="0" fontAlgn="base">
      <a:spcBef>
        <a:spcPct val="0"/>
      </a:spcBef>
      <a:spcAft>
        <a:spcPct val="0"/>
      </a:spcAft>
      <a:defRPr sz="6400" kern="1200">
        <a:solidFill>
          <a:schemeClr val="tx1"/>
        </a:solidFill>
        <a:latin typeface="Times New Roman" charset="0"/>
        <a:ea typeface="+mn-ea"/>
        <a:cs typeface="+mn-cs"/>
      </a:defRPr>
    </a:lvl3pPr>
    <a:lvl4pPr marL="879196" algn="l" rtl="0" fontAlgn="base">
      <a:spcBef>
        <a:spcPct val="0"/>
      </a:spcBef>
      <a:spcAft>
        <a:spcPct val="0"/>
      </a:spcAft>
      <a:defRPr sz="6400" kern="1200">
        <a:solidFill>
          <a:schemeClr val="tx1"/>
        </a:solidFill>
        <a:latin typeface="Times New Roman" charset="0"/>
        <a:ea typeface="+mn-ea"/>
        <a:cs typeface="+mn-cs"/>
      </a:defRPr>
    </a:lvl4pPr>
    <a:lvl5pPr marL="1172261" algn="l" rtl="0" fontAlgn="base">
      <a:spcBef>
        <a:spcPct val="0"/>
      </a:spcBef>
      <a:spcAft>
        <a:spcPct val="0"/>
      </a:spcAft>
      <a:defRPr sz="6400" kern="1200">
        <a:solidFill>
          <a:schemeClr val="tx1"/>
        </a:solidFill>
        <a:latin typeface="Times New Roman" charset="0"/>
        <a:ea typeface="+mn-ea"/>
        <a:cs typeface="+mn-cs"/>
      </a:defRPr>
    </a:lvl5pPr>
    <a:lvl6pPr marL="1465326" algn="l" defTabSz="586130" rtl="0" eaLnBrk="1" latinLnBrk="0" hangingPunct="1">
      <a:defRPr sz="6400" kern="1200">
        <a:solidFill>
          <a:schemeClr val="tx1"/>
        </a:solidFill>
        <a:latin typeface="Times New Roman" charset="0"/>
        <a:ea typeface="+mn-ea"/>
        <a:cs typeface="+mn-cs"/>
      </a:defRPr>
    </a:lvl6pPr>
    <a:lvl7pPr marL="1758391" algn="l" defTabSz="586130" rtl="0" eaLnBrk="1" latinLnBrk="0" hangingPunct="1">
      <a:defRPr sz="6400" kern="1200">
        <a:solidFill>
          <a:schemeClr val="tx1"/>
        </a:solidFill>
        <a:latin typeface="Times New Roman" charset="0"/>
        <a:ea typeface="+mn-ea"/>
        <a:cs typeface="+mn-cs"/>
      </a:defRPr>
    </a:lvl7pPr>
    <a:lvl8pPr marL="2051456" algn="l" defTabSz="586130" rtl="0" eaLnBrk="1" latinLnBrk="0" hangingPunct="1">
      <a:defRPr sz="6400" kern="1200">
        <a:solidFill>
          <a:schemeClr val="tx1"/>
        </a:solidFill>
        <a:latin typeface="Times New Roman" charset="0"/>
        <a:ea typeface="+mn-ea"/>
        <a:cs typeface="+mn-cs"/>
      </a:defRPr>
    </a:lvl8pPr>
    <a:lvl9pPr marL="2344522" algn="l" defTabSz="586130" rtl="0" eaLnBrk="1" latinLnBrk="0" hangingPunct="1">
      <a:defRPr sz="6400" kern="1200">
        <a:solidFill>
          <a:schemeClr val="tx1"/>
        </a:solidFill>
        <a:latin typeface="Times New Roman" charset="0"/>
        <a:ea typeface="+mn-ea"/>
        <a:cs typeface="+mn-cs"/>
      </a:defRPr>
    </a:lvl9pPr>
  </p:defaultTextStyle>
  <p:extLst>
    <p:ext uri="{EFAFB233-063F-42B5-8137-9DF3F51BA10A}">
      <p15:sldGuideLst xmlns:p15="http://schemas.microsoft.com/office/powerpoint/2012/main">
        <p15:guide id="1" orient="horz" pos="8640">
          <p15:clr>
            <a:srgbClr val="A4A3A4"/>
          </p15:clr>
        </p15:guide>
        <p15:guide id="2" pos="57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42B10"/>
    <a:srgbClr val="CC3300"/>
    <a:srgbClr val="FF0000"/>
    <a:srgbClr val="B67500"/>
    <a:srgbClr val="0125BD"/>
    <a:srgbClr val="3B3D82"/>
    <a:srgbClr val="3B3D95"/>
    <a:srgbClr val="008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6874" autoAdjust="0"/>
    <p:restoredTop sz="94660"/>
  </p:normalViewPr>
  <p:slideViewPr>
    <p:cSldViewPr>
      <p:cViewPr>
        <p:scale>
          <a:sx n="50" d="100"/>
          <a:sy n="50" d="100"/>
        </p:scale>
        <p:origin x="1524" y="-4572"/>
      </p:cViewPr>
      <p:guideLst>
        <p:guide orient="horz" pos="8640"/>
        <p:guide pos="576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4F67392-6E1C-4078-806E-F2F2972BA18D}" type="datetimeFigureOut">
              <a:rPr lang="en-US" smtClean="0"/>
              <a:t>5/24/2018</a:t>
            </a:fld>
            <a:endParaRPr lang="en-US"/>
          </a:p>
        </p:txBody>
      </p:sp>
      <p:sp>
        <p:nvSpPr>
          <p:cNvPr id="4" name="Slide Image Placeholder 3"/>
          <p:cNvSpPr>
            <a:spLocks noGrp="1" noRot="1" noChangeAspect="1"/>
          </p:cNvSpPr>
          <p:nvPr>
            <p:ph type="sldImg" idx="2"/>
          </p:nvPr>
        </p:nvSpPr>
        <p:spPr>
          <a:xfrm>
            <a:off x="2400300" y="1143000"/>
            <a:ext cx="2057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C375B45-7EE5-4150-80DC-A4C63E0C136F}" type="slidenum">
              <a:rPr lang="en-US" smtClean="0"/>
              <a:t>‹#›</a:t>
            </a:fld>
            <a:endParaRPr lang="en-US"/>
          </a:p>
        </p:txBody>
      </p:sp>
    </p:spTree>
    <p:extLst>
      <p:ext uri="{BB962C8B-B14F-4D97-AF65-F5344CB8AC3E}">
        <p14:creationId xmlns:p14="http://schemas.microsoft.com/office/powerpoint/2010/main" val="379712307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371298" y="8521803"/>
            <a:ext cx="15545405" cy="5879383"/>
          </a:xfrm>
        </p:spPr>
        <p:txBody>
          <a:bodyPr/>
          <a:lstStyle/>
          <a:p>
            <a:r>
              <a:rPr lang="en-US" dirty="0" smtClean="0"/>
              <a:t>Click to edit Master title style</a:t>
            </a:r>
            <a:endParaRPr lang="en-US" dirty="0"/>
          </a:p>
        </p:txBody>
      </p:sp>
      <p:sp>
        <p:nvSpPr>
          <p:cNvPr id="3" name="Subtitle 2"/>
          <p:cNvSpPr>
            <a:spLocks noGrp="1"/>
          </p:cNvSpPr>
          <p:nvPr>
            <p:ph type="subTitle" idx="1"/>
          </p:nvPr>
        </p:nvSpPr>
        <p:spPr>
          <a:xfrm>
            <a:off x="2743352" y="15544186"/>
            <a:ext cx="12801298" cy="7011629"/>
          </a:xfrm>
        </p:spPr>
        <p:txBody>
          <a:bodyPr/>
          <a:lstStyle>
            <a:lvl1pPr marL="0" indent="0" algn="ctr">
              <a:buNone/>
              <a:defRPr/>
            </a:lvl1pPr>
            <a:lvl2pPr marL="293065" indent="0" algn="ctr">
              <a:buNone/>
              <a:defRPr/>
            </a:lvl2pPr>
            <a:lvl3pPr marL="586130" indent="0" algn="ctr">
              <a:buNone/>
              <a:defRPr/>
            </a:lvl3pPr>
            <a:lvl4pPr marL="879196" indent="0" algn="ctr">
              <a:buNone/>
              <a:defRPr/>
            </a:lvl4pPr>
            <a:lvl5pPr marL="1172261" indent="0" algn="ctr">
              <a:buNone/>
              <a:defRPr/>
            </a:lvl5pPr>
            <a:lvl6pPr marL="1465326" indent="0" algn="ctr">
              <a:buNone/>
              <a:defRPr/>
            </a:lvl6pPr>
            <a:lvl7pPr marL="1758391" indent="0" algn="ctr">
              <a:buNone/>
              <a:defRPr/>
            </a:lvl7pPr>
            <a:lvl8pPr marL="2051456" indent="0" algn="ctr">
              <a:buNone/>
              <a:defRPr/>
            </a:lvl8pPr>
            <a:lvl9pPr marL="2344522"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dirty="0"/>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0AD47CEC-A31A-44FE-98EB-77DB8027DB35}"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66BD712A-B63B-49BA-9062-36F8ADCDE413}"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3030352" y="2438094"/>
            <a:ext cx="3886351" cy="21945906"/>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371298" y="2438094"/>
            <a:ext cx="11586482" cy="21945906"/>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993ECEA4-19EE-44A7-A9FE-39824E381DB4}"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0321EB48-236C-477F-8F2C-39ACC086AB19}"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444626" y="17627396"/>
            <a:ext cx="15544648" cy="5449222"/>
          </a:xfrm>
        </p:spPr>
        <p:txBody>
          <a:bodyPr anchor="t"/>
          <a:lstStyle>
            <a:lvl1pPr algn="l">
              <a:defRPr sz="2600" b="1" cap="all"/>
            </a:lvl1pPr>
          </a:lstStyle>
          <a:p>
            <a:r>
              <a:rPr lang="en-US" smtClean="0"/>
              <a:t>Click to edit Master title style</a:t>
            </a:r>
            <a:endParaRPr lang="en-US"/>
          </a:p>
        </p:txBody>
      </p:sp>
      <p:sp>
        <p:nvSpPr>
          <p:cNvPr id="3" name="Text Placeholder 2"/>
          <p:cNvSpPr>
            <a:spLocks noGrp="1"/>
          </p:cNvSpPr>
          <p:nvPr>
            <p:ph type="body" idx="1"/>
          </p:nvPr>
        </p:nvSpPr>
        <p:spPr>
          <a:xfrm>
            <a:off x="1444626" y="11626646"/>
            <a:ext cx="15544648" cy="6000750"/>
          </a:xfrm>
        </p:spPr>
        <p:txBody>
          <a:bodyPr anchor="b"/>
          <a:lstStyle>
            <a:lvl1pPr marL="0" indent="0">
              <a:buNone/>
              <a:defRPr sz="1300"/>
            </a:lvl1pPr>
            <a:lvl2pPr marL="293065" indent="0">
              <a:buNone/>
              <a:defRPr sz="1200"/>
            </a:lvl2pPr>
            <a:lvl3pPr marL="586130" indent="0">
              <a:buNone/>
              <a:defRPr sz="1000"/>
            </a:lvl3pPr>
            <a:lvl4pPr marL="879196" indent="0">
              <a:buNone/>
              <a:defRPr sz="900"/>
            </a:lvl4pPr>
            <a:lvl5pPr marL="1172261" indent="0">
              <a:buNone/>
              <a:defRPr sz="900"/>
            </a:lvl5pPr>
            <a:lvl6pPr marL="1465326" indent="0">
              <a:buNone/>
              <a:defRPr sz="900"/>
            </a:lvl6pPr>
            <a:lvl7pPr marL="1758391" indent="0">
              <a:buNone/>
              <a:defRPr sz="900"/>
            </a:lvl7pPr>
            <a:lvl8pPr marL="2051456" indent="0">
              <a:buNone/>
              <a:defRPr sz="900"/>
            </a:lvl8pPr>
            <a:lvl9pPr marL="2344522" indent="0">
              <a:buNone/>
              <a:defRPr sz="9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99A74F51-D0D3-4B48-B2A1-02CFAEE0AE02}"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371298" y="7924187"/>
            <a:ext cx="7736417" cy="16459814"/>
          </a:xfrm>
        </p:spPr>
        <p:txBody>
          <a:bodyPr/>
          <a:lstStyle>
            <a:lvl1pPr>
              <a:defRPr sz="1800"/>
            </a:lvl1pPr>
            <a:lvl2pPr>
              <a:defRPr sz="1500"/>
            </a:lvl2pPr>
            <a:lvl3pPr>
              <a:defRPr sz="13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9180286" y="7924187"/>
            <a:ext cx="7736417" cy="16459814"/>
          </a:xfrm>
        </p:spPr>
        <p:txBody>
          <a:bodyPr/>
          <a:lstStyle>
            <a:lvl1pPr>
              <a:defRPr sz="1800"/>
            </a:lvl1pPr>
            <a:lvl2pPr>
              <a:defRPr sz="1500"/>
            </a:lvl2pPr>
            <a:lvl3pPr>
              <a:defRPr sz="13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B67303C4-A72A-4085-8D61-57395161C268}"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4703" y="1098448"/>
            <a:ext cx="16458595" cy="4572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914703" y="6140554"/>
            <a:ext cx="8080375" cy="2559460"/>
          </a:xfrm>
        </p:spPr>
        <p:txBody>
          <a:bodyPr anchor="b"/>
          <a:lstStyle>
            <a:lvl1pPr marL="0" indent="0">
              <a:buNone/>
              <a:defRPr sz="1500" b="1"/>
            </a:lvl1pPr>
            <a:lvl2pPr marL="293065" indent="0">
              <a:buNone/>
              <a:defRPr sz="1300" b="1"/>
            </a:lvl2pPr>
            <a:lvl3pPr marL="586130" indent="0">
              <a:buNone/>
              <a:defRPr sz="1200" b="1"/>
            </a:lvl3pPr>
            <a:lvl4pPr marL="879196" indent="0">
              <a:buNone/>
              <a:defRPr sz="1000" b="1"/>
            </a:lvl4pPr>
            <a:lvl5pPr marL="1172261" indent="0">
              <a:buNone/>
              <a:defRPr sz="1000" b="1"/>
            </a:lvl5pPr>
            <a:lvl6pPr marL="1465326" indent="0">
              <a:buNone/>
              <a:defRPr sz="1000" b="1"/>
            </a:lvl6pPr>
            <a:lvl7pPr marL="1758391" indent="0">
              <a:buNone/>
              <a:defRPr sz="1000" b="1"/>
            </a:lvl7pPr>
            <a:lvl8pPr marL="2051456" indent="0">
              <a:buNone/>
              <a:defRPr sz="1000" b="1"/>
            </a:lvl8pPr>
            <a:lvl9pPr marL="2344522" indent="0">
              <a:buNone/>
              <a:defRPr sz="1000" b="1"/>
            </a:lvl9pPr>
          </a:lstStyle>
          <a:p>
            <a:pPr lvl="0"/>
            <a:r>
              <a:rPr lang="en-US" smtClean="0"/>
              <a:t>Click to edit Master text styles</a:t>
            </a:r>
          </a:p>
        </p:txBody>
      </p:sp>
      <p:sp>
        <p:nvSpPr>
          <p:cNvPr id="4" name="Content Placeholder 3"/>
          <p:cNvSpPr>
            <a:spLocks noGrp="1"/>
          </p:cNvSpPr>
          <p:nvPr>
            <p:ph sz="half" idx="2"/>
          </p:nvPr>
        </p:nvSpPr>
        <p:spPr>
          <a:xfrm>
            <a:off x="914703" y="8700013"/>
            <a:ext cx="8080375" cy="15805355"/>
          </a:xfrm>
        </p:spPr>
        <p:txBody>
          <a:bodyPr/>
          <a:lstStyle>
            <a:lvl1pPr>
              <a:defRPr sz="1500"/>
            </a:lvl1pPr>
            <a:lvl2pPr>
              <a:defRPr sz="1300"/>
            </a:lvl2pPr>
            <a:lvl3pPr>
              <a:defRPr sz="1200"/>
            </a:lvl3pPr>
            <a:lvl4pPr>
              <a:defRPr sz="1000"/>
            </a:lvl4pPr>
            <a:lvl5pPr>
              <a:defRPr sz="1000"/>
            </a:lvl5pPr>
            <a:lvl6pPr>
              <a:defRPr sz="1000"/>
            </a:lvl6pPr>
            <a:lvl7pPr>
              <a:defRPr sz="1000"/>
            </a:lvl7pPr>
            <a:lvl8pPr>
              <a:defRPr sz="1000"/>
            </a:lvl8pPr>
            <a:lvl9pPr>
              <a:defRPr sz="1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9289900" y="6140554"/>
            <a:ext cx="8083398" cy="2559460"/>
          </a:xfrm>
        </p:spPr>
        <p:txBody>
          <a:bodyPr anchor="b"/>
          <a:lstStyle>
            <a:lvl1pPr marL="0" indent="0">
              <a:buNone/>
              <a:defRPr sz="1500" b="1"/>
            </a:lvl1pPr>
            <a:lvl2pPr marL="293065" indent="0">
              <a:buNone/>
              <a:defRPr sz="1300" b="1"/>
            </a:lvl2pPr>
            <a:lvl3pPr marL="586130" indent="0">
              <a:buNone/>
              <a:defRPr sz="1200" b="1"/>
            </a:lvl3pPr>
            <a:lvl4pPr marL="879196" indent="0">
              <a:buNone/>
              <a:defRPr sz="1000" b="1"/>
            </a:lvl4pPr>
            <a:lvl5pPr marL="1172261" indent="0">
              <a:buNone/>
              <a:defRPr sz="1000" b="1"/>
            </a:lvl5pPr>
            <a:lvl6pPr marL="1465326" indent="0">
              <a:buNone/>
              <a:defRPr sz="1000" b="1"/>
            </a:lvl6pPr>
            <a:lvl7pPr marL="1758391" indent="0">
              <a:buNone/>
              <a:defRPr sz="1000" b="1"/>
            </a:lvl7pPr>
            <a:lvl8pPr marL="2051456" indent="0">
              <a:buNone/>
              <a:defRPr sz="1000" b="1"/>
            </a:lvl8pPr>
            <a:lvl9pPr marL="2344522" indent="0">
              <a:buNone/>
              <a:defRPr sz="1000" b="1"/>
            </a:lvl9pPr>
          </a:lstStyle>
          <a:p>
            <a:pPr lvl="0"/>
            <a:r>
              <a:rPr lang="en-US" smtClean="0"/>
              <a:t>Click to edit Master text styles</a:t>
            </a:r>
          </a:p>
        </p:txBody>
      </p:sp>
      <p:sp>
        <p:nvSpPr>
          <p:cNvPr id="6" name="Content Placeholder 5"/>
          <p:cNvSpPr>
            <a:spLocks noGrp="1"/>
          </p:cNvSpPr>
          <p:nvPr>
            <p:ph sz="quarter" idx="4"/>
          </p:nvPr>
        </p:nvSpPr>
        <p:spPr>
          <a:xfrm>
            <a:off x="9289900" y="8700013"/>
            <a:ext cx="8083398" cy="15805355"/>
          </a:xfrm>
        </p:spPr>
        <p:txBody>
          <a:bodyPr/>
          <a:lstStyle>
            <a:lvl1pPr>
              <a:defRPr sz="1500"/>
            </a:lvl1pPr>
            <a:lvl2pPr>
              <a:defRPr sz="1300"/>
            </a:lvl2pPr>
            <a:lvl3pPr>
              <a:defRPr sz="1200"/>
            </a:lvl3pPr>
            <a:lvl4pPr>
              <a:defRPr sz="1000"/>
            </a:lvl4pPr>
            <a:lvl5pPr>
              <a:defRPr sz="1000"/>
            </a:lvl5pPr>
            <a:lvl6pPr>
              <a:defRPr sz="1000"/>
            </a:lvl6pPr>
            <a:lvl7pPr>
              <a:defRPr sz="1000"/>
            </a:lvl7pPr>
            <a:lvl8pPr>
              <a:defRPr sz="1000"/>
            </a:lvl8pPr>
            <a:lvl9pPr>
              <a:defRPr sz="1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2CBDEC22-6EBF-4EF4-A306-151FC30A9F03}"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D27ED1F8-B7B2-4CDC-AD12-DD354C1DC868}"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8679A52E-FA6F-4BD1-937A-B4B17B477EA7}"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703" y="1092304"/>
            <a:ext cx="6016625" cy="4648814"/>
          </a:xfrm>
        </p:spPr>
        <p:txBody>
          <a:bodyPr anchor="b"/>
          <a:lstStyle>
            <a:lvl1pPr algn="l">
              <a:defRPr sz="1300" b="1"/>
            </a:lvl1pPr>
          </a:lstStyle>
          <a:p>
            <a:r>
              <a:rPr lang="en-US" smtClean="0"/>
              <a:t>Click to edit Master title style</a:t>
            </a:r>
            <a:endParaRPr lang="en-US"/>
          </a:p>
        </p:txBody>
      </p:sp>
      <p:sp>
        <p:nvSpPr>
          <p:cNvPr id="3" name="Content Placeholder 2"/>
          <p:cNvSpPr>
            <a:spLocks noGrp="1"/>
          </p:cNvSpPr>
          <p:nvPr>
            <p:ph idx="1"/>
          </p:nvPr>
        </p:nvSpPr>
        <p:spPr>
          <a:xfrm>
            <a:off x="7149798" y="1092303"/>
            <a:ext cx="10223500" cy="23413064"/>
          </a:xfrm>
        </p:spPr>
        <p:txBody>
          <a:bodyPr/>
          <a:lstStyle>
            <a:lvl1pPr>
              <a:defRPr sz="2100"/>
            </a:lvl1pPr>
            <a:lvl2pPr>
              <a:defRPr sz="1800"/>
            </a:lvl2pPr>
            <a:lvl3pPr>
              <a:defRPr sz="1500"/>
            </a:lvl3pPr>
            <a:lvl4pPr>
              <a:defRPr sz="1300"/>
            </a:lvl4pPr>
            <a:lvl5pPr>
              <a:defRPr sz="1300"/>
            </a:lvl5pPr>
            <a:lvl6pPr>
              <a:defRPr sz="1300"/>
            </a:lvl6pPr>
            <a:lvl7pPr>
              <a:defRPr sz="1300"/>
            </a:lvl7pPr>
            <a:lvl8pPr>
              <a:defRPr sz="1300"/>
            </a:lvl8pPr>
            <a:lvl9pPr>
              <a:defRPr sz="1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914703" y="5741118"/>
            <a:ext cx="6016625" cy="18764250"/>
          </a:xfrm>
        </p:spPr>
        <p:txBody>
          <a:bodyPr/>
          <a:lstStyle>
            <a:lvl1pPr marL="0" indent="0">
              <a:buNone/>
              <a:defRPr sz="900"/>
            </a:lvl1pPr>
            <a:lvl2pPr marL="293065" indent="0">
              <a:buNone/>
              <a:defRPr sz="800"/>
            </a:lvl2pPr>
            <a:lvl3pPr marL="586130" indent="0">
              <a:buNone/>
              <a:defRPr sz="600"/>
            </a:lvl3pPr>
            <a:lvl4pPr marL="879196" indent="0">
              <a:buNone/>
              <a:defRPr sz="600"/>
            </a:lvl4pPr>
            <a:lvl5pPr marL="1172261" indent="0">
              <a:buNone/>
              <a:defRPr sz="600"/>
            </a:lvl5pPr>
            <a:lvl6pPr marL="1465326" indent="0">
              <a:buNone/>
              <a:defRPr sz="600"/>
            </a:lvl6pPr>
            <a:lvl7pPr marL="1758391" indent="0">
              <a:buNone/>
              <a:defRPr sz="600"/>
            </a:lvl7pPr>
            <a:lvl8pPr marL="2051456" indent="0">
              <a:buNone/>
              <a:defRPr sz="600"/>
            </a:lvl8pPr>
            <a:lvl9pPr marL="2344522" indent="0">
              <a:buNone/>
              <a:defRPr sz="6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A189C86B-56E3-4E71-B2F1-9FAC9CF6FC85}"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584727" y="19202094"/>
            <a:ext cx="10972649" cy="2267564"/>
          </a:xfrm>
        </p:spPr>
        <p:txBody>
          <a:bodyPr anchor="b"/>
          <a:lstStyle>
            <a:lvl1pPr algn="l">
              <a:defRPr sz="1300" b="1"/>
            </a:lvl1pPr>
          </a:lstStyle>
          <a:p>
            <a:r>
              <a:rPr lang="en-US" smtClean="0"/>
              <a:t>Click to edit Master title style</a:t>
            </a:r>
            <a:endParaRPr lang="en-US"/>
          </a:p>
        </p:txBody>
      </p:sp>
      <p:sp>
        <p:nvSpPr>
          <p:cNvPr id="3" name="Picture Placeholder 2"/>
          <p:cNvSpPr>
            <a:spLocks noGrp="1"/>
          </p:cNvSpPr>
          <p:nvPr>
            <p:ph type="pic" idx="1"/>
          </p:nvPr>
        </p:nvSpPr>
        <p:spPr>
          <a:xfrm>
            <a:off x="3584727" y="2450384"/>
            <a:ext cx="10972649" cy="16459814"/>
          </a:xfrm>
        </p:spPr>
        <p:txBody>
          <a:bodyPr/>
          <a:lstStyle>
            <a:lvl1pPr marL="0" indent="0">
              <a:buNone/>
              <a:defRPr sz="2100"/>
            </a:lvl1pPr>
            <a:lvl2pPr marL="293065" indent="0">
              <a:buNone/>
              <a:defRPr sz="1800"/>
            </a:lvl2pPr>
            <a:lvl3pPr marL="586130" indent="0">
              <a:buNone/>
              <a:defRPr sz="1500"/>
            </a:lvl3pPr>
            <a:lvl4pPr marL="879196" indent="0">
              <a:buNone/>
              <a:defRPr sz="1300"/>
            </a:lvl4pPr>
            <a:lvl5pPr marL="1172261" indent="0">
              <a:buNone/>
              <a:defRPr sz="1300"/>
            </a:lvl5pPr>
            <a:lvl6pPr marL="1465326" indent="0">
              <a:buNone/>
              <a:defRPr sz="1300"/>
            </a:lvl6pPr>
            <a:lvl7pPr marL="1758391" indent="0">
              <a:buNone/>
              <a:defRPr sz="1300"/>
            </a:lvl7pPr>
            <a:lvl8pPr marL="2051456" indent="0">
              <a:buNone/>
              <a:defRPr sz="1300"/>
            </a:lvl8pPr>
            <a:lvl9pPr marL="2344522" indent="0">
              <a:buNone/>
              <a:defRPr sz="1300"/>
            </a:lvl9pPr>
          </a:lstStyle>
          <a:p>
            <a:endParaRPr lang="en-US"/>
          </a:p>
        </p:txBody>
      </p:sp>
      <p:sp>
        <p:nvSpPr>
          <p:cNvPr id="4" name="Text Placeholder 3"/>
          <p:cNvSpPr>
            <a:spLocks noGrp="1"/>
          </p:cNvSpPr>
          <p:nvPr>
            <p:ph type="body" sz="half" idx="2"/>
          </p:nvPr>
        </p:nvSpPr>
        <p:spPr>
          <a:xfrm>
            <a:off x="3584727" y="21469658"/>
            <a:ext cx="10972649" cy="3218528"/>
          </a:xfrm>
        </p:spPr>
        <p:txBody>
          <a:bodyPr/>
          <a:lstStyle>
            <a:lvl1pPr marL="0" indent="0">
              <a:buNone/>
              <a:defRPr sz="900"/>
            </a:lvl1pPr>
            <a:lvl2pPr marL="293065" indent="0">
              <a:buNone/>
              <a:defRPr sz="800"/>
            </a:lvl2pPr>
            <a:lvl3pPr marL="586130" indent="0">
              <a:buNone/>
              <a:defRPr sz="600"/>
            </a:lvl3pPr>
            <a:lvl4pPr marL="879196" indent="0">
              <a:buNone/>
              <a:defRPr sz="600"/>
            </a:lvl4pPr>
            <a:lvl5pPr marL="1172261" indent="0">
              <a:buNone/>
              <a:defRPr sz="600"/>
            </a:lvl5pPr>
            <a:lvl6pPr marL="1465326" indent="0">
              <a:buNone/>
              <a:defRPr sz="600"/>
            </a:lvl6pPr>
            <a:lvl7pPr marL="1758391" indent="0">
              <a:buNone/>
              <a:defRPr sz="600"/>
            </a:lvl7pPr>
            <a:lvl8pPr marL="2051456" indent="0">
              <a:buNone/>
              <a:defRPr sz="600"/>
            </a:lvl8pPr>
            <a:lvl9pPr marL="2344522" indent="0">
              <a:buNone/>
              <a:defRPr sz="6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0DAF820C-B8A4-4675-859F-037A85DEFEE5}"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1371298" y="2438094"/>
            <a:ext cx="15545405" cy="4572000"/>
          </a:xfrm>
          <a:prstGeom prst="rect">
            <a:avLst/>
          </a:prstGeom>
          <a:noFill/>
          <a:ln w="9525">
            <a:noFill/>
            <a:miter lim="800000"/>
            <a:headEnd/>
            <a:tailEnd/>
          </a:ln>
          <a:effectLst/>
        </p:spPr>
        <p:txBody>
          <a:bodyPr vert="horz" wrap="square" lIns="244499" tIns="122249" rIns="244499" bIns="122249"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1371298" y="7924187"/>
            <a:ext cx="15545405" cy="16459814"/>
          </a:xfrm>
          <a:prstGeom prst="rect">
            <a:avLst/>
          </a:prstGeom>
          <a:noFill/>
          <a:ln w="9525">
            <a:noFill/>
            <a:miter lim="800000"/>
            <a:headEnd/>
            <a:tailEnd/>
          </a:ln>
          <a:effectLst/>
        </p:spPr>
        <p:txBody>
          <a:bodyPr vert="horz" wrap="square" lIns="244499" tIns="122249" rIns="244499" bIns="122249"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1371298" y="24993908"/>
            <a:ext cx="3810000" cy="1828186"/>
          </a:xfrm>
          <a:prstGeom prst="rect">
            <a:avLst/>
          </a:prstGeom>
          <a:noFill/>
          <a:ln w="9525">
            <a:noFill/>
            <a:miter lim="800000"/>
            <a:headEnd/>
            <a:tailEnd/>
          </a:ln>
          <a:effectLst/>
        </p:spPr>
        <p:txBody>
          <a:bodyPr vert="horz" wrap="square" lIns="244499" tIns="122249" rIns="244499" bIns="122249" numCol="1" anchor="t" anchorCtr="0" compatLnSpc="1">
            <a:prstTxWarp prst="textNoShape">
              <a:avLst/>
            </a:prstTxWarp>
          </a:bodyPr>
          <a:lstStyle>
            <a:lvl1pPr defTabSz="2445263">
              <a:defRPr sz="3700"/>
            </a:lvl1pPr>
          </a:lstStyle>
          <a:p>
            <a:endParaRPr lang="en-US"/>
          </a:p>
        </p:txBody>
      </p:sp>
      <p:sp>
        <p:nvSpPr>
          <p:cNvPr id="1029" name="Rectangle 5"/>
          <p:cNvSpPr>
            <a:spLocks noGrp="1" noChangeArrowheads="1"/>
          </p:cNvSpPr>
          <p:nvPr>
            <p:ph type="ftr" sz="quarter" idx="3"/>
          </p:nvPr>
        </p:nvSpPr>
        <p:spPr bwMode="auto">
          <a:xfrm>
            <a:off x="6248703" y="24993908"/>
            <a:ext cx="5790595" cy="1828186"/>
          </a:xfrm>
          <a:prstGeom prst="rect">
            <a:avLst/>
          </a:prstGeom>
          <a:noFill/>
          <a:ln w="9525">
            <a:noFill/>
            <a:miter lim="800000"/>
            <a:headEnd/>
            <a:tailEnd/>
          </a:ln>
          <a:effectLst/>
        </p:spPr>
        <p:txBody>
          <a:bodyPr vert="horz" wrap="square" lIns="244499" tIns="122249" rIns="244499" bIns="122249" numCol="1" anchor="t" anchorCtr="0" compatLnSpc="1">
            <a:prstTxWarp prst="textNoShape">
              <a:avLst/>
            </a:prstTxWarp>
          </a:bodyPr>
          <a:lstStyle>
            <a:lvl1pPr algn="ctr" defTabSz="2445263">
              <a:defRPr sz="3700"/>
            </a:lvl1pPr>
          </a:lstStyle>
          <a:p>
            <a:endParaRPr lang="en-US"/>
          </a:p>
        </p:txBody>
      </p:sp>
      <p:sp>
        <p:nvSpPr>
          <p:cNvPr id="1030" name="Rectangle 6"/>
          <p:cNvSpPr>
            <a:spLocks noGrp="1" noChangeArrowheads="1"/>
          </p:cNvSpPr>
          <p:nvPr>
            <p:ph type="sldNum" sz="quarter" idx="4"/>
          </p:nvPr>
        </p:nvSpPr>
        <p:spPr bwMode="auto">
          <a:xfrm>
            <a:off x="13106702" y="24993908"/>
            <a:ext cx="3810000" cy="1828186"/>
          </a:xfrm>
          <a:prstGeom prst="rect">
            <a:avLst/>
          </a:prstGeom>
          <a:noFill/>
          <a:ln w="9525">
            <a:noFill/>
            <a:miter lim="800000"/>
            <a:headEnd/>
            <a:tailEnd/>
          </a:ln>
          <a:effectLst/>
        </p:spPr>
        <p:txBody>
          <a:bodyPr vert="horz" wrap="square" lIns="244499" tIns="122249" rIns="244499" bIns="122249" numCol="1" anchor="t" anchorCtr="0" compatLnSpc="1">
            <a:prstTxWarp prst="textNoShape">
              <a:avLst/>
            </a:prstTxWarp>
          </a:bodyPr>
          <a:lstStyle>
            <a:lvl1pPr algn="r" defTabSz="2445263">
              <a:defRPr sz="3700"/>
            </a:lvl1pPr>
          </a:lstStyle>
          <a:p>
            <a:fld id="{A26B2162-77ED-49DB-83E4-15F39E9932CD}"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2445263" rtl="0" fontAlgn="base">
        <a:spcBef>
          <a:spcPct val="0"/>
        </a:spcBef>
        <a:spcAft>
          <a:spcPct val="0"/>
        </a:spcAft>
        <a:defRPr sz="11800">
          <a:solidFill>
            <a:schemeClr val="tx2"/>
          </a:solidFill>
          <a:latin typeface="+mj-lt"/>
          <a:ea typeface="+mj-ea"/>
          <a:cs typeface="+mj-cs"/>
        </a:defRPr>
      </a:lvl1pPr>
      <a:lvl2pPr algn="ctr" defTabSz="2445263" rtl="0" fontAlgn="base">
        <a:spcBef>
          <a:spcPct val="0"/>
        </a:spcBef>
        <a:spcAft>
          <a:spcPct val="0"/>
        </a:spcAft>
        <a:defRPr sz="11800">
          <a:solidFill>
            <a:schemeClr val="tx2"/>
          </a:solidFill>
          <a:latin typeface="Times New Roman" charset="0"/>
        </a:defRPr>
      </a:lvl2pPr>
      <a:lvl3pPr algn="ctr" defTabSz="2445263" rtl="0" fontAlgn="base">
        <a:spcBef>
          <a:spcPct val="0"/>
        </a:spcBef>
        <a:spcAft>
          <a:spcPct val="0"/>
        </a:spcAft>
        <a:defRPr sz="11800">
          <a:solidFill>
            <a:schemeClr val="tx2"/>
          </a:solidFill>
          <a:latin typeface="Times New Roman" charset="0"/>
        </a:defRPr>
      </a:lvl3pPr>
      <a:lvl4pPr algn="ctr" defTabSz="2445263" rtl="0" fontAlgn="base">
        <a:spcBef>
          <a:spcPct val="0"/>
        </a:spcBef>
        <a:spcAft>
          <a:spcPct val="0"/>
        </a:spcAft>
        <a:defRPr sz="11800">
          <a:solidFill>
            <a:schemeClr val="tx2"/>
          </a:solidFill>
          <a:latin typeface="Times New Roman" charset="0"/>
        </a:defRPr>
      </a:lvl4pPr>
      <a:lvl5pPr algn="ctr" defTabSz="2445263" rtl="0" fontAlgn="base">
        <a:spcBef>
          <a:spcPct val="0"/>
        </a:spcBef>
        <a:spcAft>
          <a:spcPct val="0"/>
        </a:spcAft>
        <a:defRPr sz="11800">
          <a:solidFill>
            <a:schemeClr val="tx2"/>
          </a:solidFill>
          <a:latin typeface="Times New Roman" charset="0"/>
        </a:defRPr>
      </a:lvl5pPr>
      <a:lvl6pPr marL="293065" algn="ctr" defTabSz="2445263" rtl="0" fontAlgn="base">
        <a:spcBef>
          <a:spcPct val="0"/>
        </a:spcBef>
        <a:spcAft>
          <a:spcPct val="0"/>
        </a:spcAft>
        <a:defRPr sz="11800">
          <a:solidFill>
            <a:schemeClr val="tx2"/>
          </a:solidFill>
          <a:latin typeface="Times New Roman" charset="0"/>
        </a:defRPr>
      </a:lvl6pPr>
      <a:lvl7pPr marL="586130" algn="ctr" defTabSz="2445263" rtl="0" fontAlgn="base">
        <a:spcBef>
          <a:spcPct val="0"/>
        </a:spcBef>
        <a:spcAft>
          <a:spcPct val="0"/>
        </a:spcAft>
        <a:defRPr sz="11800">
          <a:solidFill>
            <a:schemeClr val="tx2"/>
          </a:solidFill>
          <a:latin typeface="Times New Roman" charset="0"/>
        </a:defRPr>
      </a:lvl7pPr>
      <a:lvl8pPr marL="879196" algn="ctr" defTabSz="2445263" rtl="0" fontAlgn="base">
        <a:spcBef>
          <a:spcPct val="0"/>
        </a:spcBef>
        <a:spcAft>
          <a:spcPct val="0"/>
        </a:spcAft>
        <a:defRPr sz="11800">
          <a:solidFill>
            <a:schemeClr val="tx2"/>
          </a:solidFill>
          <a:latin typeface="Times New Roman" charset="0"/>
        </a:defRPr>
      </a:lvl8pPr>
      <a:lvl9pPr marL="1172261" algn="ctr" defTabSz="2445263" rtl="0" fontAlgn="base">
        <a:spcBef>
          <a:spcPct val="0"/>
        </a:spcBef>
        <a:spcAft>
          <a:spcPct val="0"/>
        </a:spcAft>
        <a:defRPr sz="11800">
          <a:solidFill>
            <a:schemeClr val="tx2"/>
          </a:solidFill>
          <a:latin typeface="Times New Roman" charset="0"/>
        </a:defRPr>
      </a:lvl9pPr>
    </p:titleStyle>
    <p:bodyStyle>
      <a:lvl1pPr marL="916847" indent="-916847" algn="l" defTabSz="2445263" rtl="0" fontAlgn="base">
        <a:spcBef>
          <a:spcPct val="20000"/>
        </a:spcBef>
        <a:spcAft>
          <a:spcPct val="0"/>
        </a:spcAft>
        <a:buChar char="•"/>
        <a:defRPr sz="8500">
          <a:solidFill>
            <a:schemeClr val="tx1"/>
          </a:solidFill>
          <a:latin typeface="+mn-lt"/>
          <a:ea typeface="+mn-ea"/>
          <a:cs typeface="+mn-cs"/>
        </a:defRPr>
      </a:lvl1pPr>
      <a:lvl2pPr marL="1986331" indent="-764209" algn="l" defTabSz="2445263" rtl="0" fontAlgn="base">
        <a:spcBef>
          <a:spcPct val="20000"/>
        </a:spcBef>
        <a:spcAft>
          <a:spcPct val="0"/>
        </a:spcAft>
        <a:buChar char="–"/>
        <a:defRPr sz="7500">
          <a:solidFill>
            <a:schemeClr val="tx1"/>
          </a:solidFill>
          <a:latin typeface="+mn-lt"/>
        </a:defRPr>
      </a:lvl2pPr>
      <a:lvl3pPr marL="3055816" indent="-610553" algn="l" defTabSz="2445263" rtl="0" fontAlgn="base">
        <a:spcBef>
          <a:spcPct val="20000"/>
        </a:spcBef>
        <a:spcAft>
          <a:spcPct val="0"/>
        </a:spcAft>
        <a:buChar char="•"/>
        <a:defRPr sz="6400">
          <a:solidFill>
            <a:schemeClr val="tx1"/>
          </a:solidFill>
          <a:latin typeface="+mn-lt"/>
        </a:defRPr>
      </a:lvl3pPr>
      <a:lvl4pPr marL="4278956" indent="-611570" algn="l" defTabSz="2445263" rtl="0" fontAlgn="base">
        <a:spcBef>
          <a:spcPct val="20000"/>
        </a:spcBef>
        <a:spcAft>
          <a:spcPct val="0"/>
        </a:spcAft>
        <a:buChar char="–"/>
        <a:defRPr sz="5300">
          <a:solidFill>
            <a:schemeClr val="tx1"/>
          </a:solidFill>
          <a:latin typeface="+mn-lt"/>
        </a:defRPr>
      </a:lvl4pPr>
      <a:lvl5pPr marL="5501078" indent="-611570" algn="l" defTabSz="2445263" rtl="0" fontAlgn="base">
        <a:spcBef>
          <a:spcPct val="20000"/>
        </a:spcBef>
        <a:spcAft>
          <a:spcPct val="0"/>
        </a:spcAft>
        <a:buChar char="»"/>
        <a:defRPr sz="5300">
          <a:solidFill>
            <a:schemeClr val="tx1"/>
          </a:solidFill>
          <a:latin typeface="+mn-lt"/>
        </a:defRPr>
      </a:lvl5pPr>
      <a:lvl6pPr marL="5794143" indent="-611570" algn="l" defTabSz="2445263" rtl="0" fontAlgn="base">
        <a:spcBef>
          <a:spcPct val="20000"/>
        </a:spcBef>
        <a:spcAft>
          <a:spcPct val="0"/>
        </a:spcAft>
        <a:buChar char="»"/>
        <a:defRPr sz="5300">
          <a:solidFill>
            <a:schemeClr val="tx1"/>
          </a:solidFill>
          <a:latin typeface="+mn-lt"/>
        </a:defRPr>
      </a:lvl6pPr>
      <a:lvl7pPr marL="6087208" indent="-611570" algn="l" defTabSz="2445263" rtl="0" fontAlgn="base">
        <a:spcBef>
          <a:spcPct val="20000"/>
        </a:spcBef>
        <a:spcAft>
          <a:spcPct val="0"/>
        </a:spcAft>
        <a:buChar char="»"/>
        <a:defRPr sz="5300">
          <a:solidFill>
            <a:schemeClr val="tx1"/>
          </a:solidFill>
          <a:latin typeface="+mn-lt"/>
        </a:defRPr>
      </a:lvl7pPr>
      <a:lvl8pPr marL="6380274" indent="-611570" algn="l" defTabSz="2445263" rtl="0" fontAlgn="base">
        <a:spcBef>
          <a:spcPct val="20000"/>
        </a:spcBef>
        <a:spcAft>
          <a:spcPct val="0"/>
        </a:spcAft>
        <a:buChar char="»"/>
        <a:defRPr sz="5300">
          <a:solidFill>
            <a:schemeClr val="tx1"/>
          </a:solidFill>
          <a:latin typeface="+mn-lt"/>
        </a:defRPr>
      </a:lvl8pPr>
      <a:lvl9pPr marL="6673339" indent="-611570" algn="l" defTabSz="2445263" rtl="0" fontAlgn="base">
        <a:spcBef>
          <a:spcPct val="20000"/>
        </a:spcBef>
        <a:spcAft>
          <a:spcPct val="0"/>
        </a:spcAft>
        <a:buChar char="»"/>
        <a:defRPr sz="5300">
          <a:solidFill>
            <a:schemeClr val="tx1"/>
          </a:solidFill>
          <a:latin typeface="+mn-lt"/>
        </a:defRPr>
      </a:lvl9pPr>
    </p:bodyStyle>
    <p:otherStyle>
      <a:defPPr>
        <a:defRPr lang="en-US"/>
      </a:defPPr>
      <a:lvl1pPr marL="0" algn="l" defTabSz="586130" rtl="0" eaLnBrk="1" latinLnBrk="0" hangingPunct="1">
        <a:defRPr sz="1200" kern="1200">
          <a:solidFill>
            <a:schemeClr val="tx1"/>
          </a:solidFill>
          <a:latin typeface="+mn-lt"/>
          <a:ea typeface="+mn-ea"/>
          <a:cs typeface="+mn-cs"/>
        </a:defRPr>
      </a:lvl1pPr>
      <a:lvl2pPr marL="293065" algn="l" defTabSz="586130" rtl="0" eaLnBrk="1" latinLnBrk="0" hangingPunct="1">
        <a:defRPr sz="1200" kern="1200">
          <a:solidFill>
            <a:schemeClr val="tx1"/>
          </a:solidFill>
          <a:latin typeface="+mn-lt"/>
          <a:ea typeface="+mn-ea"/>
          <a:cs typeface="+mn-cs"/>
        </a:defRPr>
      </a:lvl2pPr>
      <a:lvl3pPr marL="586130" algn="l" defTabSz="586130" rtl="0" eaLnBrk="1" latinLnBrk="0" hangingPunct="1">
        <a:defRPr sz="1200" kern="1200">
          <a:solidFill>
            <a:schemeClr val="tx1"/>
          </a:solidFill>
          <a:latin typeface="+mn-lt"/>
          <a:ea typeface="+mn-ea"/>
          <a:cs typeface="+mn-cs"/>
        </a:defRPr>
      </a:lvl3pPr>
      <a:lvl4pPr marL="879196" algn="l" defTabSz="586130" rtl="0" eaLnBrk="1" latinLnBrk="0" hangingPunct="1">
        <a:defRPr sz="1200" kern="1200">
          <a:solidFill>
            <a:schemeClr val="tx1"/>
          </a:solidFill>
          <a:latin typeface="+mn-lt"/>
          <a:ea typeface="+mn-ea"/>
          <a:cs typeface="+mn-cs"/>
        </a:defRPr>
      </a:lvl4pPr>
      <a:lvl5pPr marL="1172261" algn="l" defTabSz="586130" rtl="0" eaLnBrk="1" latinLnBrk="0" hangingPunct="1">
        <a:defRPr sz="1200" kern="1200">
          <a:solidFill>
            <a:schemeClr val="tx1"/>
          </a:solidFill>
          <a:latin typeface="+mn-lt"/>
          <a:ea typeface="+mn-ea"/>
          <a:cs typeface="+mn-cs"/>
        </a:defRPr>
      </a:lvl5pPr>
      <a:lvl6pPr marL="1465326" algn="l" defTabSz="586130" rtl="0" eaLnBrk="1" latinLnBrk="0" hangingPunct="1">
        <a:defRPr sz="1200" kern="1200">
          <a:solidFill>
            <a:schemeClr val="tx1"/>
          </a:solidFill>
          <a:latin typeface="+mn-lt"/>
          <a:ea typeface="+mn-ea"/>
          <a:cs typeface="+mn-cs"/>
        </a:defRPr>
      </a:lvl6pPr>
      <a:lvl7pPr marL="1758391" algn="l" defTabSz="586130" rtl="0" eaLnBrk="1" latinLnBrk="0" hangingPunct="1">
        <a:defRPr sz="1200" kern="1200">
          <a:solidFill>
            <a:schemeClr val="tx1"/>
          </a:solidFill>
          <a:latin typeface="+mn-lt"/>
          <a:ea typeface="+mn-ea"/>
          <a:cs typeface="+mn-cs"/>
        </a:defRPr>
      </a:lvl7pPr>
      <a:lvl8pPr marL="2051456" algn="l" defTabSz="586130" rtl="0" eaLnBrk="1" latinLnBrk="0" hangingPunct="1">
        <a:defRPr sz="1200" kern="1200">
          <a:solidFill>
            <a:schemeClr val="tx1"/>
          </a:solidFill>
          <a:latin typeface="+mn-lt"/>
          <a:ea typeface="+mn-ea"/>
          <a:cs typeface="+mn-cs"/>
        </a:defRPr>
      </a:lvl8pPr>
      <a:lvl9pPr marL="2344522" algn="l" defTabSz="586130" rtl="0" eaLnBrk="1" latinLnBrk="0" hangingPunct="1">
        <a:defRPr sz="12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JPG"/><Relationship Id="rId3" Type="http://schemas.openxmlformats.org/officeDocument/2006/relationships/image" Target="../media/image2.png"/><Relationship Id="rId7" Type="http://schemas.openxmlformats.org/officeDocument/2006/relationships/image" Target="../media/image6.jpg"/><Relationship Id="rId2" Type="http://schemas.openxmlformats.org/officeDocument/2006/relationships/image" Target="../media/image1.png"/><Relationship Id="rId1" Type="http://schemas.openxmlformats.org/officeDocument/2006/relationships/slideLayout" Target="../slideLayouts/slideLayout5.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8" name="Line 4"/>
          <p:cNvSpPr>
            <a:spLocks noChangeShapeType="1"/>
          </p:cNvSpPr>
          <p:nvPr/>
        </p:nvSpPr>
        <p:spPr bwMode="auto">
          <a:xfrm>
            <a:off x="661771" y="2895600"/>
            <a:ext cx="17373600" cy="0"/>
          </a:xfrm>
          <a:prstGeom prst="line">
            <a:avLst/>
          </a:prstGeom>
          <a:noFill/>
          <a:ln w="57150">
            <a:solidFill>
              <a:schemeClr val="tx1"/>
            </a:solidFill>
            <a:round/>
            <a:headEnd/>
            <a:tailEnd/>
          </a:ln>
          <a:effectLst/>
        </p:spPr>
        <p:txBody>
          <a:bodyPr lIns="58613" tIns="29307" rIns="58613" bIns="29307"/>
          <a:lstStyle/>
          <a:p>
            <a:endParaRPr lang="en-US"/>
          </a:p>
        </p:txBody>
      </p:sp>
      <p:grpSp>
        <p:nvGrpSpPr>
          <p:cNvPr id="52" name="Group 51"/>
          <p:cNvGrpSpPr/>
          <p:nvPr/>
        </p:nvGrpSpPr>
        <p:grpSpPr>
          <a:xfrm>
            <a:off x="15925800" y="376000"/>
            <a:ext cx="1981200" cy="1873809"/>
            <a:chOff x="16341581" y="381000"/>
            <a:chExt cx="1752600" cy="1751497"/>
          </a:xfrm>
        </p:grpSpPr>
        <p:pic>
          <p:nvPicPr>
            <p:cNvPr id="53" name="Picture 52"/>
            <p:cNvPicPr>
              <a:picLocks noChangeAspect="1"/>
            </p:cNvPicPr>
            <p:nvPr/>
          </p:nvPicPr>
          <p:blipFill rotWithShape="1">
            <a:blip r:embed="rId2"/>
            <a:srcRect l="56064" t="-6626" r="3065" b="4367"/>
            <a:stretch/>
          </p:blipFill>
          <p:spPr>
            <a:xfrm>
              <a:off x="16459200" y="381000"/>
              <a:ext cx="1431400" cy="990600"/>
            </a:xfrm>
            <a:prstGeom prst="rect">
              <a:avLst/>
            </a:prstGeom>
          </p:spPr>
        </p:pic>
        <p:pic>
          <p:nvPicPr>
            <p:cNvPr id="55" name="Picture 54"/>
            <p:cNvPicPr>
              <a:picLocks noChangeAspect="1"/>
            </p:cNvPicPr>
            <p:nvPr/>
          </p:nvPicPr>
          <p:blipFill rotWithShape="1">
            <a:blip r:embed="rId2"/>
            <a:srcRect t="1" r="42645" b="1815"/>
            <a:stretch/>
          </p:blipFill>
          <p:spPr>
            <a:xfrm>
              <a:off x="16341581" y="1333530"/>
              <a:ext cx="1752600" cy="798967"/>
            </a:xfrm>
            <a:prstGeom prst="rect">
              <a:avLst/>
            </a:prstGeom>
          </p:spPr>
        </p:pic>
      </p:grpSp>
      <p:sp>
        <p:nvSpPr>
          <p:cNvPr id="22" name="TextBox 21"/>
          <p:cNvSpPr txBox="1"/>
          <p:nvPr/>
        </p:nvSpPr>
        <p:spPr>
          <a:xfrm>
            <a:off x="1922363" y="337900"/>
            <a:ext cx="14156827" cy="2154436"/>
          </a:xfrm>
          <a:prstGeom prst="rect">
            <a:avLst/>
          </a:prstGeom>
          <a:noFill/>
        </p:spPr>
        <p:txBody>
          <a:bodyPr wrap="square" rtlCol="0">
            <a:spAutoFit/>
          </a:bodyPr>
          <a:lstStyle/>
          <a:p>
            <a:pPr algn="ctr"/>
            <a:r>
              <a:rPr lang="en-US" sz="5400" dirty="0" smtClean="0">
                <a:latin typeface="3ds" panose="02000503020000020004" pitchFamily="2" charset="0"/>
                <a:cs typeface="MV Boli" panose="02000500030200090000" pitchFamily="2" charset="0"/>
              </a:rPr>
              <a:t>Rockefeller Platter</a:t>
            </a:r>
            <a:r>
              <a:rPr lang="en-US" sz="3200" dirty="0" smtClean="0"/>
              <a:t/>
            </a:r>
            <a:br>
              <a:rPr lang="en-US" sz="3200" dirty="0" smtClean="0"/>
            </a:br>
            <a:r>
              <a:rPr lang="en-US" sz="3200" dirty="0" smtClean="0"/>
              <a:t>Student</a:t>
            </a:r>
            <a:r>
              <a:rPr lang="en-US" sz="3200" dirty="0" smtClean="0"/>
              <a:t>: </a:t>
            </a:r>
            <a:r>
              <a:rPr lang="en-US" sz="3200" dirty="0" smtClean="0"/>
              <a:t>Paul</a:t>
            </a:r>
            <a:r>
              <a:rPr lang="en-US" sz="3200" dirty="0" smtClean="0"/>
              <a:t>, </a:t>
            </a:r>
            <a:r>
              <a:rPr lang="en-US" sz="3200" dirty="0" err="1" smtClean="0"/>
              <a:t>Castrilllon</a:t>
            </a:r>
            <a:r>
              <a:rPr lang="en-US" sz="3200" dirty="0" smtClean="0"/>
              <a:t>, </a:t>
            </a:r>
            <a:r>
              <a:rPr lang="en-US" sz="3200" dirty="0" smtClean="0"/>
              <a:t>Advisor: Prof. Masato R. Nakamura,</a:t>
            </a:r>
            <a:br>
              <a:rPr lang="en-US" sz="3200" dirty="0" smtClean="0"/>
            </a:br>
            <a:r>
              <a:rPr lang="en-US" sz="2400" dirty="0" smtClean="0"/>
              <a:t>Department of Mechanical Engineering Technology and Industrial Design Technology</a:t>
            </a:r>
            <a:br>
              <a:rPr lang="en-US" sz="2400" dirty="0" smtClean="0"/>
            </a:br>
            <a:r>
              <a:rPr lang="en-US" sz="2400" dirty="0" smtClean="0"/>
              <a:t>New York City College of Technology (City Tech), City University of New York (CUNY), Brooklyn, NY</a:t>
            </a:r>
            <a:endParaRPr lang="en-US" sz="2400" dirty="0"/>
          </a:p>
        </p:txBody>
      </p:sp>
      <p:pic>
        <p:nvPicPr>
          <p:cNvPr id="8" name="Picture 2" descr="Image result for cuny logo"/>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62570" y="194188"/>
            <a:ext cx="1566189" cy="673232"/>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4" descr="Image result for citytech logo"/>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3762" y="987306"/>
            <a:ext cx="1544357" cy="1544357"/>
          </a:xfrm>
          <a:prstGeom prst="rect">
            <a:avLst/>
          </a:prstGeom>
          <a:noFill/>
          <a:extLst>
            <a:ext uri="{909E8E84-426E-40DD-AFC4-6F175D3DCCD1}">
              <a14:hiddenFill xmlns:a14="http://schemas.microsoft.com/office/drawing/2010/main">
                <a:solidFill>
                  <a:srgbClr val="FFFFFF"/>
                </a:solidFill>
              </a14:hiddenFill>
            </a:ext>
          </a:extLst>
        </p:spPr>
      </p:pic>
      <p:sp>
        <p:nvSpPr>
          <p:cNvPr id="2" name="Rounded Rectangle 1"/>
          <p:cNvSpPr/>
          <p:nvPr/>
        </p:nvSpPr>
        <p:spPr bwMode="auto">
          <a:xfrm>
            <a:off x="1867169" y="3522788"/>
            <a:ext cx="5257800" cy="953526"/>
          </a:xfrm>
          <a:prstGeom prst="round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3814763" rtl="0" eaLnBrk="1" fontAlgn="base" latinLnBrk="0" hangingPunct="1">
              <a:lnSpc>
                <a:spcPct val="100000"/>
              </a:lnSpc>
              <a:spcBef>
                <a:spcPct val="0"/>
              </a:spcBef>
              <a:spcAft>
                <a:spcPct val="0"/>
              </a:spcAft>
              <a:buClrTx/>
              <a:buSzTx/>
              <a:buFontTx/>
              <a:buNone/>
              <a:tabLst/>
            </a:pPr>
            <a:r>
              <a:rPr kumimoji="0" lang="en-US" sz="4400" b="0" i="0" u="none" strike="noStrike" cap="none" normalizeH="0" baseline="0" dirty="0" smtClean="0">
                <a:ln>
                  <a:noFill/>
                </a:ln>
                <a:solidFill>
                  <a:schemeClr val="tx1"/>
                </a:solidFill>
                <a:effectLst/>
                <a:latin typeface="MV Boli" panose="02000500030200090000" pitchFamily="2" charset="0"/>
                <a:cs typeface="MV Boli" panose="02000500030200090000" pitchFamily="2" charset="0"/>
              </a:rPr>
              <a:t>Introduction</a:t>
            </a:r>
            <a:endParaRPr kumimoji="0" lang="en-US" sz="4400" b="0" i="0" u="none" strike="noStrike" cap="none" normalizeH="0" baseline="0" dirty="0" smtClean="0">
              <a:ln>
                <a:noFill/>
              </a:ln>
              <a:solidFill>
                <a:schemeClr val="tx1"/>
              </a:solidFill>
              <a:effectLst/>
              <a:latin typeface="MV Boli" panose="02000500030200090000" pitchFamily="2" charset="0"/>
              <a:cs typeface="MV Boli" panose="02000500030200090000" pitchFamily="2" charset="0"/>
            </a:endParaRPr>
          </a:p>
        </p:txBody>
      </p:sp>
      <p:sp>
        <p:nvSpPr>
          <p:cNvPr id="10" name="Content Placeholder 2"/>
          <p:cNvSpPr>
            <a:spLocks noGrp="1"/>
          </p:cNvSpPr>
          <p:nvPr>
            <p:ph idx="1"/>
          </p:nvPr>
        </p:nvSpPr>
        <p:spPr>
          <a:xfrm>
            <a:off x="440522" y="5628438"/>
            <a:ext cx="3090429" cy="2832490"/>
          </a:xfrm>
        </p:spPr>
        <p:style>
          <a:lnRef idx="2">
            <a:schemeClr val="accent1"/>
          </a:lnRef>
          <a:fillRef idx="1">
            <a:schemeClr val="lt1"/>
          </a:fillRef>
          <a:effectRef idx="0">
            <a:schemeClr val="accent1"/>
          </a:effectRef>
          <a:fontRef idx="minor">
            <a:schemeClr val="dk1"/>
          </a:fontRef>
        </p:style>
        <p:txBody>
          <a:bodyPr/>
          <a:lstStyle/>
          <a:p>
            <a:pPr marL="285750" indent="-285750">
              <a:buFont typeface="Arial" panose="020B0604020202020204" pitchFamily="34" charset="0"/>
              <a:buChar char="•"/>
            </a:pPr>
            <a:r>
              <a:rPr lang="en-US" sz="1800" dirty="0"/>
              <a:t>A platter fit for the chef competitions/tournaments.</a:t>
            </a:r>
          </a:p>
          <a:p>
            <a:pPr marL="285750" indent="-285750">
              <a:buFont typeface="Arial" panose="020B0604020202020204" pitchFamily="34" charset="0"/>
              <a:buChar char="•"/>
            </a:pPr>
            <a:r>
              <a:rPr lang="en-US" sz="1800" dirty="0"/>
              <a:t>Platter that supports the dish. </a:t>
            </a:r>
          </a:p>
          <a:p>
            <a:pPr marL="285750" indent="-285750">
              <a:buFont typeface="Arial" panose="020B0604020202020204" pitchFamily="34" charset="0"/>
              <a:buChar char="•"/>
            </a:pPr>
            <a:r>
              <a:rPr lang="en-US" sz="1800" dirty="0"/>
              <a:t>Platter that is durable .</a:t>
            </a:r>
          </a:p>
          <a:p>
            <a:pPr marL="285750" indent="-285750">
              <a:buFont typeface="Arial" panose="020B0604020202020204" pitchFamily="34" charset="0"/>
              <a:buChar char="•"/>
            </a:pPr>
            <a:r>
              <a:rPr lang="en-US" sz="1800" dirty="0"/>
              <a:t>NYC theme.</a:t>
            </a:r>
          </a:p>
          <a:p>
            <a:endParaRPr lang="en-US" dirty="0"/>
          </a:p>
        </p:txBody>
      </p:sp>
      <p:pic>
        <p:nvPicPr>
          <p:cNvPr id="1026" name="Picture 2" descr="Image result for culinary olympics"/>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657600" y="5601779"/>
            <a:ext cx="4111625" cy="3532260"/>
          </a:xfrm>
          <a:prstGeom prst="rect">
            <a:avLst/>
          </a:prstGeom>
          <a:noFill/>
          <a:extLst>
            <a:ext uri="{909E8E84-426E-40DD-AFC4-6F175D3DCCD1}">
              <a14:hiddenFill xmlns:a14="http://schemas.microsoft.com/office/drawing/2010/main">
                <a:solidFill>
                  <a:srgbClr val="FFFFFF"/>
                </a:solidFill>
              </a14:hiddenFill>
            </a:ext>
          </a:extLst>
        </p:spPr>
      </p:pic>
      <p:sp>
        <p:nvSpPr>
          <p:cNvPr id="12" name="Rounded Rectangle 11"/>
          <p:cNvSpPr/>
          <p:nvPr/>
        </p:nvSpPr>
        <p:spPr bwMode="auto">
          <a:xfrm>
            <a:off x="1867169" y="10477500"/>
            <a:ext cx="5257800" cy="953526"/>
          </a:xfrm>
          <a:prstGeom prst="roundRect">
            <a:avLst/>
          </a:prstGeom>
          <a:solidFill>
            <a:srgbClr val="FFC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3814763" rtl="0" eaLnBrk="1" fontAlgn="base" latinLnBrk="0" hangingPunct="1">
              <a:lnSpc>
                <a:spcPct val="100000"/>
              </a:lnSpc>
              <a:spcBef>
                <a:spcPct val="0"/>
              </a:spcBef>
              <a:spcAft>
                <a:spcPct val="0"/>
              </a:spcAft>
              <a:buClrTx/>
              <a:buSzTx/>
              <a:buFontTx/>
              <a:buNone/>
              <a:tabLst/>
            </a:pPr>
            <a:r>
              <a:rPr lang="en-US" sz="4400" dirty="0" smtClean="0">
                <a:latin typeface="MV Boli" panose="02000500030200090000" pitchFamily="2" charset="0"/>
                <a:cs typeface="MV Boli" panose="02000500030200090000" pitchFamily="2" charset="0"/>
              </a:rPr>
              <a:t>2D Sketch</a:t>
            </a:r>
            <a:endParaRPr kumimoji="0" lang="en-US" sz="4400" b="0" i="0" u="none" strike="noStrike" cap="none" normalizeH="0" baseline="0" dirty="0" smtClean="0">
              <a:ln>
                <a:noFill/>
              </a:ln>
              <a:solidFill>
                <a:schemeClr val="tx1"/>
              </a:solidFill>
              <a:effectLst/>
              <a:latin typeface="MV Boli" panose="02000500030200090000" pitchFamily="2" charset="0"/>
              <a:cs typeface="MV Boli" panose="02000500030200090000" pitchFamily="2" charset="0"/>
            </a:endParaRPr>
          </a:p>
        </p:txBody>
      </p:sp>
      <p:sp>
        <p:nvSpPr>
          <p:cNvPr id="13" name="Content Placeholder 2"/>
          <p:cNvSpPr>
            <a:spLocks noGrp="1"/>
          </p:cNvSpPr>
          <p:nvPr>
            <p:ph idx="1"/>
          </p:nvPr>
        </p:nvSpPr>
        <p:spPr>
          <a:xfrm>
            <a:off x="8641237" y="5429631"/>
            <a:ext cx="3273552" cy="3119898"/>
          </a:xfrm>
        </p:spPr>
        <p:style>
          <a:lnRef idx="2">
            <a:schemeClr val="accent1"/>
          </a:lnRef>
          <a:fillRef idx="1">
            <a:schemeClr val="lt1"/>
          </a:fillRef>
          <a:effectRef idx="0">
            <a:schemeClr val="accent1"/>
          </a:effectRef>
          <a:fontRef idx="minor">
            <a:schemeClr val="dk1"/>
          </a:fontRef>
        </p:style>
        <p:txBody>
          <a:bodyPr>
            <a:normAutofit/>
          </a:bodyPr>
          <a:lstStyle/>
          <a:p>
            <a:pPr marL="285750" indent="-285750">
              <a:buFont typeface="Arial" panose="020B0604020202020204" pitchFamily="34" charset="0"/>
              <a:buChar char="•"/>
            </a:pPr>
            <a:r>
              <a:rPr lang="en-US" sz="2000" dirty="0"/>
              <a:t>Related to the Rockefeller center with the skating rink.</a:t>
            </a:r>
          </a:p>
          <a:p>
            <a:pPr marL="285750" indent="-285750">
              <a:buFont typeface="Arial" panose="020B0604020202020204" pitchFamily="34" charset="0"/>
              <a:buChar char="•"/>
            </a:pPr>
            <a:r>
              <a:rPr lang="en-US" sz="2000" dirty="0"/>
              <a:t>Simple design no mechanisms.</a:t>
            </a:r>
          </a:p>
          <a:p>
            <a:pPr marL="285750" indent="-285750">
              <a:buFont typeface="Arial" panose="020B0604020202020204" pitchFamily="34" charset="0"/>
              <a:buChar char="•"/>
            </a:pPr>
            <a:r>
              <a:rPr lang="en-US" sz="2000" dirty="0"/>
              <a:t>Multi Color LED Lights beneath the rink.</a:t>
            </a:r>
          </a:p>
          <a:p>
            <a:pPr marL="0" indent="0">
              <a:buNone/>
            </a:pPr>
            <a:endParaRPr lang="en-US" dirty="0"/>
          </a:p>
        </p:txBody>
      </p:sp>
      <p:pic>
        <p:nvPicPr>
          <p:cNvPr id="1028" name="Picture 4" descr="Image result for rockefeller cente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2079538" y="4897761"/>
            <a:ext cx="6000750" cy="4495800"/>
          </a:xfrm>
          <a:prstGeom prst="rect">
            <a:avLst/>
          </a:prstGeom>
          <a:noFill/>
          <a:extLst>
            <a:ext uri="{909E8E84-426E-40DD-AFC4-6F175D3DCCD1}">
              <a14:hiddenFill xmlns:a14="http://schemas.microsoft.com/office/drawing/2010/main">
                <a:solidFill>
                  <a:srgbClr val="FFFFFF"/>
                </a:solidFill>
              </a14:hiddenFill>
            </a:ext>
          </a:extLst>
        </p:spPr>
      </p:pic>
      <p:sp>
        <p:nvSpPr>
          <p:cNvPr id="15" name="Rounded Rectangle 14"/>
          <p:cNvSpPr/>
          <p:nvPr/>
        </p:nvSpPr>
        <p:spPr bwMode="auto">
          <a:xfrm>
            <a:off x="12079538" y="3504402"/>
            <a:ext cx="5257800" cy="953526"/>
          </a:xfrm>
          <a:prstGeom prst="round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3814763" rtl="0" eaLnBrk="1" fontAlgn="base" latinLnBrk="0" hangingPunct="1">
              <a:lnSpc>
                <a:spcPct val="100000"/>
              </a:lnSpc>
              <a:spcBef>
                <a:spcPct val="0"/>
              </a:spcBef>
              <a:spcAft>
                <a:spcPct val="0"/>
              </a:spcAft>
              <a:buClrTx/>
              <a:buSzTx/>
              <a:buFontTx/>
              <a:buNone/>
              <a:tabLst/>
            </a:pPr>
            <a:r>
              <a:rPr lang="en-US" sz="4400" dirty="0" smtClean="0">
                <a:latin typeface="MV Boli" panose="02000500030200090000" pitchFamily="2" charset="0"/>
                <a:cs typeface="MV Boli" panose="02000500030200090000" pitchFamily="2" charset="0"/>
              </a:rPr>
              <a:t>Background</a:t>
            </a:r>
            <a:endParaRPr kumimoji="0" lang="en-US" sz="4400" b="0" i="0" u="none" strike="noStrike" cap="none" normalizeH="0" baseline="0" dirty="0" smtClean="0">
              <a:ln>
                <a:noFill/>
              </a:ln>
              <a:solidFill>
                <a:schemeClr val="tx1"/>
              </a:solidFill>
              <a:effectLst/>
              <a:latin typeface="MV Boli" panose="02000500030200090000" pitchFamily="2" charset="0"/>
              <a:cs typeface="MV Boli" panose="02000500030200090000" pitchFamily="2" charset="0"/>
            </a:endParaRPr>
          </a:p>
        </p:txBody>
      </p:sp>
      <p:sp>
        <p:nvSpPr>
          <p:cNvPr id="16" name="Text Placeholder 3"/>
          <p:cNvSpPr>
            <a:spLocks noGrp="1"/>
          </p:cNvSpPr>
          <p:nvPr>
            <p:ph type="body" sz="half" idx="2"/>
          </p:nvPr>
        </p:nvSpPr>
        <p:spPr>
          <a:xfrm>
            <a:off x="2957459" y="11608199"/>
            <a:ext cx="3200400" cy="2348106"/>
          </a:xfrm>
          <a:ln>
            <a:solidFill>
              <a:srgbClr val="FFC000"/>
            </a:solidFill>
          </a:ln>
        </p:spPr>
        <p:txBody>
          <a:bodyPr/>
          <a:lstStyle/>
          <a:p>
            <a:pPr marL="285750" indent="-285750">
              <a:buFont typeface="Arial" panose="020B0604020202020204" pitchFamily="34" charset="0"/>
              <a:buChar char="•"/>
            </a:pPr>
            <a:r>
              <a:rPr lang="en-US" sz="2000" dirty="0"/>
              <a:t>Simple yet incomplete design.</a:t>
            </a:r>
          </a:p>
          <a:p>
            <a:pPr marL="285750" indent="-285750">
              <a:buFont typeface="Arial" panose="020B0604020202020204" pitchFamily="34" charset="0"/>
              <a:buChar char="•"/>
            </a:pPr>
            <a:r>
              <a:rPr lang="en-US" sz="2000" dirty="0"/>
              <a:t>Dimensions 24 X 24 X 8 (in)</a:t>
            </a:r>
          </a:p>
          <a:p>
            <a:pPr marL="285750" indent="-285750">
              <a:buFont typeface="Arial" panose="020B0604020202020204" pitchFamily="34" charset="0"/>
              <a:buChar char="•"/>
            </a:pPr>
            <a:r>
              <a:rPr lang="en-US" sz="2000" dirty="0"/>
              <a:t>Stairs incorporated in sketch but not in CAD model.</a:t>
            </a:r>
          </a:p>
          <a:p>
            <a:pPr marL="285750" indent="-285750">
              <a:buFont typeface="Arial" panose="020B0604020202020204" pitchFamily="34" charset="0"/>
              <a:buChar char="•"/>
            </a:pPr>
            <a:endParaRPr lang="en-US" dirty="0"/>
          </a:p>
        </p:txBody>
      </p:sp>
      <p:pic>
        <p:nvPicPr>
          <p:cNvPr id="17" name="Picture Placeholder 5" descr="A close up of text on a whiteboard&#10;&#10;Description generated with high confidence">
            <a:extLst>
              <a:ext uri="{FF2B5EF4-FFF2-40B4-BE49-F238E27FC236}">
                <a16:creationId xmlns:a16="http://schemas.microsoft.com/office/drawing/2014/main" id="{17EF1616-9F82-493E-BEA0-31063AFF849B}"/>
              </a:ext>
            </a:extLst>
          </p:cNvPr>
          <p:cNvPicPr>
            <a:picLocks noChangeAspect="1"/>
          </p:cNvPicPr>
          <p:nvPr/>
        </p:nvPicPr>
        <p:blipFill>
          <a:blip r:embed="rId7"/>
          <a:srcRect l="15944" r="15944"/>
          <a:stretch>
            <a:fillRect/>
          </a:stretch>
        </p:blipFill>
        <p:spPr bwMode="auto">
          <a:xfrm>
            <a:off x="2443562" y="14052688"/>
            <a:ext cx="5129866" cy="4236720"/>
          </a:xfrm>
          <a:prstGeom prst="rect">
            <a:avLst/>
          </a:prstGeom>
          <a:noFill/>
          <a:ln w="9525">
            <a:noFill/>
            <a:miter lim="800000"/>
            <a:headEnd/>
            <a:tailEnd/>
          </a:ln>
          <a:effectLst/>
        </p:spPr>
      </p:pic>
      <p:sp>
        <p:nvSpPr>
          <p:cNvPr id="3" name="Rectangle 2"/>
          <p:cNvSpPr/>
          <p:nvPr/>
        </p:nvSpPr>
        <p:spPr bwMode="auto">
          <a:xfrm>
            <a:off x="933041" y="9561595"/>
            <a:ext cx="16831060" cy="133990"/>
          </a:xfrm>
          <a:prstGeom prst="rect">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3814763" rtl="0" eaLnBrk="1" fontAlgn="base" latinLnBrk="0" hangingPunct="1">
              <a:lnSpc>
                <a:spcPct val="100000"/>
              </a:lnSpc>
              <a:spcBef>
                <a:spcPct val="0"/>
              </a:spcBef>
              <a:spcAft>
                <a:spcPct val="0"/>
              </a:spcAft>
              <a:buClrTx/>
              <a:buSzTx/>
              <a:buFontTx/>
              <a:buNone/>
              <a:tabLst/>
            </a:pPr>
            <a:endParaRPr kumimoji="0" lang="en-US" sz="10000" b="0" i="0" u="none" strike="noStrike" cap="none" normalizeH="0" baseline="0" smtClean="0">
              <a:ln>
                <a:noFill/>
              </a:ln>
              <a:solidFill>
                <a:schemeClr val="tx1"/>
              </a:solidFill>
              <a:effectLst/>
              <a:latin typeface="Times New Roman" charset="0"/>
            </a:endParaRPr>
          </a:p>
        </p:txBody>
      </p:sp>
      <p:sp>
        <p:nvSpPr>
          <p:cNvPr id="19" name="Rounded Rectangle 18"/>
          <p:cNvSpPr/>
          <p:nvPr/>
        </p:nvSpPr>
        <p:spPr bwMode="auto">
          <a:xfrm>
            <a:off x="12079538" y="10426326"/>
            <a:ext cx="5257800" cy="953526"/>
          </a:xfrm>
          <a:prstGeom prst="roundRect">
            <a:avLst/>
          </a:prstGeom>
          <a:solidFill>
            <a:srgbClr val="FFC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3814763" rtl="0" eaLnBrk="1" fontAlgn="base" latinLnBrk="0" hangingPunct="1">
              <a:lnSpc>
                <a:spcPct val="100000"/>
              </a:lnSpc>
              <a:spcBef>
                <a:spcPct val="0"/>
              </a:spcBef>
              <a:spcAft>
                <a:spcPct val="0"/>
              </a:spcAft>
              <a:buClrTx/>
              <a:buSzTx/>
              <a:buFontTx/>
              <a:buNone/>
              <a:tabLst/>
            </a:pPr>
            <a:r>
              <a:rPr lang="en-US" sz="4400" dirty="0" smtClean="0">
                <a:latin typeface="MV Boli" panose="02000500030200090000" pitchFamily="2" charset="0"/>
                <a:cs typeface="MV Boli" panose="02000500030200090000" pitchFamily="2" charset="0"/>
              </a:rPr>
              <a:t>3D Sketch</a:t>
            </a:r>
            <a:endParaRPr kumimoji="0" lang="en-US" sz="4400" b="0" i="0" u="none" strike="noStrike" cap="none" normalizeH="0" baseline="0" dirty="0" smtClean="0">
              <a:ln>
                <a:noFill/>
              </a:ln>
              <a:solidFill>
                <a:schemeClr val="tx1"/>
              </a:solidFill>
              <a:effectLst/>
              <a:latin typeface="MV Boli" panose="02000500030200090000" pitchFamily="2" charset="0"/>
              <a:cs typeface="MV Boli" panose="02000500030200090000" pitchFamily="2" charset="0"/>
            </a:endParaRPr>
          </a:p>
        </p:txBody>
      </p:sp>
      <p:pic>
        <p:nvPicPr>
          <p:cNvPr id="20" name="Picture Placeholder 5"/>
          <p:cNvPicPr>
            <a:picLocks noChangeAspect="1"/>
          </p:cNvPicPr>
          <p:nvPr/>
        </p:nvPicPr>
        <p:blipFill>
          <a:blip r:embed="rId8">
            <a:extLst>
              <a:ext uri="{28A0092B-C50C-407E-A947-70E740481C1C}">
                <a14:useLocalDpi xmlns:a14="http://schemas.microsoft.com/office/drawing/2010/main" val="0"/>
              </a:ext>
            </a:extLst>
          </a:blip>
          <a:srcRect t="705" b="705"/>
          <a:stretch>
            <a:fillRect/>
          </a:stretch>
        </p:blipFill>
        <p:spPr bwMode="auto">
          <a:xfrm>
            <a:off x="11698538" y="14052688"/>
            <a:ext cx="5236912" cy="4325128"/>
          </a:xfrm>
          <a:prstGeom prst="rect">
            <a:avLst/>
          </a:prstGeom>
          <a:noFill/>
          <a:ln w="9525">
            <a:noFill/>
            <a:miter lim="800000"/>
            <a:headEnd/>
            <a:tailEnd/>
          </a:ln>
          <a:effectLst/>
        </p:spPr>
      </p:pic>
      <p:sp>
        <p:nvSpPr>
          <p:cNvPr id="21" name="Text Placeholder 3"/>
          <p:cNvSpPr>
            <a:spLocks noGrp="1"/>
          </p:cNvSpPr>
          <p:nvPr>
            <p:ph type="body" sz="half" idx="2"/>
          </p:nvPr>
        </p:nvSpPr>
        <p:spPr>
          <a:xfrm>
            <a:off x="12706350" y="11551014"/>
            <a:ext cx="3200400" cy="2405291"/>
          </a:xfrm>
          <a:ln>
            <a:solidFill>
              <a:srgbClr val="FFC000"/>
            </a:solidFill>
          </a:ln>
        </p:spPr>
        <p:txBody>
          <a:bodyPr/>
          <a:lstStyle/>
          <a:p>
            <a:pPr marL="0" indent="0">
              <a:buNone/>
            </a:pPr>
            <a:r>
              <a:rPr lang="en-US" sz="2000" dirty="0"/>
              <a:t>Materials:</a:t>
            </a:r>
          </a:p>
          <a:p>
            <a:pPr marL="285750" indent="-285750">
              <a:buFont typeface="Arial" panose="020B0604020202020204" pitchFamily="34" charset="0"/>
              <a:buChar char="•"/>
            </a:pPr>
            <a:r>
              <a:rPr lang="en-US" sz="2000" dirty="0"/>
              <a:t>Plastic (ABS)</a:t>
            </a:r>
          </a:p>
          <a:p>
            <a:pPr marL="285750" indent="-285750">
              <a:buFont typeface="Arial" panose="020B0604020202020204" pitchFamily="34" charset="0"/>
              <a:buChar char="•"/>
            </a:pPr>
            <a:r>
              <a:rPr lang="en-US" sz="2000" dirty="0"/>
              <a:t>Acrylic (rink)</a:t>
            </a:r>
          </a:p>
          <a:p>
            <a:pPr marL="285750" indent="-285750">
              <a:buFont typeface="Arial" panose="020B0604020202020204" pitchFamily="34" charset="0"/>
              <a:buChar char="•"/>
            </a:pPr>
            <a:r>
              <a:rPr lang="en-US" sz="2000" dirty="0"/>
              <a:t>Lights under rink</a:t>
            </a:r>
          </a:p>
          <a:p>
            <a:pPr marL="285750" indent="-285750">
              <a:buFont typeface="Arial" panose="020B0604020202020204" pitchFamily="34" charset="0"/>
              <a:buChar char="•"/>
            </a:pPr>
            <a:r>
              <a:rPr lang="en-US" sz="2000" dirty="0"/>
              <a:t>Protective Layer</a:t>
            </a:r>
          </a:p>
          <a:p>
            <a:pPr marL="285750" indent="-285750">
              <a:buFont typeface="Arial" panose="020B0604020202020204" pitchFamily="34" charset="0"/>
              <a:buChar char="•"/>
            </a:pPr>
            <a:r>
              <a:rPr lang="en-US" sz="2000" dirty="0"/>
              <a:t>Top Stand for samples</a:t>
            </a:r>
          </a:p>
        </p:txBody>
      </p:sp>
      <p:sp>
        <p:nvSpPr>
          <p:cNvPr id="23" name="Rectangle 22"/>
          <p:cNvSpPr/>
          <p:nvPr/>
        </p:nvSpPr>
        <p:spPr bwMode="auto">
          <a:xfrm>
            <a:off x="1075940" y="18474199"/>
            <a:ext cx="16831060" cy="133990"/>
          </a:xfrm>
          <a:prstGeom prst="rect">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3814763" rtl="0" eaLnBrk="1" fontAlgn="base" latinLnBrk="0" hangingPunct="1">
              <a:lnSpc>
                <a:spcPct val="100000"/>
              </a:lnSpc>
              <a:spcBef>
                <a:spcPct val="0"/>
              </a:spcBef>
              <a:spcAft>
                <a:spcPct val="0"/>
              </a:spcAft>
              <a:buClrTx/>
              <a:buSzTx/>
              <a:buFontTx/>
              <a:buNone/>
              <a:tabLst/>
            </a:pPr>
            <a:endParaRPr kumimoji="0" lang="en-US" sz="10000" b="0" i="0" u="none" strike="noStrike" cap="none" normalizeH="0" baseline="0" smtClean="0">
              <a:ln>
                <a:noFill/>
              </a:ln>
              <a:solidFill>
                <a:schemeClr val="tx1"/>
              </a:solidFill>
              <a:effectLst/>
              <a:latin typeface="Times New Roman" charset="0"/>
            </a:endParaRPr>
          </a:p>
        </p:txBody>
      </p:sp>
      <p:sp>
        <p:nvSpPr>
          <p:cNvPr id="24" name="Rounded Rectangle 23"/>
          <p:cNvSpPr/>
          <p:nvPr/>
        </p:nvSpPr>
        <p:spPr bwMode="auto">
          <a:xfrm>
            <a:off x="6719671" y="19256114"/>
            <a:ext cx="5257800" cy="953526"/>
          </a:xfrm>
          <a:prstGeom prst="roundRect">
            <a:avLst/>
          </a:prstGeom>
          <a:solidFill>
            <a:srgbClr val="CC33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3814763" rtl="0" eaLnBrk="1" fontAlgn="base" latinLnBrk="0" hangingPunct="1">
              <a:lnSpc>
                <a:spcPct val="100000"/>
              </a:lnSpc>
              <a:spcBef>
                <a:spcPct val="0"/>
              </a:spcBef>
              <a:spcAft>
                <a:spcPct val="0"/>
              </a:spcAft>
              <a:buClrTx/>
              <a:buSzTx/>
              <a:buFontTx/>
              <a:buNone/>
              <a:tabLst/>
            </a:pPr>
            <a:r>
              <a:rPr lang="en-US" sz="4400" dirty="0" smtClean="0">
                <a:latin typeface="MV Boli" panose="02000500030200090000" pitchFamily="2" charset="0"/>
                <a:cs typeface="MV Boli" panose="02000500030200090000" pitchFamily="2" charset="0"/>
              </a:rPr>
              <a:t>Summary</a:t>
            </a:r>
            <a:endParaRPr kumimoji="0" lang="en-US" sz="4400" b="0" i="0" u="none" strike="noStrike" cap="none" normalizeH="0" baseline="0" dirty="0" smtClean="0">
              <a:ln>
                <a:noFill/>
              </a:ln>
              <a:solidFill>
                <a:schemeClr val="tx1"/>
              </a:solidFill>
              <a:effectLst/>
              <a:latin typeface="MV Boli" panose="02000500030200090000" pitchFamily="2" charset="0"/>
              <a:cs typeface="MV Boli" panose="02000500030200090000" pitchFamily="2" charset="0"/>
            </a:endParaRPr>
          </a:p>
        </p:txBody>
      </p:sp>
      <p:sp>
        <p:nvSpPr>
          <p:cNvPr id="25" name="Text Placeholder 3"/>
          <p:cNvSpPr>
            <a:spLocks noGrp="1"/>
          </p:cNvSpPr>
          <p:nvPr>
            <p:ph type="body" sz="half" idx="2"/>
          </p:nvPr>
        </p:nvSpPr>
        <p:spPr>
          <a:xfrm>
            <a:off x="5713412" y="20751939"/>
            <a:ext cx="7772400" cy="2489061"/>
          </a:xfrm>
          <a:ln>
            <a:solidFill>
              <a:srgbClr val="B42B10"/>
            </a:solidFill>
          </a:ln>
        </p:spPr>
        <p:txBody>
          <a:bodyPr/>
          <a:lstStyle/>
          <a:p>
            <a:pPr marL="0" indent="0">
              <a:buNone/>
            </a:pPr>
            <a:r>
              <a:rPr lang="en-US" sz="2000" dirty="0" smtClean="0"/>
              <a:t>The platter must be a support item for the main entrees </a:t>
            </a:r>
            <a:r>
              <a:rPr lang="en-US" sz="2000" dirty="0" smtClean="0"/>
              <a:t>to improve physical appearance. The platter has to be NYC theme people want to know there the entrees originated from. The platter must be durable for travel and hold the weight of the entrees without breaking the platter. Light would help improve the entrees image or can help distinguish the taste of the entrée. </a:t>
            </a:r>
            <a:endParaRPr lang="en-US" sz="2000" dirty="0"/>
          </a:p>
        </p:txBody>
      </p:sp>
      <p:sp>
        <p:nvSpPr>
          <p:cNvPr id="4" name="Rectangle 3"/>
          <p:cNvSpPr/>
          <p:nvPr/>
        </p:nvSpPr>
        <p:spPr bwMode="auto">
          <a:xfrm>
            <a:off x="0" y="26593800"/>
            <a:ext cx="18288000" cy="838200"/>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3814763" rtl="0" eaLnBrk="1" fontAlgn="base" latinLnBrk="0" hangingPunct="1">
              <a:lnSpc>
                <a:spcPct val="100000"/>
              </a:lnSpc>
              <a:spcBef>
                <a:spcPct val="0"/>
              </a:spcBef>
              <a:spcAft>
                <a:spcPct val="0"/>
              </a:spcAft>
              <a:buClrTx/>
              <a:buSzTx/>
              <a:buFontTx/>
              <a:buNone/>
              <a:tabLst/>
            </a:pPr>
            <a:endParaRPr kumimoji="0" lang="en-US" sz="10000" b="0" i="0" u="none" strike="noStrike" cap="none" normalizeH="0" baseline="0" smtClean="0">
              <a:ln>
                <a:noFill/>
              </a:ln>
              <a:solidFill>
                <a:schemeClr val="tx1"/>
              </a:solidFill>
              <a:effectLst/>
              <a:latin typeface="Times New Roman" charset="0"/>
            </a:endParaRPr>
          </a:p>
        </p:txBody>
      </p:sp>
      <p:sp>
        <p:nvSpPr>
          <p:cNvPr id="26" name="Rectangle 25"/>
          <p:cNvSpPr/>
          <p:nvPr/>
        </p:nvSpPr>
        <p:spPr bwMode="auto">
          <a:xfrm>
            <a:off x="269" y="25795231"/>
            <a:ext cx="18288000" cy="838200"/>
          </a:xfrm>
          <a:prstGeom prst="rect">
            <a:avLst/>
          </a:prstGeom>
          <a:solidFill>
            <a:srgbClr val="FFC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3814763" rtl="0" eaLnBrk="1" fontAlgn="base" latinLnBrk="0" hangingPunct="1">
              <a:lnSpc>
                <a:spcPct val="100000"/>
              </a:lnSpc>
              <a:spcBef>
                <a:spcPct val="0"/>
              </a:spcBef>
              <a:spcAft>
                <a:spcPct val="0"/>
              </a:spcAft>
              <a:buClrTx/>
              <a:buSzTx/>
              <a:buFontTx/>
              <a:buNone/>
              <a:tabLst/>
            </a:pPr>
            <a:endParaRPr kumimoji="0" lang="en-US" sz="10000" b="0" i="0" u="none" strike="noStrike" cap="none" normalizeH="0" baseline="0" smtClean="0">
              <a:ln>
                <a:noFill/>
              </a:ln>
              <a:solidFill>
                <a:schemeClr val="tx1"/>
              </a:solidFill>
              <a:effectLst/>
              <a:latin typeface="Times New Roman" charset="0"/>
            </a:endParaRPr>
          </a:p>
        </p:txBody>
      </p:sp>
      <p:sp>
        <p:nvSpPr>
          <p:cNvPr id="27" name="Rectangle 26"/>
          <p:cNvSpPr/>
          <p:nvPr/>
        </p:nvSpPr>
        <p:spPr bwMode="auto">
          <a:xfrm>
            <a:off x="0" y="24937216"/>
            <a:ext cx="18288000" cy="838200"/>
          </a:xfrm>
          <a:prstGeom prst="rect">
            <a:avLst/>
          </a:prstGeom>
          <a:solidFill>
            <a:srgbClr val="B42B1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3814763" rtl="0" eaLnBrk="1" fontAlgn="base" latinLnBrk="0" hangingPunct="1">
              <a:lnSpc>
                <a:spcPct val="100000"/>
              </a:lnSpc>
              <a:spcBef>
                <a:spcPct val="0"/>
              </a:spcBef>
              <a:spcAft>
                <a:spcPct val="0"/>
              </a:spcAft>
              <a:buClrTx/>
              <a:buSzTx/>
              <a:buFontTx/>
              <a:buNone/>
              <a:tabLst/>
            </a:pPr>
            <a:endParaRPr kumimoji="0" lang="en-US" sz="10000" b="0" i="0" u="none" strike="noStrike" cap="none" normalizeH="0" baseline="0" smtClean="0">
              <a:ln>
                <a:noFill/>
              </a:ln>
              <a:solidFill>
                <a:schemeClr val="tx1"/>
              </a:solidFill>
              <a:effectLst/>
              <a:latin typeface="Times New Roman" charset="0"/>
            </a:endParaRPr>
          </a:p>
        </p:txBody>
      </p:sp>
    </p:spTree>
    <p:extLst>
      <p:ext uri="{BB962C8B-B14F-4D97-AF65-F5344CB8AC3E}">
        <p14:creationId xmlns:p14="http://schemas.microsoft.com/office/powerpoint/2010/main" val="2090285525"/>
      </p:ext>
    </p:extLst>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3814763" rtl="0" eaLnBrk="1" fontAlgn="base" latinLnBrk="0" hangingPunct="1">
          <a:lnSpc>
            <a:spcPct val="100000"/>
          </a:lnSpc>
          <a:spcBef>
            <a:spcPct val="0"/>
          </a:spcBef>
          <a:spcAft>
            <a:spcPct val="0"/>
          </a:spcAft>
          <a:buClrTx/>
          <a:buSzTx/>
          <a:buFontTx/>
          <a:buNone/>
          <a:tabLst/>
          <a:defRPr kumimoji="0" lang="en-US" sz="10000" b="0" i="0" u="none" strike="noStrike" cap="none" normalizeH="0" baseline="0" smtClean="0">
            <a:ln>
              <a:noFill/>
            </a:ln>
            <a:solidFill>
              <a:schemeClr val="tx1"/>
            </a:solidFill>
            <a:effectLst/>
            <a:latin typeface="Times New Roman"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3814763" rtl="0" eaLnBrk="1" fontAlgn="base" latinLnBrk="0" hangingPunct="1">
          <a:lnSpc>
            <a:spcPct val="100000"/>
          </a:lnSpc>
          <a:spcBef>
            <a:spcPct val="0"/>
          </a:spcBef>
          <a:spcAft>
            <a:spcPct val="0"/>
          </a:spcAft>
          <a:buClrTx/>
          <a:buSzTx/>
          <a:buFontTx/>
          <a:buNone/>
          <a:tabLst/>
          <a:defRPr kumimoji="0" lang="en-US" sz="10000" b="0" i="0" u="none" strike="noStrike" cap="none" normalizeH="0" baseline="0" smtClean="0">
            <a:ln>
              <a:noFill/>
            </a:ln>
            <a:solidFill>
              <a:schemeClr val="tx1"/>
            </a:solidFill>
            <a:effectLst/>
            <a:latin typeface="Times New Roman"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1952</TotalTime>
  <Words>166</Words>
  <Application>Microsoft Office PowerPoint</Application>
  <PresentationFormat>Custom</PresentationFormat>
  <Paragraphs>23</Paragraphs>
  <Slides>1</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vt:i4>
      </vt:variant>
    </vt:vector>
  </HeadingPairs>
  <TitlesOfParts>
    <vt:vector size="7" baseType="lpstr">
      <vt:lpstr>3ds</vt:lpstr>
      <vt:lpstr>Arial</vt:lpstr>
      <vt:lpstr>Calibri</vt:lpstr>
      <vt:lpstr>MV Boli</vt:lpstr>
      <vt:lpstr>Times New Roman</vt:lpstr>
      <vt:lpstr>Default Design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Student</dc:creator>
  <cp:lastModifiedBy>Labs</cp:lastModifiedBy>
  <cp:revision>178</cp:revision>
  <dcterms:created xsi:type="dcterms:W3CDTF">2013-04-29T09:16:52Z</dcterms:created>
  <dcterms:modified xsi:type="dcterms:W3CDTF">2018-05-24T23:20:42Z</dcterms:modified>
</cp:coreProperties>
</file>