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32918400" cy="384048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00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00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00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00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00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00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100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100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100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235" autoAdjust="0"/>
    <p:restoredTop sz="94660"/>
  </p:normalViewPr>
  <p:slideViewPr>
    <p:cSldViewPr>
      <p:cViewPr>
        <p:scale>
          <a:sx n="30" d="100"/>
          <a:sy n="30" d="100"/>
        </p:scale>
        <p:origin x="-6" y="48"/>
      </p:cViewPr>
      <p:guideLst>
        <p:guide orient="horz" pos="12096"/>
        <p:guide pos="103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68336" y="11930524"/>
            <a:ext cx="27981729" cy="823113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38033" y="21761860"/>
            <a:ext cx="23042336" cy="9816281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D47CEC-A31A-44FE-98EB-77DB8027DB3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BD712A-B63B-49BA-9062-36F8ADCDE4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454633" y="3413331"/>
            <a:ext cx="6995432" cy="3072426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68336" y="3413331"/>
            <a:ext cx="20855668" cy="3072426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3ECEA4-19EE-44A7-A9FE-39824E381DB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21EB48-236C-477F-8F2C-39ACC086AB1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0326" y="24678354"/>
            <a:ext cx="27980367" cy="7628911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0326" y="16277304"/>
            <a:ext cx="27980367" cy="840105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74F51-D0D3-4B48-B2A1-02CFAEE0AE0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68336" y="11093861"/>
            <a:ext cx="13925550" cy="230437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524515" y="11093861"/>
            <a:ext cx="13925550" cy="230437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7303C4-A72A-4085-8D61-57395161C26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6465" y="1537827"/>
            <a:ext cx="29625471" cy="6400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46465" y="8596775"/>
            <a:ext cx="14544675" cy="358324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46465" y="12180018"/>
            <a:ext cx="14544675" cy="221274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721819" y="8596775"/>
            <a:ext cx="14550117" cy="358324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721819" y="12180018"/>
            <a:ext cx="14550117" cy="221274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BDEC22-6EBF-4EF4-A306-151FC30A9F0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7ED1F8-B7B2-4CDC-AD12-DD354C1DC86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79A52E-FA6F-4BD1-937A-B4B17B477EA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6465" y="1529225"/>
            <a:ext cx="10829925" cy="650834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69636" y="1529224"/>
            <a:ext cx="18402300" cy="3277829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6465" y="8037565"/>
            <a:ext cx="10829925" cy="26269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89C86B-56E3-4E71-B2F1-9FAC9CF6FC8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52508" y="26882931"/>
            <a:ext cx="19750768" cy="317459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452508" y="3430538"/>
            <a:ext cx="19750768" cy="2304374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2508" y="30057521"/>
            <a:ext cx="19750768" cy="450593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AF820C-B8A4-4675-859F-037A85DEFEE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468336" y="3413331"/>
            <a:ext cx="27981729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81433" tIns="190716" rIns="381433" bIns="19071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468336" y="11093861"/>
            <a:ext cx="27981729" cy="23043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81433" tIns="190716" rIns="381433" bIns="1907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468336" y="34991471"/>
            <a:ext cx="6858000" cy="2559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81433" tIns="190716" rIns="381433" bIns="190716" numCol="1" anchor="t" anchorCtr="0" compatLnSpc="1">
            <a:prstTxWarp prst="textNoShape">
              <a:avLst/>
            </a:prstTxWarp>
          </a:bodyPr>
          <a:lstStyle>
            <a:lvl1pPr defTabSz="3814763">
              <a:defRPr sz="58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1247665" y="34991471"/>
            <a:ext cx="10423071" cy="2559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81433" tIns="190716" rIns="381433" bIns="190716" numCol="1" anchor="t" anchorCtr="0" compatLnSpc="1">
            <a:prstTxWarp prst="textNoShape">
              <a:avLst/>
            </a:prstTxWarp>
          </a:bodyPr>
          <a:lstStyle>
            <a:lvl1pPr algn="ctr" defTabSz="3814763">
              <a:defRPr sz="58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3592064" y="34991471"/>
            <a:ext cx="6858000" cy="2559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81433" tIns="190716" rIns="381433" bIns="190716" numCol="1" anchor="t" anchorCtr="0" compatLnSpc="1">
            <a:prstTxWarp prst="textNoShape">
              <a:avLst/>
            </a:prstTxWarp>
          </a:bodyPr>
          <a:lstStyle>
            <a:lvl1pPr algn="r" defTabSz="3814763">
              <a:defRPr sz="5800"/>
            </a:lvl1pPr>
          </a:lstStyle>
          <a:p>
            <a:fld id="{A26B2162-77ED-49DB-83E4-15F39E9932C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814763" rtl="0" fontAlgn="base">
        <a:spcBef>
          <a:spcPct val="0"/>
        </a:spcBef>
        <a:spcAft>
          <a:spcPct val="0"/>
        </a:spcAft>
        <a:defRPr sz="18400">
          <a:solidFill>
            <a:schemeClr val="tx2"/>
          </a:solidFill>
          <a:latin typeface="+mj-lt"/>
          <a:ea typeface="+mj-ea"/>
          <a:cs typeface="+mj-cs"/>
        </a:defRPr>
      </a:lvl1pPr>
      <a:lvl2pPr algn="ctr" defTabSz="3814763" rtl="0" fontAlgn="base">
        <a:spcBef>
          <a:spcPct val="0"/>
        </a:spcBef>
        <a:spcAft>
          <a:spcPct val="0"/>
        </a:spcAft>
        <a:defRPr sz="18400">
          <a:solidFill>
            <a:schemeClr val="tx2"/>
          </a:solidFill>
          <a:latin typeface="Times New Roman" charset="0"/>
        </a:defRPr>
      </a:lvl2pPr>
      <a:lvl3pPr algn="ctr" defTabSz="3814763" rtl="0" fontAlgn="base">
        <a:spcBef>
          <a:spcPct val="0"/>
        </a:spcBef>
        <a:spcAft>
          <a:spcPct val="0"/>
        </a:spcAft>
        <a:defRPr sz="18400">
          <a:solidFill>
            <a:schemeClr val="tx2"/>
          </a:solidFill>
          <a:latin typeface="Times New Roman" charset="0"/>
        </a:defRPr>
      </a:lvl3pPr>
      <a:lvl4pPr algn="ctr" defTabSz="3814763" rtl="0" fontAlgn="base">
        <a:spcBef>
          <a:spcPct val="0"/>
        </a:spcBef>
        <a:spcAft>
          <a:spcPct val="0"/>
        </a:spcAft>
        <a:defRPr sz="18400">
          <a:solidFill>
            <a:schemeClr val="tx2"/>
          </a:solidFill>
          <a:latin typeface="Times New Roman" charset="0"/>
        </a:defRPr>
      </a:lvl4pPr>
      <a:lvl5pPr algn="ctr" defTabSz="3814763" rtl="0" fontAlgn="base">
        <a:spcBef>
          <a:spcPct val="0"/>
        </a:spcBef>
        <a:spcAft>
          <a:spcPct val="0"/>
        </a:spcAft>
        <a:defRPr sz="18400">
          <a:solidFill>
            <a:schemeClr val="tx2"/>
          </a:solidFill>
          <a:latin typeface="Times New Roman" charset="0"/>
        </a:defRPr>
      </a:lvl5pPr>
      <a:lvl6pPr marL="457200" algn="ctr" defTabSz="3814763" rtl="0" fontAlgn="base">
        <a:spcBef>
          <a:spcPct val="0"/>
        </a:spcBef>
        <a:spcAft>
          <a:spcPct val="0"/>
        </a:spcAft>
        <a:defRPr sz="18400">
          <a:solidFill>
            <a:schemeClr val="tx2"/>
          </a:solidFill>
          <a:latin typeface="Times New Roman" charset="0"/>
        </a:defRPr>
      </a:lvl6pPr>
      <a:lvl7pPr marL="914400" algn="ctr" defTabSz="3814763" rtl="0" fontAlgn="base">
        <a:spcBef>
          <a:spcPct val="0"/>
        </a:spcBef>
        <a:spcAft>
          <a:spcPct val="0"/>
        </a:spcAft>
        <a:defRPr sz="18400">
          <a:solidFill>
            <a:schemeClr val="tx2"/>
          </a:solidFill>
          <a:latin typeface="Times New Roman" charset="0"/>
        </a:defRPr>
      </a:lvl7pPr>
      <a:lvl8pPr marL="1371600" algn="ctr" defTabSz="3814763" rtl="0" fontAlgn="base">
        <a:spcBef>
          <a:spcPct val="0"/>
        </a:spcBef>
        <a:spcAft>
          <a:spcPct val="0"/>
        </a:spcAft>
        <a:defRPr sz="18400">
          <a:solidFill>
            <a:schemeClr val="tx2"/>
          </a:solidFill>
          <a:latin typeface="Times New Roman" charset="0"/>
        </a:defRPr>
      </a:lvl8pPr>
      <a:lvl9pPr marL="1828800" algn="ctr" defTabSz="3814763" rtl="0" fontAlgn="base">
        <a:spcBef>
          <a:spcPct val="0"/>
        </a:spcBef>
        <a:spcAft>
          <a:spcPct val="0"/>
        </a:spcAft>
        <a:defRPr sz="18400">
          <a:solidFill>
            <a:schemeClr val="tx2"/>
          </a:solidFill>
          <a:latin typeface="Times New Roman" charset="0"/>
        </a:defRPr>
      </a:lvl9pPr>
    </p:titleStyle>
    <p:bodyStyle>
      <a:lvl1pPr marL="1430338" indent="-1430338" algn="l" defTabSz="3814763" rtl="0" fontAlgn="base">
        <a:spcBef>
          <a:spcPct val="20000"/>
        </a:spcBef>
        <a:spcAft>
          <a:spcPct val="0"/>
        </a:spcAft>
        <a:buChar char="•"/>
        <a:defRPr sz="13300">
          <a:solidFill>
            <a:schemeClr val="tx1"/>
          </a:solidFill>
          <a:latin typeface="+mn-lt"/>
          <a:ea typeface="+mn-ea"/>
          <a:cs typeface="+mn-cs"/>
        </a:defRPr>
      </a:lvl1pPr>
      <a:lvl2pPr marL="3098800" indent="-1192213" algn="l" defTabSz="3814763" rtl="0" fontAlgn="base">
        <a:spcBef>
          <a:spcPct val="20000"/>
        </a:spcBef>
        <a:spcAft>
          <a:spcPct val="0"/>
        </a:spcAft>
        <a:buChar char="–"/>
        <a:defRPr sz="11700">
          <a:solidFill>
            <a:schemeClr val="tx1"/>
          </a:solidFill>
          <a:latin typeface="+mn-lt"/>
        </a:defRPr>
      </a:lvl2pPr>
      <a:lvl3pPr marL="4767263" indent="-952500" algn="l" defTabSz="3814763" rtl="0" fontAlgn="base">
        <a:spcBef>
          <a:spcPct val="20000"/>
        </a:spcBef>
        <a:spcAft>
          <a:spcPct val="0"/>
        </a:spcAft>
        <a:buChar char="•"/>
        <a:defRPr sz="10000">
          <a:solidFill>
            <a:schemeClr val="tx1"/>
          </a:solidFill>
          <a:latin typeface="+mn-lt"/>
        </a:defRPr>
      </a:lvl3pPr>
      <a:lvl4pPr marL="6675438" indent="-954088" algn="l" defTabSz="3814763" rtl="0" fontAlgn="base">
        <a:spcBef>
          <a:spcPct val="20000"/>
        </a:spcBef>
        <a:spcAft>
          <a:spcPct val="0"/>
        </a:spcAft>
        <a:buChar char="–"/>
        <a:defRPr sz="8300">
          <a:solidFill>
            <a:schemeClr val="tx1"/>
          </a:solidFill>
          <a:latin typeface="+mn-lt"/>
        </a:defRPr>
      </a:lvl4pPr>
      <a:lvl5pPr marL="8582025" indent="-954088" algn="l" defTabSz="3814763" rtl="0" fontAlgn="base">
        <a:spcBef>
          <a:spcPct val="20000"/>
        </a:spcBef>
        <a:spcAft>
          <a:spcPct val="0"/>
        </a:spcAft>
        <a:buChar char="»"/>
        <a:defRPr sz="8300">
          <a:solidFill>
            <a:schemeClr val="tx1"/>
          </a:solidFill>
          <a:latin typeface="+mn-lt"/>
        </a:defRPr>
      </a:lvl5pPr>
      <a:lvl6pPr marL="9039225" indent="-954088" algn="l" defTabSz="3814763" rtl="0" fontAlgn="base">
        <a:spcBef>
          <a:spcPct val="20000"/>
        </a:spcBef>
        <a:spcAft>
          <a:spcPct val="0"/>
        </a:spcAft>
        <a:buChar char="»"/>
        <a:defRPr sz="8300">
          <a:solidFill>
            <a:schemeClr val="tx1"/>
          </a:solidFill>
          <a:latin typeface="+mn-lt"/>
        </a:defRPr>
      </a:lvl6pPr>
      <a:lvl7pPr marL="9496425" indent="-954088" algn="l" defTabSz="3814763" rtl="0" fontAlgn="base">
        <a:spcBef>
          <a:spcPct val="20000"/>
        </a:spcBef>
        <a:spcAft>
          <a:spcPct val="0"/>
        </a:spcAft>
        <a:buChar char="»"/>
        <a:defRPr sz="8300">
          <a:solidFill>
            <a:schemeClr val="tx1"/>
          </a:solidFill>
          <a:latin typeface="+mn-lt"/>
        </a:defRPr>
      </a:lvl7pPr>
      <a:lvl8pPr marL="9953625" indent="-954088" algn="l" defTabSz="3814763" rtl="0" fontAlgn="base">
        <a:spcBef>
          <a:spcPct val="20000"/>
        </a:spcBef>
        <a:spcAft>
          <a:spcPct val="0"/>
        </a:spcAft>
        <a:buChar char="»"/>
        <a:defRPr sz="8300">
          <a:solidFill>
            <a:schemeClr val="tx1"/>
          </a:solidFill>
          <a:latin typeface="+mn-lt"/>
        </a:defRPr>
      </a:lvl8pPr>
      <a:lvl9pPr marL="10410825" indent="-954088" algn="l" defTabSz="3814763" rtl="0" fontAlgn="base">
        <a:spcBef>
          <a:spcPct val="20000"/>
        </a:spcBef>
        <a:spcAft>
          <a:spcPct val="0"/>
        </a:spcAft>
        <a:buChar char="»"/>
        <a:defRPr sz="83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2502354" y="193572"/>
            <a:ext cx="28047043" cy="5781368"/>
          </a:xfrm>
        </p:spPr>
        <p:txBody>
          <a:bodyPr/>
          <a:lstStyle/>
          <a:p>
            <a:pPr>
              <a:lnSpc>
                <a:spcPct val="70000"/>
              </a:lnSpc>
            </a:pPr>
            <a:r>
              <a:rPr lang="en-US" sz="10000" b="1" dirty="0" smtClean="0">
                <a:solidFill>
                  <a:schemeClr val="tx1"/>
                </a:solidFill>
                <a:latin typeface="Arial"/>
                <a:cs typeface="Arial"/>
              </a:rPr>
              <a:t>Counterfeits in Electrical Products.</a:t>
            </a:r>
            <a:r>
              <a:rPr lang="en-US" sz="10000" b="1" dirty="0" smtClean="0">
                <a:solidFill>
                  <a:schemeClr val="tx1"/>
                </a:solidFill>
                <a:latin typeface="Arial"/>
                <a:cs typeface="Arial"/>
              </a:rPr>
              <a:t/>
            </a:r>
            <a:br>
              <a:rPr lang="en-US" sz="10000" b="1" dirty="0" smtClean="0">
                <a:solidFill>
                  <a:schemeClr val="tx1"/>
                </a:solidFill>
                <a:latin typeface="Arial"/>
                <a:cs typeface="Arial"/>
              </a:rPr>
            </a:br>
            <a:r>
              <a:rPr lang="en-US" sz="2000" b="1" dirty="0">
                <a:solidFill>
                  <a:schemeClr val="tx1"/>
                </a:solidFill>
                <a:latin typeface="Arial"/>
                <a:cs typeface="Arial"/>
              </a:rPr>
              <a:t/>
            </a:r>
            <a:br>
              <a:rPr lang="en-US" sz="2000" b="1" dirty="0">
                <a:solidFill>
                  <a:schemeClr val="tx1"/>
                </a:solidFill>
                <a:latin typeface="Arial"/>
                <a:cs typeface="Arial"/>
              </a:rPr>
            </a:br>
            <a:r>
              <a:rPr lang="en-US" sz="2000" b="1" dirty="0">
                <a:solidFill>
                  <a:schemeClr val="tx1"/>
                </a:solidFill>
                <a:latin typeface="Arial"/>
                <a:cs typeface="Arial"/>
              </a:rPr>
              <a:t/>
            </a:r>
            <a:br>
              <a:rPr lang="en-US" sz="2000" b="1" dirty="0">
                <a:solidFill>
                  <a:schemeClr val="tx1"/>
                </a:solidFill>
                <a:latin typeface="Arial"/>
                <a:cs typeface="Arial"/>
              </a:rPr>
            </a:br>
            <a:r>
              <a:rPr lang="en-US" sz="8000" b="1" dirty="0" smtClean="0">
                <a:solidFill>
                  <a:schemeClr val="tx1"/>
                </a:solidFill>
                <a:latin typeface="Arial"/>
                <a:cs typeface="Arial"/>
              </a:rPr>
              <a:t>Kevin </a:t>
            </a:r>
            <a:r>
              <a:rPr lang="en-US" sz="8000" b="1" dirty="0" err="1" smtClean="0">
                <a:solidFill>
                  <a:schemeClr val="tx1"/>
                </a:solidFill>
                <a:latin typeface="Arial"/>
                <a:cs typeface="Arial"/>
              </a:rPr>
              <a:t>Auguste</a:t>
            </a:r>
            <a:r>
              <a:rPr lang="en-US" sz="8000" b="1" dirty="0" smtClean="0">
                <a:solidFill>
                  <a:schemeClr val="tx1"/>
                </a:solidFill>
                <a:latin typeface="Arial"/>
                <a:cs typeface="Arial"/>
              </a:rPr>
              <a:t/>
            </a:r>
            <a:br>
              <a:rPr lang="en-US" sz="8000" b="1" dirty="0" smtClean="0">
                <a:solidFill>
                  <a:schemeClr val="tx1"/>
                </a:solidFill>
                <a:latin typeface="Arial"/>
                <a:cs typeface="Arial"/>
              </a:rPr>
            </a:br>
            <a:r>
              <a:rPr lang="en-US" sz="3200" b="1" dirty="0" smtClean="0">
                <a:solidFill>
                  <a:schemeClr val="tx1"/>
                </a:solidFill>
                <a:latin typeface="Arial"/>
                <a:cs typeface="Arial"/>
              </a:rPr>
              <a:t/>
            </a:r>
            <a:br>
              <a:rPr lang="en-US" sz="3200" b="1" dirty="0" smtClean="0">
                <a:solidFill>
                  <a:schemeClr val="tx1"/>
                </a:solidFill>
                <a:latin typeface="Arial"/>
                <a:cs typeface="Arial"/>
              </a:rPr>
            </a:br>
            <a:r>
              <a:rPr lang="en-US" sz="3200" b="1" dirty="0" smtClean="0">
                <a:solidFill>
                  <a:schemeClr val="tx1"/>
                </a:solidFill>
                <a:latin typeface="Arial"/>
                <a:cs typeface="Arial"/>
              </a:rPr>
              <a:t>UNITED STATES CUSTOMS SERVICE (1997) Seizures of Counterfeit Goods 1994-1995, Department of the Treasury, United States</a:t>
            </a:r>
            <a:r>
              <a:rPr lang="en-US" sz="8000" b="1" dirty="0" smtClean="0">
                <a:solidFill>
                  <a:schemeClr val="tx1"/>
                </a:solidFill>
                <a:latin typeface="Arial"/>
                <a:cs typeface="Arial"/>
              </a:rPr>
              <a:t/>
            </a:r>
            <a:br>
              <a:rPr lang="en-US" sz="8000" b="1" dirty="0" smtClean="0">
                <a:solidFill>
                  <a:schemeClr val="tx1"/>
                </a:solidFill>
                <a:latin typeface="Arial"/>
                <a:cs typeface="Arial"/>
              </a:rPr>
            </a:br>
            <a:r>
              <a:rPr lang="en-US" sz="8000" b="1" dirty="0" smtClean="0">
                <a:solidFill>
                  <a:schemeClr val="tx1"/>
                </a:solidFill>
                <a:latin typeface="Arial"/>
                <a:cs typeface="Arial"/>
              </a:rPr>
              <a:t/>
            </a:r>
            <a:br>
              <a:rPr lang="en-US" sz="8000" b="1" dirty="0" smtClean="0">
                <a:solidFill>
                  <a:schemeClr val="tx1"/>
                </a:solidFill>
                <a:latin typeface="Arial"/>
                <a:cs typeface="Arial"/>
              </a:rPr>
            </a:br>
            <a:r>
              <a:rPr lang="en-US" sz="8000" b="1" dirty="0" smtClean="0">
                <a:solidFill>
                  <a:schemeClr val="tx1"/>
                </a:solidFill>
                <a:latin typeface="Arial"/>
                <a:cs typeface="Arial"/>
              </a:rPr>
              <a:t>Department: Mechanical Engineering Technology</a:t>
            </a:r>
            <a:endParaRPr lang="en-US" sz="12000" b="1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6148" name="Line 4"/>
          <p:cNvSpPr>
            <a:spLocks noChangeShapeType="1"/>
          </p:cNvSpPr>
          <p:nvPr/>
        </p:nvSpPr>
        <p:spPr bwMode="auto">
          <a:xfrm>
            <a:off x="1828800" y="5781368"/>
            <a:ext cx="29130171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6150" name="Picture 6" descr="158064_138483227619_2126546364_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871078"/>
            <a:ext cx="3431426" cy="3777122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4292" y="7848599"/>
            <a:ext cx="9430508" cy="77724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5312" y="16306800"/>
            <a:ext cx="9409487" cy="8001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15800" y="7848599"/>
            <a:ext cx="9787758" cy="77724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399" y="25222200"/>
            <a:ext cx="8915400" cy="8458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15800" y="16306800"/>
            <a:ext cx="9787758" cy="8001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15800" y="25222200"/>
            <a:ext cx="9787758" cy="8458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3558" y="7848598"/>
            <a:ext cx="8271641" cy="77724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8147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8147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407</TotalTime>
  <Words>5</Words>
  <Application>Microsoft Office PowerPoint</Application>
  <PresentationFormat>Custom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Counterfeits in Electrical Products.   Kevin Auguste  UNITED STATES CUSTOMS SERVICE (1997) Seizures of Counterfeit Goods 1994-1995, Department of the Treasury, United States  Department: Mechanical Engineering Technology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Student</dc:creator>
  <cp:lastModifiedBy>Student</cp:lastModifiedBy>
  <cp:revision>18</cp:revision>
  <dcterms:created xsi:type="dcterms:W3CDTF">2013-04-29T09:16:52Z</dcterms:created>
  <dcterms:modified xsi:type="dcterms:W3CDTF">2013-12-09T22:29:32Z</dcterms:modified>
</cp:coreProperties>
</file>