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Lst>
  <p:sldSz cy="5143500" cx="9144000"/>
  <p:notesSz cx="6858000" cy="9144000"/>
  <p:embeddedFontLst>
    <p:embeddedFont>
      <p:font typeface="Raleway"/>
      <p:regular r:id="rId9"/>
      <p:bold r:id="rId10"/>
      <p:italic r:id="rId11"/>
      <p:boldItalic r:id="rId12"/>
    </p:embeddedFont>
    <p:embeddedFont>
      <p:font typeface="Roboto"/>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Raleway-italic.fntdata"/><Relationship Id="rId10" Type="http://schemas.openxmlformats.org/officeDocument/2006/relationships/font" Target="fonts/Raleway-bold.fntdata"/><Relationship Id="rId13" Type="http://schemas.openxmlformats.org/officeDocument/2006/relationships/font" Target="fonts/Roboto-regular.fntdata"/><Relationship Id="rId12" Type="http://schemas.openxmlformats.org/officeDocument/2006/relationships/font" Target="fonts/Raleway-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Raleway-regular.fntdata"/><Relationship Id="rId15" Type="http://schemas.openxmlformats.org/officeDocument/2006/relationships/font" Target="fonts/Roboto-italic.fntdata"/><Relationship Id="rId14" Type="http://schemas.openxmlformats.org/officeDocument/2006/relationships/font" Target="fonts/Roboto-bold.fntdata"/><Relationship Id="rId16" Type="http://schemas.openxmlformats.org/officeDocument/2006/relationships/font" Target="fonts/Robot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 name="Shape 63"/>
        <p:cNvGrpSpPr/>
        <p:nvPr/>
      </p:nvGrpSpPr>
      <p:grpSpPr>
        <a:xfrm>
          <a:off x="0" y="0"/>
          <a:ext cx="0" cy="0"/>
          <a:chOff x="0" y="0"/>
          <a:chExt cx="0" cy="0"/>
        </a:xfrm>
      </p:grpSpPr>
      <p:sp>
        <p:nvSpPr>
          <p:cNvPr id="64" name="Shape 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5" name="Shape 65"/>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6" name="Shape 7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flipH="1">
            <a:off x="8246400" y="4245925"/>
            <a:ext cx="897600" cy="897600"/>
          </a:xfrm>
          <a:prstGeom prst="rtTriangle">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rIns="91425" tIns="91425">
            <a:noAutofit/>
          </a:bodyPr>
          <a:lstStyle/>
          <a:p>
            <a:pPr lvl="0">
              <a:spcBef>
                <a:spcPts val="0"/>
              </a:spcBef>
              <a:buNone/>
            </a:pPr>
            <a:r>
              <a:t/>
            </a:r>
            <a:endParaRPr/>
          </a:p>
        </p:txBody>
      </p:sp>
      <p:sp>
        <p:nvSpPr>
          <p:cNvPr id="12" name="Shape 12"/>
          <p:cNvSpPr txBox="1"/>
          <p:nvPr>
            <p:ph type="ctrTitle"/>
          </p:nvPr>
        </p:nvSpPr>
        <p:spPr>
          <a:xfrm>
            <a:off x="390525" y="1819275"/>
            <a:ext cx="8222100" cy="933600"/>
          </a:xfrm>
          <a:prstGeom prst="rect">
            <a:avLst/>
          </a:prstGeom>
        </p:spPr>
        <p:txBody>
          <a:bodyPr anchorCtr="0" anchor="b"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13" name="Shape 13"/>
          <p:cNvSpPr txBox="1"/>
          <p:nvPr>
            <p:ph idx="1" type="subTitle"/>
          </p:nvPr>
        </p:nvSpPr>
        <p:spPr>
          <a:xfrm>
            <a:off x="390525" y="2789130"/>
            <a:ext cx="8222100" cy="432900"/>
          </a:xfrm>
          <a:prstGeom prst="rect">
            <a:avLst/>
          </a:prstGeom>
        </p:spPr>
        <p:txBody>
          <a:bodyPr anchorCtr="0" anchor="t" bIns="91425" lIns="91425" rIns="91425" tIns="91425"/>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p:txBody>
      </p:sp>
      <p:sp>
        <p:nvSpPr>
          <p:cNvPr id="14" name="Shape 14"/>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bg>
      <p:bgPr>
        <a:solidFill>
          <a:schemeClr val="accent4"/>
        </a:solidFill>
      </p:bgPr>
    </p:bg>
    <p:spTree>
      <p:nvGrpSpPr>
        <p:cNvPr id="57" name="Shape 57"/>
        <p:cNvGrpSpPr/>
        <p:nvPr/>
      </p:nvGrpSpPr>
      <p:grpSpPr>
        <a:xfrm>
          <a:off x="0" y="0"/>
          <a:ext cx="0" cy="0"/>
          <a:chOff x="0" y="0"/>
          <a:chExt cx="0" cy="0"/>
        </a:xfrm>
      </p:grpSpPr>
      <p:sp>
        <p:nvSpPr>
          <p:cNvPr id="58" name="Shape 58"/>
          <p:cNvSpPr txBox="1"/>
          <p:nvPr>
            <p:ph type="title"/>
          </p:nvPr>
        </p:nvSpPr>
        <p:spPr>
          <a:xfrm>
            <a:off x="475500" y="1258525"/>
            <a:ext cx="8222100" cy="1963500"/>
          </a:xfrm>
          <a:prstGeom prst="rect">
            <a:avLst/>
          </a:prstGeom>
        </p:spPr>
        <p:txBody>
          <a:bodyPr anchorCtr="0" anchor="b" bIns="91425" lIns="91425" rIns="91425" tIns="91425"/>
          <a:lstStyle>
            <a:lvl1pPr lvl="0" algn="ctr">
              <a:spcBef>
                <a:spcPts val="0"/>
              </a:spcBef>
              <a:buClr>
                <a:schemeClr val="dk2"/>
              </a:buClr>
              <a:buSzPct val="100000"/>
              <a:defRPr sz="12000">
                <a:solidFill>
                  <a:schemeClr val="dk2"/>
                </a:solidFill>
              </a:defRPr>
            </a:lvl1pPr>
            <a:lvl2pPr lvl="1" algn="ctr">
              <a:spcBef>
                <a:spcPts val="0"/>
              </a:spcBef>
              <a:buClr>
                <a:schemeClr val="dk2"/>
              </a:buClr>
              <a:buSzPct val="100000"/>
              <a:defRPr sz="12000">
                <a:solidFill>
                  <a:schemeClr val="dk2"/>
                </a:solidFill>
              </a:defRPr>
            </a:lvl2pPr>
            <a:lvl3pPr lvl="2" algn="ctr">
              <a:spcBef>
                <a:spcPts val="0"/>
              </a:spcBef>
              <a:buClr>
                <a:schemeClr val="dk2"/>
              </a:buClr>
              <a:buSzPct val="100000"/>
              <a:defRPr sz="12000">
                <a:solidFill>
                  <a:schemeClr val="dk2"/>
                </a:solidFill>
              </a:defRPr>
            </a:lvl3pPr>
            <a:lvl4pPr lvl="3" algn="ctr">
              <a:spcBef>
                <a:spcPts val="0"/>
              </a:spcBef>
              <a:buClr>
                <a:schemeClr val="dk2"/>
              </a:buClr>
              <a:buSzPct val="100000"/>
              <a:defRPr sz="12000">
                <a:solidFill>
                  <a:schemeClr val="dk2"/>
                </a:solidFill>
              </a:defRPr>
            </a:lvl4pPr>
            <a:lvl5pPr lvl="4" algn="ctr">
              <a:spcBef>
                <a:spcPts val="0"/>
              </a:spcBef>
              <a:buClr>
                <a:schemeClr val="dk2"/>
              </a:buClr>
              <a:buSzPct val="100000"/>
              <a:defRPr sz="12000">
                <a:solidFill>
                  <a:schemeClr val="dk2"/>
                </a:solidFill>
              </a:defRPr>
            </a:lvl5pPr>
            <a:lvl6pPr lvl="5" algn="ctr">
              <a:spcBef>
                <a:spcPts val="0"/>
              </a:spcBef>
              <a:buClr>
                <a:schemeClr val="dk2"/>
              </a:buClr>
              <a:buSzPct val="100000"/>
              <a:defRPr sz="12000">
                <a:solidFill>
                  <a:schemeClr val="dk2"/>
                </a:solidFill>
              </a:defRPr>
            </a:lvl6pPr>
            <a:lvl7pPr lvl="6" algn="ctr">
              <a:spcBef>
                <a:spcPts val="0"/>
              </a:spcBef>
              <a:buClr>
                <a:schemeClr val="dk2"/>
              </a:buClr>
              <a:buSzPct val="100000"/>
              <a:defRPr sz="12000">
                <a:solidFill>
                  <a:schemeClr val="dk2"/>
                </a:solidFill>
              </a:defRPr>
            </a:lvl7pPr>
            <a:lvl8pPr lvl="7" algn="ctr">
              <a:spcBef>
                <a:spcPts val="0"/>
              </a:spcBef>
              <a:buClr>
                <a:schemeClr val="dk2"/>
              </a:buClr>
              <a:buSzPct val="100000"/>
              <a:defRPr sz="12000">
                <a:solidFill>
                  <a:schemeClr val="dk2"/>
                </a:solidFill>
              </a:defRPr>
            </a:lvl8pPr>
            <a:lvl9pPr lvl="8" algn="ctr">
              <a:spcBef>
                <a:spcPts val="0"/>
              </a:spcBef>
              <a:buClr>
                <a:schemeClr val="dk2"/>
              </a:buClr>
              <a:buSzPct val="100000"/>
              <a:defRPr sz="12000">
                <a:solidFill>
                  <a:schemeClr val="dk2"/>
                </a:solidFill>
              </a:defRPr>
            </a:lvl9pPr>
          </a:lstStyle>
          <a:p/>
        </p:txBody>
      </p:sp>
      <p:sp>
        <p:nvSpPr>
          <p:cNvPr id="59" name="Shape 59"/>
          <p:cNvSpPr txBox="1"/>
          <p:nvPr>
            <p:ph idx="1" type="body"/>
          </p:nvPr>
        </p:nvSpPr>
        <p:spPr>
          <a:xfrm>
            <a:off x="475500" y="3304625"/>
            <a:ext cx="82221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60" name="Shape 60"/>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bg>
      <p:bgPr>
        <a:solidFill>
          <a:schemeClr val="accent4"/>
        </a:solidFill>
      </p:bgPr>
    </p:bg>
    <p:spTree>
      <p:nvGrpSpPr>
        <p:cNvPr id="61" name="Shape 61"/>
        <p:cNvGrpSpPr/>
        <p:nvPr/>
      </p:nvGrpSpPr>
      <p:grpSpPr>
        <a:xfrm>
          <a:off x="0" y="0"/>
          <a:ext cx="0" cy="0"/>
          <a:chOff x="0" y="0"/>
          <a:chExt cx="0" cy="0"/>
        </a:xfrm>
      </p:grpSpPr>
      <p:sp>
        <p:nvSpPr>
          <p:cNvPr id="62" name="Shape 62"/>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txBox="1"/>
          <p:nvPr>
            <p:ph type="title"/>
          </p:nvPr>
        </p:nvSpPr>
        <p:spPr>
          <a:xfrm>
            <a:off x="460950" y="2065350"/>
            <a:ext cx="8222100" cy="1012800"/>
          </a:xfrm>
          <a:prstGeom prst="rect">
            <a:avLst/>
          </a:prstGeom>
        </p:spPr>
        <p:txBody>
          <a:bodyPr anchorCtr="0" anchor="ctr" bIns="91425" lIns="91425" rIns="91425" tIns="91425"/>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p:txBody>
      </p:sp>
      <p:sp>
        <p:nvSpPr>
          <p:cNvPr id="17" name="Shape 17"/>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8" name="Shape 18"/>
        <p:cNvGrpSpPr/>
        <p:nvPr/>
      </p:nvGrpSpPr>
      <p:grpSpPr>
        <a:xfrm>
          <a:off x="0" y="0"/>
          <a:ext cx="0" cy="0"/>
          <a:chOff x="0" y="0"/>
          <a:chExt cx="0" cy="0"/>
        </a:xfrm>
      </p:grpSpPr>
      <p:sp>
        <p:nvSpPr>
          <p:cNvPr id="19" name="Shape 19"/>
          <p:cNvSpPr/>
          <p:nvPr/>
        </p:nvSpPr>
        <p:spPr>
          <a:xfrm flipH="1" rot="10800000">
            <a:off x="0" y="1686000"/>
            <a:ext cx="9144000" cy="34575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20" name="Shape 20"/>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21" name="Shape 21"/>
          <p:cNvSpPr txBox="1"/>
          <p:nvPr>
            <p:ph type="title"/>
          </p:nvPr>
        </p:nvSpPr>
        <p:spPr>
          <a:xfrm>
            <a:off x="471900" y="738725"/>
            <a:ext cx="8222100" cy="7677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471900" y="1919075"/>
            <a:ext cx="8222100" cy="2710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4" name="Shape 24"/>
        <p:cNvGrpSpPr/>
        <p:nvPr/>
      </p:nvGrpSpPr>
      <p:grpSpPr>
        <a:xfrm>
          <a:off x="0" y="0"/>
          <a:ext cx="0" cy="0"/>
          <a:chOff x="0" y="0"/>
          <a:chExt cx="0" cy="0"/>
        </a:xfrm>
      </p:grpSpPr>
      <p:sp>
        <p:nvSpPr>
          <p:cNvPr id="25" name="Shape 25"/>
          <p:cNvSpPr/>
          <p:nvPr/>
        </p:nvSpPr>
        <p:spPr>
          <a:xfrm flipH="1" rot="10800000">
            <a:off x="0" y="1686000"/>
            <a:ext cx="9144000" cy="34575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26" name="Shape 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27" name="Shape 27"/>
          <p:cNvSpPr txBox="1"/>
          <p:nvPr>
            <p:ph type="title"/>
          </p:nvPr>
        </p:nvSpPr>
        <p:spPr>
          <a:xfrm>
            <a:off x="471900" y="738725"/>
            <a:ext cx="8222100" cy="7677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 type="body"/>
          </p:nvPr>
        </p:nvSpPr>
        <p:spPr>
          <a:xfrm>
            <a:off x="471900" y="1919075"/>
            <a:ext cx="3999900" cy="2710199"/>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2" type="body"/>
          </p:nvPr>
        </p:nvSpPr>
        <p:spPr>
          <a:xfrm>
            <a:off x="4694250" y="1919075"/>
            <a:ext cx="3999900" cy="2710199"/>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0" name="Shape 30"/>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1" name="Shape 31"/>
        <p:cNvGrpSpPr/>
        <p:nvPr/>
      </p:nvGrpSpPr>
      <p:grpSpPr>
        <a:xfrm>
          <a:off x="0" y="0"/>
          <a:ext cx="0" cy="0"/>
          <a:chOff x="0" y="0"/>
          <a:chExt cx="0" cy="0"/>
        </a:xfrm>
      </p:grpSpPr>
      <p:sp>
        <p:nvSpPr>
          <p:cNvPr id="32" name="Shape 32"/>
          <p:cNvSpPr/>
          <p:nvPr/>
        </p:nvSpPr>
        <p:spPr>
          <a:xfrm flipH="1" rot="10800000">
            <a:off x="0" y="656400"/>
            <a:ext cx="9144000" cy="44871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33" name="Shape 33"/>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34" name="Shape 34"/>
          <p:cNvSpPr txBox="1"/>
          <p:nvPr>
            <p:ph type="title"/>
          </p:nvPr>
        </p:nvSpPr>
        <p:spPr>
          <a:xfrm>
            <a:off x="98250" y="16350"/>
            <a:ext cx="8826600" cy="602700"/>
          </a:xfrm>
          <a:prstGeom prst="rect">
            <a:avLst/>
          </a:prstGeom>
        </p:spPr>
        <p:txBody>
          <a:bodyPr anchorCtr="0" anchor="ctr" bIns="91425" lIns="91425" rIns="91425" tIns="91425"/>
          <a:lstStyle>
            <a:lvl1pPr lvl="0">
              <a:spcBef>
                <a:spcPts val="0"/>
              </a:spcBef>
              <a:buSzPct val="100000"/>
              <a:defRPr sz="1800"/>
            </a:lvl1pPr>
            <a:lvl2pPr lvl="1">
              <a:spcBef>
                <a:spcPts val="0"/>
              </a:spcBef>
              <a:buSzPct val="100000"/>
              <a:defRPr sz="1800"/>
            </a:lvl2pPr>
            <a:lvl3pPr lvl="2">
              <a:spcBef>
                <a:spcPts val="0"/>
              </a:spcBef>
              <a:buSzPct val="100000"/>
              <a:defRPr sz="1800"/>
            </a:lvl3pPr>
            <a:lvl4pPr lvl="3">
              <a:spcBef>
                <a:spcPts val="0"/>
              </a:spcBef>
              <a:buSzPct val="100000"/>
              <a:defRPr sz="1800"/>
            </a:lvl4pPr>
            <a:lvl5pPr lvl="4">
              <a:spcBef>
                <a:spcPts val="0"/>
              </a:spcBef>
              <a:buSzPct val="100000"/>
              <a:defRPr sz="1800"/>
            </a:lvl5pPr>
            <a:lvl6pPr lvl="5">
              <a:spcBef>
                <a:spcPts val="0"/>
              </a:spcBef>
              <a:buSzPct val="100000"/>
              <a:defRPr sz="1800"/>
            </a:lvl6pPr>
            <a:lvl7pPr lvl="6">
              <a:spcBef>
                <a:spcPts val="0"/>
              </a:spcBef>
              <a:buSzPct val="100000"/>
              <a:defRPr sz="1800"/>
            </a:lvl7pPr>
            <a:lvl8pPr lvl="7">
              <a:spcBef>
                <a:spcPts val="0"/>
              </a:spcBef>
              <a:buSzPct val="100000"/>
              <a:defRPr sz="1800"/>
            </a:lvl8pPr>
            <a:lvl9pPr lvl="8">
              <a:spcBef>
                <a:spcPts val="0"/>
              </a:spcBef>
              <a:buSzPct val="100000"/>
              <a:defRPr sz="1800"/>
            </a:lvl9pPr>
          </a:lstStyle>
          <a:p/>
        </p:txBody>
      </p:sp>
      <p:sp>
        <p:nvSpPr>
          <p:cNvPr id="35" name="Shape 35"/>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6" name="Shape 36"/>
        <p:cNvGrpSpPr/>
        <p:nvPr/>
      </p:nvGrpSpPr>
      <p:grpSpPr>
        <a:xfrm>
          <a:off x="0" y="0"/>
          <a:ext cx="0" cy="0"/>
          <a:chOff x="0" y="0"/>
          <a:chExt cx="0" cy="0"/>
        </a:xfrm>
      </p:grpSpPr>
      <p:sp>
        <p:nvSpPr>
          <p:cNvPr id="37" name="Shape 37"/>
          <p:cNvSpPr txBox="1"/>
          <p:nvPr/>
        </p:nvSpPr>
        <p:spPr>
          <a:xfrm flipH="1" rot="10800000">
            <a:off x="3276600" y="25"/>
            <a:ext cx="5867400" cy="51435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38" name="Shape 38"/>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39" name="Shape 39"/>
          <p:cNvSpPr txBox="1"/>
          <p:nvPr>
            <p:ph type="title"/>
          </p:nvPr>
        </p:nvSpPr>
        <p:spPr>
          <a:xfrm>
            <a:off x="226077" y="357800"/>
            <a:ext cx="2808000" cy="9534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0" name="Shape 40"/>
          <p:cNvSpPr txBox="1"/>
          <p:nvPr>
            <p:ph idx="1" type="body"/>
          </p:nvPr>
        </p:nvSpPr>
        <p:spPr>
          <a:xfrm>
            <a:off x="226075" y="1465800"/>
            <a:ext cx="2808000" cy="3163500"/>
          </a:xfrm>
          <a:prstGeom prst="rect">
            <a:avLst/>
          </a:prstGeom>
        </p:spPr>
        <p:txBody>
          <a:bodyPr anchorCtr="0" anchor="t" bIns="91425" lIns="91425" rIns="91425" tIns="91425"/>
          <a:lstStyle>
            <a:lvl1pPr lvl="0">
              <a:spcBef>
                <a:spcPts val="0"/>
              </a:spcBef>
              <a:buClr>
                <a:schemeClr val="lt1"/>
              </a:buClr>
              <a:buSzPct val="100000"/>
              <a:defRPr sz="1200">
                <a:solidFill>
                  <a:schemeClr val="lt1"/>
                </a:solidFill>
              </a:defRPr>
            </a:lvl1pPr>
            <a:lvl2pPr lvl="1">
              <a:spcBef>
                <a:spcPts val="0"/>
              </a:spcBef>
              <a:buClr>
                <a:schemeClr val="lt1"/>
              </a:buClr>
              <a:buSzPct val="100000"/>
              <a:defRPr sz="1200">
                <a:solidFill>
                  <a:schemeClr val="lt1"/>
                </a:solidFill>
              </a:defRPr>
            </a:lvl2pPr>
            <a:lvl3pPr lvl="2">
              <a:spcBef>
                <a:spcPts val="0"/>
              </a:spcBef>
              <a:buClr>
                <a:schemeClr val="lt1"/>
              </a:buClr>
              <a:buSzPct val="100000"/>
              <a:defRPr sz="1200">
                <a:solidFill>
                  <a:schemeClr val="lt1"/>
                </a:solidFill>
              </a:defRPr>
            </a:lvl3pPr>
            <a:lvl4pPr lvl="3">
              <a:spcBef>
                <a:spcPts val="0"/>
              </a:spcBef>
              <a:buClr>
                <a:schemeClr val="lt1"/>
              </a:buClr>
              <a:buSzPct val="100000"/>
              <a:defRPr sz="1200">
                <a:solidFill>
                  <a:schemeClr val="lt1"/>
                </a:solidFill>
              </a:defRPr>
            </a:lvl4pPr>
            <a:lvl5pPr lvl="4">
              <a:spcBef>
                <a:spcPts val="0"/>
              </a:spcBef>
              <a:buClr>
                <a:schemeClr val="lt1"/>
              </a:buClr>
              <a:buSzPct val="100000"/>
              <a:defRPr sz="1200">
                <a:solidFill>
                  <a:schemeClr val="lt1"/>
                </a:solidFill>
              </a:defRPr>
            </a:lvl5pPr>
            <a:lvl6pPr lvl="5">
              <a:spcBef>
                <a:spcPts val="0"/>
              </a:spcBef>
              <a:buClr>
                <a:schemeClr val="lt1"/>
              </a:buClr>
              <a:buSzPct val="100000"/>
              <a:defRPr sz="1200">
                <a:solidFill>
                  <a:schemeClr val="lt1"/>
                </a:solidFill>
              </a:defRPr>
            </a:lvl6pPr>
            <a:lvl7pPr lvl="6">
              <a:spcBef>
                <a:spcPts val="0"/>
              </a:spcBef>
              <a:buClr>
                <a:schemeClr val="lt1"/>
              </a:buClr>
              <a:buSzPct val="100000"/>
              <a:defRPr sz="1200">
                <a:solidFill>
                  <a:schemeClr val="lt1"/>
                </a:solidFill>
              </a:defRPr>
            </a:lvl7pPr>
            <a:lvl8pPr lvl="7">
              <a:spcBef>
                <a:spcPts val="0"/>
              </a:spcBef>
              <a:buClr>
                <a:schemeClr val="lt1"/>
              </a:buClr>
              <a:buSzPct val="100000"/>
              <a:defRPr sz="1200">
                <a:solidFill>
                  <a:schemeClr val="lt1"/>
                </a:solidFill>
              </a:defRPr>
            </a:lvl8pPr>
            <a:lvl9pPr lvl="8">
              <a:spcBef>
                <a:spcPts val="0"/>
              </a:spcBef>
              <a:buClr>
                <a:schemeClr val="lt1"/>
              </a:buClr>
              <a:buSzPct val="100000"/>
              <a:defRPr sz="1200">
                <a:solidFill>
                  <a:schemeClr val="lt1"/>
                </a:solidFill>
              </a:defRPr>
            </a:lvl9pPr>
          </a:lstStyle>
          <a:p/>
        </p:txBody>
      </p:sp>
      <p:sp>
        <p:nvSpPr>
          <p:cNvPr id="41" name="Shape 41"/>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42" name="Shape 42"/>
        <p:cNvGrpSpPr/>
        <p:nvPr/>
      </p:nvGrpSpPr>
      <p:grpSpPr>
        <a:xfrm>
          <a:off x="0" y="0"/>
          <a:ext cx="0" cy="0"/>
          <a:chOff x="0" y="0"/>
          <a:chExt cx="0" cy="0"/>
        </a:xfrm>
      </p:grpSpPr>
      <p:sp>
        <p:nvSpPr>
          <p:cNvPr id="43" name="Shape 43"/>
          <p:cNvSpPr txBox="1"/>
          <p:nvPr>
            <p:ph type="title"/>
          </p:nvPr>
        </p:nvSpPr>
        <p:spPr>
          <a:xfrm>
            <a:off x="490250" y="488250"/>
            <a:ext cx="6227100" cy="4090800"/>
          </a:xfrm>
          <a:prstGeom prst="rect">
            <a:avLst/>
          </a:prstGeom>
        </p:spPr>
        <p:txBody>
          <a:bodyPr anchorCtr="0" anchor="ctr" bIns="91425" lIns="91425" rIns="91425" tIns="91425"/>
          <a:lstStyle>
            <a:lvl1pPr lvl="0">
              <a:spcBef>
                <a:spcPts val="0"/>
              </a:spcBef>
              <a:buSzPct val="100000"/>
              <a:defRPr sz="6000"/>
            </a:lvl1pPr>
            <a:lvl2pPr lvl="1">
              <a:spcBef>
                <a:spcPts val="0"/>
              </a:spcBef>
              <a:buSzPct val="100000"/>
              <a:defRPr sz="6000"/>
            </a:lvl2pPr>
            <a:lvl3pPr lvl="2">
              <a:spcBef>
                <a:spcPts val="0"/>
              </a:spcBef>
              <a:buSzPct val="100000"/>
              <a:defRPr sz="6000"/>
            </a:lvl3pPr>
            <a:lvl4pPr lvl="3">
              <a:spcBef>
                <a:spcPts val="0"/>
              </a:spcBef>
              <a:buSzPct val="100000"/>
              <a:defRPr sz="6000"/>
            </a:lvl4pPr>
            <a:lvl5pPr lvl="4">
              <a:spcBef>
                <a:spcPts val="0"/>
              </a:spcBef>
              <a:buSzPct val="100000"/>
              <a:defRPr sz="6000"/>
            </a:lvl5pPr>
            <a:lvl6pPr lvl="5">
              <a:spcBef>
                <a:spcPts val="0"/>
              </a:spcBef>
              <a:buSzPct val="100000"/>
              <a:defRPr sz="6000"/>
            </a:lvl6pPr>
            <a:lvl7pPr lvl="6">
              <a:spcBef>
                <a:spcPts val="0"/>
              </a:spcBef>
              <a:buSzPct val="100000"/>
              <a:defRPr sz="6000"/>
            </a:lvl7pPr>
            <a:lvl8pPr lvl="7">
              <a:spcBef>
                <a:spcPts val="0"/>
              </a:spcBef>
              <a:buSzPct val="100000"/>
              <a:defRPr sz="6000"/>
            </a:lvl8pPr>
            <a:lvl9pPr lvl="8">
              <a:spcBef>
                <a:spcPts val="0"/>
              </a:spcBef>
              <a:buSzPct val="100000"/>
              <a:defRPr sz="6000"/>
            </a:lvl9pPr>
          </a:lstStyle>
          <a:p/>
        </p:txBody>
      </p:sp>
      <p:sp>
        <p:nvSpPr>
          <p:cNvPr id="44" name="Shape 44"/>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5" name="Shape 45"/>
        <p:cNvGrpSpPr/>
        <p:nvPr/>
      </p:nvGrpSpPr>
      <p:grpSpPr>
        <a:xfrm>
          <a:off x="0" y="0"/>
          <a:ext cx="0" cy="0"/>
          <a:chOff x="0" y="0"/>
          <a:chExt cx="0" cy="0"/>
        </a:xfrm>
      </p:grpSpPr>
      <p:sp>
        <p:nvSpPr>
          <p:cNvPr id="46" name="Shape 46"/>
          <p:cNvSpPr/>
          <p:nvPr/>
        </p:nvSpPr>
        <p:spPr>
          <a:xfrm flipH="1">
            <a:off x="0" y="0"/>
            <a:ext cx="4572000" cy="51435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47" name="Shape 47"/>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48" name="Shape 48"/>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Clr>
                <a:schemeClr val="dk2"/>
              </a:buClr>
              <a:buSzPct val="100000"/>
              <a:defRPr sz="4200">
                <a:solidFill>
                  <a:schemeClr val="dk2"/>
                </a:solidFill>
              </a:defRPr>
            </a:lvl1pPr>
            <a:lvl2pPr lvl="1" algn="ctr">
              <a:spcBef>
                <a:spcPts val="0"/>
              </a:spcBef>
              <a:buClr>
                <a:schemeClr val="dk2"/>
              </a:buClr>
              <a:buSzPct val="100000"/>
              <a:defRPr sz="4200">
                <a:solidFill>
                  <a:schemeClr val="dk2"/>
                </a:solidFill>
              </a:defRPr>
            </a:lvl2pPr>
            <a:lvl3pPr lvl="2" algn="ctr">
              <a:spcBef>
                <a:spcPts val="0"/>
              </a:spcBef>
              <a:buClr>
                <a:schemeClr val="dk2"/>
              </a:buClr>
              <a:buSzPct val="100000"/>
              <a:defRPr sz="4200">
                <a:solidFill>
                  <a:schemeClr val="dk2"/>
                </a:solidFill>
              </a:defRPr>
            </a:lvl3pPr>
            <a:lvl4pPr lvl="3" algn="ctr">
              <a:spcBef>
                <a:spcPts val="0"/>
              </a:spcBef>
              <a:buClr>
                <a:schemeClr val="dk2"/>
              </a:buClr>
              <a:buSzPct val="100000"/>
              <a:defRPr sz="4200">
                <a:solidFill>
                  <a:schemeClr val="dk2"/>
                </a:solidFill>
              </a:defRPr>
            </a:lvl4pPr>
            <a:lvl5pPr lvl="4" algn="ctr">
              <a:spcBef>
                <a:spcPts val="0"/>
              </a:spcBef>
              <a:buClr>
                <a:schemeClr val="dk2"/>
              </a:buClr>
              <a:buSzPct val="100000"/>
              <a:defRPr sz="4200">
                <a:solidFill>
                  <a:schemeClr val="dk2"/>
                </a:solidFill>
              </a:defRPr>
            </a:lvl5pPr>
            <a:lvl6pPr lvl="5" algn="ctr">
              <a:spcBef>
                <a:spcPts val="0"/>
              </a:spcBef>
              <a:buClr>
                <a:schemeClr val="dk2"/>
              </a:buClr>
              <a:buSzPct val="100000"/>
              <a:defRPr sz="4200">
                <a:solidFill>
                  <a:schemeClr val="dk2"/>
                </a:solidFill>
              </a:defRPr>
            </a:lvl6pPr>
            <a:lvl7pPr lvl="6" algn="ctr">
              <a:spcBef>
                <a:spcPts val="0"/>
              </a:spcBef>
              <a:buClr>
                <a:schemeClr val="dk2"/>
              </a:buClr>
              <a:buSzPct val="100000"/>
              <a:defRPr sz="4200">
                <a:solidFill>
                  <a:schemeClr val="dk2"/>
                </a:solidFill>
              </a:defRPr>
            </a:lvl7pPr>
            <a:lvl8pPr lvl="7" algn="ctr">
              <a:spcBef>
                <a:spcPts val="0"/>
              </a:spcBef>
              <a:buClr>
                <a:schemeClr val="dk2"/>
              </a:buClr>
              <a:buSzPct val="100000"/>
              <a:defRPr sz="4200">
                <a:solidFill>
                  <a:schemeClr val="dk2"/>
                </a:solidFill>
              </a:defRPr>
            </a:lvl8pPr>
            <a:lvl9pPr lvl="8" algn="ctr">
              <a:spcBef>
                <a:spcPts val="0"/>
              </a:spcBef>
              <a:buClr>
                <a:schemeClr val="dk2"/>
              </a:buClr>
              <a:buSzPct val="100000"/>
              <a:defRPr sz="4200">
                <a:solidFill>
                  <a:schemeClr val="dk2"/>
                </a:solidFill>
              </a:defRPr>
            </a:lvl9pPr>
          </a:lstStyle>
          <a:p/>
        </p:txBody>
      </p:sp>
      <p:sp>
        <p:nvSpPr>
          <p:cNvPr id="49" name="Shape 49"/>
          <p:cNvSpPr txBox="1"/>
          <p:nvPr>
            <p:ph idx="1" type="subTitle"/>
          </p:nvPr>
        </p:nvSpPr>
        <p:spPr>
          <a:xfrm>
            <a:off x="265500" y="2779466"/>
            <a:ext cx="4045200" cy="1235099"/>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0" name="Shape 50"/>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1" name="Shape 51"/>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2" name="Shape 52"/>
        <p:cNvGrpSpPr/>
        <p:nvPr/>
      </p:nvGrpSpPr>
      <p:grpSpPr>
        <a:xfrm>
          <a:off x="0" y="0"/>
          <a:ext cx="0" cy="0"/>
          <a:chOff x="0" y="0"/>
          <a:chExt cx="0" cy="0"/>
        </a:xfrm>
      </p:grpSpPr>
      <p:sp>
        <p:nvSpPr>
          <p:cNvPr id="53" name="Shape 53"/>
          <p:cNvSpPr txBox="1"/>
          <p:nvPr/>
        </p:nvSpPr>
        <p:spPr>
          <a:xfrm flipH="1" rot="10800000">
            <a:off x="0" y="0"/>
            <a:ext cx="9144000" cy="4695900"/>
          </a:xfrm>
          <a:prstGeom prst="rect">
            <a:avLst/>
          </a:prstGeom>
          <a:solidFill>
            <a:schemeClr val="accent4"/>
          </a:solidFill>
          <a:ln>
            <a:noFill/>
          </a:ln>
        </p:spPr>
        <p:txBody>
          <a:bodyPr anchorCtr="0" anchor="ctr" bIns="91425" lIns="91425" rIns="91425" tIns="91425">
            <a:noAutofit/>
          </a:bodyPr>
          <a:lstStyle/>
          <a:p>
            <a:pPr lvl="0">
              <a:spcBef>
                <a:spcPts val="0"/>
              </a:spcBef>
              <a:buNone/>
            </a:pPr>
            <a:r>
              <a:t/>
            </a:r>
            <a:endParaRPr/>
          </a:p>
        </p:txBody>
      </p:sp>
      <p:sp>
        <p:nvSpPr>
          <p:cNvPr id="54" name="Shape 54"/>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rIns="91425" tIns="91425">
            <a:noAutofit/>
          </a:bodyPr>
          <a:lstStyle/>
          <a:p>
            <a:pPr lvl="0">
              <a:spcBef>
                <a:spcPts val="0"/>
              </a:spcBef>
              <a:buNone/>
            </a:pPr>
            <a:r>
              <a:t/>
            </a:r>
            <a:endParaRPr/>
          </a:p>
        </p:txBody>
      </p:sp>
      <p:sp>
        <p:nvSpPr>
          <p:cNvPr id="55" name="Shape 55"/>
          <p:cNvSpPr txBox="1"/>
          <p:nvPr>
            <p:ph idx="1" type="body"/>
          </p:nvPr>
        </p:nvSpPr>
        <p:spPr>
          <a:xfrm>
            <a:off x="57150" y="4696825"/>
            <a:ext cx="8382000" cy="446700"/>
          </a:xfrm>
          <a:prstGeom prst="rect">
            <a:avLst/>
          </a:prstGeom>
        </p:spPr>
        <p:txBody>
          <a:bodyPr anchorCtr="0" anchor="ctr" bIns="91425" lIns="91425" rIns="91425" tIns="91425"/>
          <a:lstStyle>
            <a:lvl1pPr lvl="0">
              <a:lnSpc>
                <a:spcPct val="100000"/>
              </a:lnSpc>
              <a:spcBef>
                <a:spcPts val="0"/>
              </a:spcBef>
              <a:spcAft>
                <a:spcPts val="0"/>
              </a:spcAft>
              <a:buClr>
                <a:schemeClr val="lt1"/>
              </a:buClr>
              <a:buSzPct val="100000"/>
              <a:buNone/>
              <a:defRPr sz="1200">
                <a:solidFill>
                  <a:schemeClr val="lt1"/>
                </a:solidFill>
              </a:defRPr>
            </a:lvl1pPr>
          </a:lstStyle>
          <a:p/>
        </p:txBody>
      </p:sp>
      <p:sp>
        <p:nvSpPr>
          <p:cNvPr id="56" name="Shape 56"/>
          <p:cNvSpPr txBox="1"/>
          <p:nvPr>
            <p:ph idx="12" type="sldNum"/>
          </p:nvPr>
        </p:nvSpPr>
        <p:spPr>
          <a:xfrm>
            <a:off x="8523541" y="4695623"/>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1"/>
        </a:solidFill>
      </p:bgPr>
    </p:bg>
    <p:spTree>
      <p:nvGrpSpPr>
        <p:cNvPr id="5" name="Shape 5"/>
        <p:cNvGrpSpPr/>
        <p:nvPr/>
      </p:nvGrpSpPr>
      <p:grpSpPr>
        <a:xfrm>
          <a:off x="0" y="0"/>
          <a:ext cx="0" cy="0"/>
          <a:chOff x="0" y="0"/>
          <a:chExt cx="0" cy="0"/>
        </a:xfrm>
      </p:grpSpPr>
      <p:sp>
        <p:nvSpPr>
          <p:cNvPr id="6" name="Shape 6"/>
          <p:cNvSpPr txBox="1"/>
          <p:nvPr>
            <p:ph type="title"/>
          </p:nvPr>
        </p:nvSpPr>
        <p:spPr>
          <a:xfrm>
            <a:off x="471900" y="738725"/>
            <a:ext cx="8222100" cy="767700"/>
          </a:xfrm>
          <a:prstGeom prst="rect">
            <a:avLst/>
          </a:prstGeom>
          <a:noFill/>
          <a:ln>
            <a:noFill/>
          </a:ln>
        </p:spPr>
        <p:txBody>
          <a:bodyPr anchorCtr="0" anchor="b" bIns="91425" lIns="91425" rIns="91425" tIns="91425"/>
          <a:lstStyle>
            <a:lvl1pPr lvl="0">
              <a:spcBef>
                <a:spcPts val="0"/>
              </a:spcBef>
              <a:buClr>
                <a:schemeClr val="lt1"/>
              </a:buClr>
              <a:buSzPct val="100000"/>
              <a:buFont typeface="Roboto"/>
              <a:buNone/>
              <a:defRPr sz="3200">
                <a:solidFill>
                  <a:schemeClr val="lt1"/>
                </a:solidFill>
                <a:latin typeface="Roboto"/>
                <a:ea typeface="Roboto"/>
                <a:cs typeface="Roboto"/>
                <a:sym typeface="Roboto"/>
              </a:defRPr>
            </a:lvl1pPr>
            <a:lvl2pPr lvl="1">
              <a:spcBef>
                <a:spcPts val="0"/>
              </a:spcBef>
              <a:buClr>
                <a:schemeClr val="lt1"/>
              </a:buClr>
              <a:buSzPct val="100000"/>
              <a:buFont typeface="Roboto"/>
              <a:buNone/>
              <a:defRPr sz="3200">
                <a:solidFill>
                  <a:schemeClr val="lt1"/>
                </a:solidFill>
                <a:latin typeface="Roboto"/>
                <a:ea typeface="Roboto"/>
                <a:cs typeface="Roboto"/>
                <a:sym typeface="Roboto"/>
              </a:defRPr>
            </a:lvl2pPr>
            <a:lvl3pPr lvl="2">
              <a:spcBef>
                <a:spcPts val="0"/>
              </a:spcBef>
              <a:buClr>
                <a:schemeClr val="lt1"/>
              </a:buClr>
              <a:buSzPct val="100000"/>
              <a:buFont typeface="Roboto"/>
              <a:buNone/>
              <a:defRPr sz="3200">
                <a:solidFill>
                  <a:schemeClr val="lt1"/>
                </a:solidFill>
                <a:latin typeface="Roboto"/>
                <a:ea typeface="Roboto"/>
                <a:cs typeface="Roboto"/>
                <a:sym typeface="Roboto"/>
              </a:defRPr>
            </a:lvl3pPr>
            <a:lvl4pPr lvl="3">
              <a:spcBef>
                <a:spcPts val="0"/>
              </a:spcBef>
              <a:buClr>
                <a:schemeClr val="lt1"/>
              </a:buClr>
              <a:buSzPct val="100000"/>
              <a:buFont typeface="Roboto"/>
              <a:buNone/>
              <a:defRPr sz="3200">
                <a:solidFill>
                  <a:schemeClr val="lt1"/>
                </a:solidFill>
                <a:latin typeface="Roboto"/>
                <a:ea typeface="Roboto"/>
                <a:cs typeface="Roboto"/>
                <a:sym typeface="Roboto"/>
              </a:defRPr>
            </a:lvl4pPr>
            <a:lvl5pPr lvl="4">
              <a:spcBef>
                <a:spcPts val="0"/>
              </a:spcBef>
              <a:buClr>
                <a:schemeClr val="lt1"/>
              </a:buClr>
              <a:buSzPct val="100000"/>
              <a:buFont typeface="Roboto"/>
              <a:buNone/>
              <a:defRPr sz="3200">
                <a:solidFill>
                  <a:schemeClr val="lt1"/>
                </a:solidFill>
                <a:latin typeface="Roboto"/>
                <a:ea typeface="Roboto"/>
                <a:cs typeface="Roboto"/>
                <a:sym typeface="Roboto"/>
              </a:defRPr>
            </a:lvl5pPr>
            <a:lvl6pPr lvl="5">
              <a:spcBef>
                <a:spcPts val="0"/>
              </a:spcBef>
              <a:buClr>
                <a:schemeClr val="lt1"/>
              </a:buClr>
              <a:buSzPct val="100000"/>
              <a:buFont typeface="Roboto"/>
              <a:buNone/>
              <a:defRPr sz="3200">
                <a:solidFill>
                  <a:schemeClr val="lt1"/>
                </a:solidFill>
                <a:latin typeface="Roboto"/>
                <a:ea typeface="Roboto"/>
                <a:cs typeface="Roboto"/>
                <a:sym typeface="Roboto"/>
              </a:defRPr>
            </a:lvl6pPr>
            <a:lvl7pPr lvl="6">
              <a:spcBef>
                <a:spcPts val="0"/>
              </a:spcBef>
              <a:buClr>
                <a:schemeClr val="lt1"/>
              </a:buClr>
              <a:buSzPct val="100000"/>
              <a:buFont typeface="Roboto"/>
              <a:buNone/>
              <a:defRPr sz="3200">
                <a:solidFill>
                  <a:schemeClr val="lt1"/>
                </a:solidFill>
                <a:latin typeface="Roboto"/>
                <a:ea typeface="Roboto"/>
                <a:cs typeface="Roboto"/>
                <a:sym typeface="Roboto"/>
              </a:defRPr>
            </a:lvl7pPr>
            <a:lvl8pPr lvl="7">
              <a:spcBef>
                <a:spcPts val="0"/>
              </a:spcBef>
              <a:buClr>
                <a:schemeClr val="lt1"/>
              </a:buClr>
              <a:buSzPct val="100000"/>
              <a:buFont typeface="Roboto"/>
              <a:buNone/>
              <a:defRPr sz="3200">
                <a:solidFill>
                  <a:schemeClr val="lt1"/>
                </a:solidFill>
                <a:latin typeface="Roboto"/>
                <a:ea typeface="Roboto"/>
                <a:cs typeface="Roboto"/>
                <a:sym typeface="Roboto"/>
              </a:defRPr>
            </a:lvl8pPr>
            <a:lvl9pPr lvl="8">
              <a:spcBef>
                <a:spcPts val="0"/>
              </a:spcBef>
              <a:buClr>
                <a:schemeClr val="lt1"/>
              </a:buClr>
              <a:buSzPct val="100000"/>
              <a:buFont typeface="Roboto"/>
              <a:buNone/>
              <a:defRPr sz="3200">
                <a:solidFill>
                  <a:schemeClr val="lt1"/>
                </a:solidFill>
                <a:latin typeface="Roboto"/>
                <a:ea typeface="Roboto"/>
                <a:cs typeface="Roboto"/>
                <a:sym typeface="Roboto"/>
              </a:defRPr>
            </a:lvl9pPr>
          </a:lstStyle>
          <a:p/>
        </p:txBody>
      </p:sp>
      <p:sp>
        <p:nvSpPr>
          <p:cNvPr id="7" name="Shape 7"/>
          <p:cNvSpPr txBox="1"/>
          <p:nvPr>
            <p:ph idx="1" type="body"/>
          </p:nvPr>
        </p:nvSpPr>
        <p:spPr>
          <a:xfrm>
            <a:off x="471900" y="1919075"/>
            <a:ext cx="8222100" cy="2710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lt2"/>
              </a:buClr>
              <a:buSzPct val="100000"/>
              <a:buFont typeface="Roboto"/>
              <a:defRPr sz="1800">
                <a:solidFill>
                  <a:schemeClr val="lt2"/>
                </a:solidFill>
                <a:latin typeface="Roboto"/>
                <a:ea typeface="Roboto"/>
                <a:cs typeface="Roboto"/>
                <a:sym typeface="Roboto"/>
              </a:defRPr>
            </a:lvl1pPr>
            <a:lvl2pPr lvl="1">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2pPr>
            <a:lvl3pPr lvl="2">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3pPr>
            <a:lvl4pPr lvl="3">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4pPr>
            <a:lvl5pPr lvl="4">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5pPr>
            <a:lvl6pPr lvl="5">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6pPr>
            <a:lvl7pPr lvl="6">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7pPr>
            <a:lvl8pPr lvl="7">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8pPr>
            <a:lvl9pPr lvl="8">
              <a:lnSpc>
                <a:spcPct val="115000"/>
              </a:lnSpc>
              <a:spcBef>
                <a:spcPts val="0"/>
              </a:spcBef>
              <a:spcAft>
                <a:spcPts val="1600"/>
              </a:spcAft>
              <a:buClr>
                <a:schemeClr val="lt2"/>
              </a:buClr>
              <a:buFont typeface="Roboto"/>
              <a:defRPr>
                <a:solidFill>
                  <a:schemeClr val="lt2"/>
                </a:solidFill>
                <a:latin typeface="Roboto"/>
                <a:ea typeface="Roboto"/>
                <a:cs typeface="Roboto"/>
                <a:sym typeface="Roboto"/>
              </a:defRPr>
            </a:lvl9pPr>
          </a:lstStyle>
          <a:p/>
        </p:txBody>
      </p:sp>
      <p:sp>
        <p:nvSpPr>
          <p:cNvPr id="8" name="Shape 8"/>
          <p:cNvSpPr txBox="1"/>
          <p:nvPr>
            <p:ph idx="12" type="sldNum"/>
          </p:nvPr>
        </p:nvSpPr>
        <p:spPr>
          <a:xfrm>
            <a:off x="8523541" y="4695623"/>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lt2"/>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00.png"/><Relationship Id="rId4" Type="http://schemas.openxmlformats.org/officeDocument/2006/relationships/image" Target="../media/image07.png"/><Relationship Id="rId5" Type="http://schemas.openxmlformats.org/officeDocument/2006/relationships/image" Target="../media/image04.jpg"/><Relationship Id="rId6" Type="http://schemas.openxmlformats.org/officeDocument/2006/relationships/image" Target="../media/image02.jpg"/><Relationship Id="rId7" Type="http://schemas.openxmlformats.org/officeDocument/2006/relationships/image" Target="../media/image0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09.png"/><Relationship Id="rId4" Type="http://schemas.openxmlformats.org/officeDocument/2006/relationships/image" Target="../media/image00.png"/><Relationship Id="rId5" Type="http://schemas.openxmlformats.org/officeDocument/2006/relationships/image" Target="../media/image07.png"/><Relationship Id="rId6" Type="http://schemas.openxmlformats.org/officeDocument/2006/relationships/image" Target="../media/image06.png"/><Relationship Id="rId7" Type="http://schemas.openxmlformats.org/officeDocument/2006/relationships/image" Target="../media/image0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00.png"/><Relationship Id="rId4" Type="http://schemas.openxmlformats.org/officeDocument/2006/relationships/image" Target="../media/image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05.jpg"/><Relationship Id="rId4" Type="http://schemas.openxmlformats.org/officeDocument/2006/relationships/image" Target="../media/image0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1"/>
        </a:solidFill>
      </p:bgPr>
    </p:bg>
    <p:spTree>
      <p:nvGrpSpPr>
        <p:cNvPr id="66" name="Shape 66"/>
        <p:cNvGrpSpPr/>
        <p:nvPr/>
      </p:nvGrpSpPr>
      <p:grpSpPr>
        <a:xfrm>
          <a:off x="0" y="0"/>
          <a:ext cx="0" cy="0"/>
          <a:chOff x="0" y="0"/>
          <a:chExt cx="0" cy="0"/>
        </a:xfrm>
      </p:grpSpPr>
      <p:pic>
        <p:nvPicPr>
          <p:cNvPr id="67" name="Shape 67"/>
          <p:cNvPicPr preferRelativeResize="0"/>
          <p:nvPr/>
        </p:nvPicPr>
        <p:blipFill>
          <a:blip r:embed="rId3">
            <a:alphaModFix/>
          </a:blip>
          <a:stretch>
            <a:fillRect/>
          </a:stretch>
        </p:blipFill>
        <p:spPr>
          <a:xfrm>
            <a:off x="2444700" y="162736"/>
            <a:ext cx="4254600" cy="4818037"/>
          </a:xfrm>
          <a:prstGeom prst="rect">
            <a:avLst/>
          </a:prstGeom>
          <a:noFill/>
          <a:ln>
            <a:noFill/>
          </a:ln>
        </p:spPr>
      </p:pic>
      <p:pic>
        <p:nvPicPr>
          <p:cNvPr descr="Piece of duct tape sticking a note to the slide" id="68" name="Shape 68"/>
          <p:cNvPicPr preferRelativeResize="0"/>
          <p:nvPr/>
        </p:nvPicPr>
        <p:blipFill rotWithShape="1">
          <a:blip r:embed="rId4">
            <a:alphaModFix/>
          </a:blip>
          <a:srcRect b="10011" l="9244" r="2118" t="5926"/>
          <a:stretch/>
        </p:blipFill>
        <p:spPr>
          <a:xfrm rot="154828">
            <a:off x="3535999" y="147300"/>
            <a:ext cx="2071999" cy="736050"/>
          </a:xfrm>
          <a:prstGeom prst="rect">
            <a:avLst/>
          </a:prstGeom>
          <a:noFill/>
          <a:ln>
            <a:noFill/>
          </a:ln>
        </p:spPr>
      </p:pic>
      <p:sp>
        <p:nvSpPr>
          <p:cNvPr id="69" name="Shape 69"/>
          <p:cNvSpPr txBox="1"/>
          <p:nvPr/>
        </p:nvSpPr>
        <p:spPr>
          <a:xfrm>
            <a:off x="2855550" y="687397"/>
            <a:ext cx="3432899" cy="762600"/>
          </a:xfrm>
          <a:prstGeom prst="rect">
            <a:avLst/>
          </a:prstGeom>
          <a:noFill/>
          <a:ln>
            <a:noFill/>
          </a:ln>
        </p:spPr>
        <p:txBody>
          <a:bodyPr anchorCtr="0" anchor="b" bIns="91425" lIns="91425" rIns="91425" tIns="91425">
            <a:noAutofit/>
          </a:bodyPr>
          <a:lstStyle/>
          <a:p>
            <a:pPr lvl="0" rtl="0" algn="ctr">
              <a:spcBef>
                <a:spcPts val="0"/>
              </a:spcBef>
              <a:buNone/>
            </a:pPr>
            <a:r>
              <a:rPr b="1" lang="en" sz="3000">
                <a:solidFill>
                  <a:schemeClr val="lt2"/>
                </a:solidFill>
                <a:latin typeface="Raleway"/>
                <a:ea typeface="Raleway"/>
                <a:cs typeface="Raleway"/>
                <a:sym typeface="Raleway"/>
              </a:rPr>
              <a:t>Donald Trump</a:t>
            </a:r>
          </a:p>
        </p:txBody>
      </p:sp>
      <p:sp>
        <p:nvSpPr>
          <p:cNvPr id="70" name="Shape 70"/>
          <p:cNvSpPr txBox="1"/>
          <p:nvPr>
            <p:ph idx="4294967295" type="body"/>
          </p:nvPr>
        </p:nvSpPr>
        <p:spPr>
          <a:xfrm>
            <a:off x="2855550" y="1377480"/>
            <a:ext cx="3432899" cy="3327900"/>
          </a:xfrm>
          <a:prstGeom prst="rect">
            <a:avLst/>
          </a:prstGeom>
        </p:spPr>
        <p:txBody>
          <a:bodyPr anchorCtr="0" anchor="t" bIns="91425" lIns="91425" rIns="91425" tIns="91425">
            <a:noAutofit/>
          </a:bodyPr>
          <a:lstStyle/>
          <a:p>
            <a:pPr indent="-317500" lvl="0" marL="457200" rtl="0">
              <a:spcBef>
                <a:spcPts val="0"/>
              </a:spcBef>
              <a:spcAft>
                <a:spcPts val="1000"/>
              </a:spcAft>
              <a:buClr>
                <a:schemeClr val="dk1"/>
              </a:buClr>
              <a:buSzPct val="116666"/>
              <a:buFont typeface="Raleway"/>
              <a:buChar char="➔"/>
            </a:pPr>
            <a:r>
              <a:rPr b="1" lang="en" sz="1200">
                <a:latin typeface="Raleway"/>
                <a:ea typeface="Raleway"/>
                <a:cs typeface="Raleway"/>
                <a:sym typeface="Raleway"/>
              </a:rPr>
              <a:t>In 2016 Donald Trump despite many non believers won the presidential election against Hillary Clinton with a historic campaign motto “Make america Great Again”becoming the 45th president of the united states. By catering to many of the forgotten people of middle america MR.Trump ran on the basis of bringing jobs back to america and running the country like a business to promote a revival in the american economy.</a:t>
            </a:r>
          </a:p>
        </p:txBody>
      </p:sp>
      <p:pic>
        <p:nvPicPr>
          <p:cNvPr id="71" name="Shape 71"/>
          <p:cNvPicPr preferRelativeResize="0"/>
          <p:nvPr/>
        </p:nvPicPr>
        <p:blipFill>
          <a:blip r:embed="rId5">
            <a:alphaModFix/>
          </a:blip>
          <a:stretch>
            <a:fillRect/>
          </a:stretch>
        </p:blipFill>
        <p:spPr>
          <a:xfrm>
            <a:off x="196675" y="487050"/>
            <a:ext cx="2292299" cy="2302400"/>
          </a:xfrm>
          <a:prstGeom prst="rect">
            <a:avLst/>
          </a:prstGeom>
          <a:noFill/>
          <a:ln>
            <a:noFill/>
          </a:ln>
        </p:spPr>
      </p:pic>
      <p:pic>
        <p:nvPicPr>
          <p:cNvPr id="72" name="Shape 72"/>
          <p:cNvPicPr preferRelativeResize="0"/>
          <p:nvPr/>
        </p:nvPicPr>
        <p:blipFill>
          <a:blip r:embed="rId6">
            <a:alphaModFix/>
          </a:blip>
          <a:stretch>
            <a:fillRect/>
          </a:stretch>
        </p:blipFill>
        <p:spPr>
          <a:xfrm>
            <a:off x="6699300" y="487050"/>
            <a:ext cx="2197050" cy="4280099"/>
          </a:xfrm>
          <a:prstGeom prst="rect">
            <a:avLst/>
          </a:prstGeom>
          <a:noFill/>
          <a:ln>
            <a:noFill/>
          </a:ln>
        </p:spPr>
      </p:pic>
      <p:pic>
        <p:nvPicPr>
          <p:cNvPr id="73" name="Shape 73"/>
          <p:cNvPicPr preferRelativeResize="0"/>
          <p:nvPr/>
        </p:nvPicPr>
        <p:blipFill>
          <a:blip r:embed="rId7">
            <a:alphaModFix/>
          </a:blip>
          <a:stretch>
            <a:fillRect/>
          </a:stretch>
        </p:blipFill>
        <p:spPr>
          <a:xfrm>
            <a:off x="174550" y="2877974"/>
            <a:ext cx="2336575" cy="19334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pic>
        <p:nvPicPr>
          <p:cNvPr id="78" name="Shape 78"/>
          <p:cNvPicPr preferRelativeResize="0"/>
          <p:nvPr/>
        </p:nvPicPr>
        <p:blipFill rotWithShape="1">
          <a:blip r:embed="rId3">
            <a:alphaModFix/>
          </a:blip>
          <a:srcRect b="14093" l="2132" r="6751" t="6554"/>
          <a:stretch/>
        </p:blipFill>
        <p:spPr>
          <a:xfrm>
            <a:off x="0" y="0"/>
            <a:ext cx="9144000" cy="5143500"/>
          </a:xfrm>
          <a:prstGeom prst="rect">
            <a:avLst/>
          </a:prstGeom>
          <a:noFill/>
          <a:ln>
            <a:noFill/>
          </a:ln>
        </p:spPr>
      </p:pic>
      <p:sp>
        <p:nvSpPr>
          <p:cNvPr id="79" name="Shape 79"/>
          <p:cNvSpPr txBox="1"/>
          <p:nvPr>
            <p:ph type="title"/>
          </p:nvPr>
        </p:nvSpPr>
        <p:spPr>
          <a:xfrm>
            <a:off x="283100" y="1734175"/>
            <a:ext cx="3915900" cy="2813400"/>
          </a:xfrm>
          <a:prstGeom prst="rect">
            <a:avLst/>
          </a:prstGeom>
        </p:spPr>
        <p:txBody>
          <a:bodyPr anchorCtr="0" anchor="t" bIns="91425" lIns="91425" rIns="91425" tIns="91425">
            <a:noAutofit/>
          </a:bodyPr>
          <a:lstStyle/>
          <a:p>
            <a:pPr lvl="0" rtl="0">
              <a:spcBef>
                <a:spcPts val="0"/>
              </a:spcBef>
              <a:buNone/>
            </a:pPr>
            <a:r>
              <a:t/>
            </a:r>
            <a:endParaRPr/>
          </a:p>
        </p:txBody>
      </p:sp>
      <p:grpSp>
        <p:nvGrpSpPr>
          <p:cNvPr id="80" name="Shape 80"/>
          <p:cNvGrpSpPr/>
          <p:nvPr/>
        </p:nvGrpSpPr>
        <p:grpSpPr>
          <a:xfrm>
            <a:off x="4715282" y="2811575"/>
            <a:ext cx="4277883" cy="2189496"/>
            <a:chOff x="6803275" y="395362"/>
            <a:chExt cx="2212049" cy="2537075"/>
          </a:xfrm>
        </p:grpSpPr>
        <p:pic>
          <p:nvPicPr>
            <p:cNvPr id="81" name="Shape 81"/>
            <p:cNvPicPr preferRelativeResize="0"/>
            <p:nvPr/>
          </p:nvPicPr>
          <p:blipFill>
            <a:blip r:embed="rId4">
              <a:alphaModFix/>
            </a:blip>
            <a:stretch>
              <a:fillRect/>
            </a:stretch>
          </p:blipFill>
          <p:spPr>
            <a:xfrm>
              <a:off x="6803275" y="427444"/>
              <a:ext cx="2212049" cy="2504993"/>
            </a:xfrm>
            <a:prstGeom prst="rect">
              <a:avLst/>
            </a:prstGeom>
            <a:noFill/>
            <a:ln>
              <a:noFill/>
            </a:ln>
          </p:spPr>
        </p:pic>
        <p:pic>
          <p:nvPicPr>
            <p:cNvPr descr="Piece of duct tape sticking a note to the slide" id="82" name="Shape 82"/>
            <p:cNvPicPr preferRelativeResize="0"/>
            <p:nvPr/>
          </p:nvPicPr>
          <p:blipFill rotWithShape="1">
            <a:blip r:embed="rId5">
              <a:alphaModFix/>
            </a:blip>
            <a:srcRect b="10011" l="9244" r="2118" t="5926"/>
            <a:stretch/>
          </p:blipFill>
          <p:spPr>
            <a:xfrm rot="154826">
              <a:off x="7370662" y="419418"/>
              <a:ext cx="1077272" cy="382686"/>
            </a:xfrm>
            <a:prstGeom prst="rect">
              <a:avLst/>
            </a:prstGeom>
            <a:noFill/>
            <a:ln>
              <a:noFill/>
            </a:ln>
          </p:spPr>
        </p:pic>
        <p:sp>
          <p:nvSpPr>
            <p:cNvPr id="83" name="Shape 83"/>
            <p:cNvSpPr txBox="1"/>
            <p:nvPr/>
          </p:nvSpPr>
          <p:spPr>
            <a:xfrm>
              <a:off x="6944800" y="684230"/>
              <a:ext cx="1929000" cy="2003999"/>
            </a:xfrm>
            <a:prstGeom prst="rect">
              <a:avLst/>
            </a:prstGeom>
            <a:noFill/>
            <a:ln>
              <a:noFill/>
            </a:ln>
          </p:spPr>
          <p:txBody>
            <a:bodyPr anchorCtr="0" anchor="t" bIns="91425" lIns="91425" rIns="91425" tIns="91425">
              <a:noAutofit/>
            </a:bodyPr>
            <a:lstStyle/>
            <a:p>
              <a:pPr lvl="0" rtl="0">
                <a:spcBef>
                  <a:spcPts val="0"/>
                </a:spcBef>
                <a:spcAft>
                  <a:spcPts val="800"/>
                </a:spcAft>
                <a:buNone/>
              </a:pPr>
              <a:r>
                <a:rPr b="1" lang="en">
                  <a:solidFill>
                    <a:schemeClr val="dk1"/>
                  </a:solidFill>
                  <a:latin typeface="Raleway"/>
                  <a:ea typeface="Raleway"/>
                  <a:cs typeface="Raleway"/>
                  <a:sym typeface="Raleway"/>
                </a:rPr>
                <a:t>The People</a:t>
              </a:r>
            </a:p>
            <a:p>
              <a:pPr lvl="0" rtl="0">
                <a:spcBef>
                  <a:spcPts val="0"/>
                </a:spcBef>
                <a:spcAft>
                  <a:spcPts val="800"/>
                </a:spcAft>
                <a:buNone/>
              </a:pPr>
              <a:r>
                <a:rPr lang="en" sz="1200">
                  <a:solidFill>
                    <a:schemeClr val="dk2"/>
                  </a:solidFill>
                  <a:latin typeface="Raleway"/>
                  <a:ea typeface="Raleway"/>
                  <a:cs typeface="Raleway"/>
                  <a:sym typeface="Raleway"/>
                </a:rPr>
                <a:t>Although democratic candidate Hillary Clinton was Favored by many to win the election when it came election day Americans ultimately voted for trump and so did the electoral college although the popular votes between Trump andClinton were neck and neck.</a:t>
              </a:r>
            </a:p>
          </p:txBody>
        </p:sp>
      </p:grpSp>
      <p:pic>
        <p:nvPicPr>
          <p:cNvPr id="84" name="Shape 84"/>
          <p:cNvPicPr preferRelativeResize="0"/>
          <p:nvPr/>
        </p:nvPicPr>
        <p:blipFill>
          <a:blip r:embed="rId6">
            <a:alphaModFix/>
          </a:blip>
          <a:stretch>
            <a:fillRect/>
          </a:stretch>
        </p:blipFill>
        <p:spPr>
          <a:xfrm>
            <a:off x="4830925" y="110100"/>
            <a:ext cx="4046599" cy="2516999"/>
          </a:xfrm>
          <a:prstGeom prst="rect">
            <a:avLst/>
          </a:prstGeom>
          <a:noFill/>
          <a:ln>
            <a:noFill/>
          </a:ln>
        </p:spPr>
      </p:pic>
      <p:pic>
        <p:nvPicPr>
          <p:cNvPr id="85" name="Shape 85"/>
          <p:cNvPicPr preferRelativeResize="0"/>
          <p:nvPr/>
        </p:nvPicPr>
        <p:blipFill>
          <a:blip r:embed="rId7">
            <a:alphaModFix/>
          </a:blip>
          <a:stretch>
            <a:fillRect/>
          </a:stretch>
        </p:blipFill>
        <p:spPr>
          <a:xfrm>
            <a:off x="184500" y="110100"/>
            <a:ext cx="4277899" cy="462752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type="title"/>
          </p:nvPr>
        </p:nvSpPr>
        <p:spPr>
          <a:xfrm>
            <a:off x="283100" y="712150"/>
            <a:ext cx="8631599" cy="3835499"/>
          </a:xfrm>
          <a:prstGeom prst="rect">
            <a:avLst/>
          </a:prstGeom>
        </p:spPr>
        <p:txBody>
          <a:bodyPr anchorCtr="0" anchor="t" bIns="91425" lIns="91425" rIns="91425" tIns="91425">
            <a:noAutofit/>
          </a:bodyPr>
          <a:lstStyle/>
          <a:p>
            <a:pPr lvl="0" rtl="0" algn="ctr">
              <a:lnSpc>
                <a:spcPct val="200000"/>
              </a:lnSpc>
              <a:spcBef>
                <a:spcPts val="0"/>
              </a:spcBef>
              <a:buNone/>
            </a:pPr>
            <a:r>
              <a:rPr lang="en" sz="3600">
                <a:solidFill>
                  <a:srgbClr val="FFFFFF"/>
                </a:solidFill>
                <a:latin typeface="Comic Sans MS"/>
                <a:ea typeface="Comic Sans MS"/>
                <a:cs typeface="Comic Sans MS"/>
                <a:sym typeface="Comic Sans MS"/>
              </a:rPr>
              <a:t>THE 2016 PRESIDENTIAL ELECTION HAS LEFT A MARK ON THE WAY PRESIDENTS WILL BE CHOSEN FOREVER.</a:t>
            </a:r>
          </a:p>
        </p:txBody>
      </p:sp>
      <p:grpSp>
        <p:nvGrpSpPr>
          <p:cNvPr id="91" name="Shape 91"/>
          <p:cNvGrpSpPr/>
          <p:nvPr/>
        </p:nvGrpSpPr>
        <p:grpSpPr>
          <a:xfrm>
            <a:off x="401181" y="-2899230"/>
            <a:ext cx="5423643" cy="3544955"/>
            <a:chOff x="3872118" y="-5476550"/>
            <a:chExt cx="5423643" cy="6390761"/>
          </a:xfrm>
        </p:grpSpPr>
        <p:pic>
          <p:nvPicPr>
            <p:cNvPr id="92" name="Shape 92"/>
            <p:cNvPicPr preferRelativeResize="0"/>
            <p:nvPr/>
          </p:nvPicPr>
          <p:blipFill rotWithShape="1">
            <a:blip r:embed="rId3">
              <a:alphaModFix/>
            </a:blip>
            <a:srcRect b="0" l="23019" r="-23019" t="0"/>
            <a:stretch/>
          </p:blipFill>
          <p:spPr>
            <a:xfrm>
              <a:off x="7083712" y="701393"/>
              <a:ext cx="2212049" cy="212818"/>
            </a:xfrm>
            <a:prstGeom prst="rect">
              <a:avLst/>
            </a:prstGeom>
            <a:noFill/>
            <a:ln>
              <a:noFill/>
            </a:ln>
          </p:spPr>
        </p:pic>
        <p:pic>
          <p:nvPicPr>
            <p:cNvPr descr="Piece of duct tape sticking a note to the slide" id="93" name="Shape 93"/>
            <p:cNvPicPr preferRelativeResize="0"/>
            <p:nvPr/>
          </p:nvPicPr>
          <p:blipFill rotWithShape="1">
            <a:blip r:embed="rId4">
              <a:alphaModFix/>
            </a:blip>
            <a:srcRect b="10011" l="9244" r="2118" t="5926"/>
            <a:stretch/>
          </p:blipFill>
          <p:spPr>
            <a:xfrm rot="154826">
              <a:off x="3880187" y="-5452493"/>
              <a:ext cx="1077272" cy="382686"/>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265500" y="324700"/>
            <a:ext cx="4045200" cy="2537100"/>
          </a:xfrm>
          <a:prstGeom prst="rect">
            <a:avLst/>
          </a:prstGeom>
        </p:spPr>
        <p:txBody>
          <a:bodyPr anchorCtr="0" anchor="ctr" bIns="91425" lIns="91425" rIns="91425" tIns="91425">
            <a:noAutofit/>
          </a:bodyPr>
          <a:lstStyle/>
          <a:p>
            <a:pPr lvl="0" algn="l">
              <a:spcBef>
                <a:spcPts val="0"/>
              </a:spcBef>
              <a:buNone/>
            </a:pPr>
            <a:r>
              <a:rPr lang="en" sz="1800"/>
              <a:t>O</a:t>
            </a:r>
            <a:r>
              <a:rPr lang="en" sz="1400"/>
              <a:t>ne of the major riffs many americans have with Donald Trump are the racist statement against African Americans, Mexican Americans and other groups of immigrants living in america. Although many believe this would deter him in his quest to be the president he maneuvered around his ludicrous statements to achieve what only 44 other me have and that is become the president of the united state. </a:t>
            </a:r>
          </a:p>
        </p:txBody>
      </p:sp>
      <p:pic>
        <p:nvPicPr>
          <p:cNvPr id="99" name="Shape 99"/>
          <p:cNvPicPr preferRelativeResize="0"/>
          <p:nvPr/>
        </p:nvPicPr>
        <p:blipFill rotWithShape="1">
          <a:blip r:embed="rId3">
            <a:alphaModFix/>
          </a:blip>
          <a:srcRect b="0" l="0" r="39660" t="0"/>
          <a:stretch/>
        </p:blipFill>
        <p:spPr>
          <a:xfrm>
            <a:off x="4488725" y="0"/>
            <a:ext cx="4655272" cy="5143501"/>
          </a:xfrm>
          <a:prstGeom prst="rect">
            <a:avLst/>
          </a:prstGeom>
          <a:noFill/>
          <a:ln>
            <a:noFill/>
          </a:ln>
        </p:spPr>
      </p:pic>
      <p:pic>
        <p:nvPicPr>
          <p:cNvPr id="100" name="Shape 100"/>
          <p:cNvPicPr preferRelativeResize="0"/>
          <p:nvPr/>
        </p:nvPicPr>
        <p:blipFill>
          <a:blip r:embed="rId4">
            <a:alphaModFix/>
          </a:blip>
          <a:stretch>
            <a:fillRect/>
          </a:stretch>
        </p:blipFill>
        <p:spPr>
          <a:xfrm>
            <a:off x="265500" y="2861800"/>
            <a:ext cx="3810374" cy="189797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