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43"/>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Lst>
  <p:sldSz cx="9144000" cy="5143500" type="screen16x9"/>
  <p:notesSz cx="6858000" cy="9144000"/>
  <p:embeddedFontLst>
    <p:embeddedFont>
      <p:font typeface="Lora" pitchFamily="2" charset="0"/>
      <p:regular r:id="rId44"/>
      <p:bold r:id="rId45"/>
      <p:italic r:id="rId46"/>
      <p:boldItalic r:id="rId47"/>
    </p:embeddedFont>
    <p:embeddedFont>
      <p:font typeface="Merriweather" panose="00000500000000000000" pitchFamily="2" charset="0"/>
      <p:regular r:id="rId48"/>
      <p:bold r:id="rId49"/>
      <p:italic r:id="rId50"/>
      <p:boldItalic r:id="rId51"/>
    </p:embeddedFont>
    <p:embeddedFont>
      <p:font typeface="Roboto" panose="02000000000000000000" pitchFamily="2" charset="0"/>
      <p:regular r:id="rId52"/>
      <p:bold r:id="rId53"/>
      <p:italic r:id="rId54"/>
      <p:boldItalic r:id="rId55"/>
    </p:embeddedFont>
    <p:embeddedFont>
      <p:font typeface="Roboto Slab" pitchFamily="2" charset="0"/>
      <p:regular r:id="rId56"/>
      <p:bold r:id="rId5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5" d="100"/>
          <a:sy n="85" d="100"/>
        </p:scale>
        <p:origin x="966" y="84"/>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font" Target="fonts/font4.fntdata"/><Relationship Id="rId50" Type="http://schemas.openxmlformats.org/officeDocument/2006/relationships/font" Target="fonts/font7.fntdata"/><Relationship Id="rId55" Type="http://schemas.openxmlformats.org/officeDocument/2006/relationships/font" Target="fonts/font12.fnt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font" Target="fonts/font2.fntdata"/><Relationship Id="rId53" Type="http://schemas.openxmlformats.org/officeDocument/2006/relationships/font" Target="fonts/font10.fntdata"/><Relationship Id="rId58"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tableStyles" Target="tableStyle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font" Target="fonts/font5.fntdata"/><Relationship Id="rId56" Type="http://schemas.openxmlformats.org/officeDocument/2006/relationships/font" Target="fonts/font13.fntdata"/><Relationship Id="rId8" Type="http://schemas.openxmlformats.org/officeDocument/2006/relationships/slide" Target="slides/slide6.xml"/><Relationship Id="rId51" Type="http://schemas.openxmlformats.org/officeDocument/2006/relationships/font" Target="fonts/font8.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font" Target="fonts/font3.fntdata"/><Relationship Id="rId59"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font" Target="fonts/font11.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font" Target="fonts/font6.fntdata"/><Relationship Id="rId57" Type="http://schemas.openxmlformats.org/officeDocument/2006/relationships/font" Target="fonts/font14.fntdata"/><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font" Target="fonts/font1.fntdata"/><Relationship Id="rId52" Type="http://schemas.openxmlformats.org/officeDocument/2006/relationships/font" Target="fonts/font9.fntdata"/><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131b22aaf33_0_1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5" name="Google Shape;115;g131b22aaf33_0_1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ge94027f94c_0_4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2" name="Google Shape;172;ge94027f94c_0_4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ge94027f94c_0_41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78" name="Google Shape;178;ge94027f94c_0_4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ge94027f94c_0_49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4" name="Google Shape;184;ge94027f94c_0_49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e94027f94c_0_50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1" name="Google Shape;191;ge94027f94c_0_50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ge94027f94c_0_4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98" name="Google Shape;198;ge94027f94c_0_4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e94027f94c_0_50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3" name="Google Shape;203;ge94027f94c_0_50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ge94027f94c_0_5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9" name="Google Shape;209;ge94027f94c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ge94027f94c_0_50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14" name="Google Shape;214;ge94027f94c_0_50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ge94027f94c_0_5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1" name="Google Shape;221;ge94027f94c_0_5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ge94027f94c_0_5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6" name="Google Shape;226;ge94027f94c_0_5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131b22aaf33_0_1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g131b22aaf33_0_1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e94027f94c_0_57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2" name="Google Shape;232;ge94027f94c_0_5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g100d4a916db_0_2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38" name="Google Shape;238;g100d4a916db_0_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e94027f94c_0_56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e94027f94c_0_5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ge94027f94c_0_51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0" name="Google Shape;250;ge94027f94c_0_5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ge94027f94c_0_5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6" name="Google Shape;256;ge94027f94c_0_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9"/>
        <p:cNvGrpSpPr/>
        <p:nvPr/>
      </p:nvGrpSpPr>
      <p:grpSpPr>
        <a:xfrm>
          <a:off x="0" y="0"/>
          <a:ext cx="0" cy="0"/>
          <a:chOff x="0" y="0"/>
          <a:chExt cx="0" cy="0"/>
        </a:xfrm>
      </p:grpSpPr>
      <p:sp>
        <p:nvSpPr>
          <p:cNvPr id="260" name="Google Shape;260;ge94027f94c_0_52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1" name="Google Shape;261;ge94027f94c_0_5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5"/>
        <p:cNvGrpSpPr/>
        <p:nvPr/>
      </p:nvGrpSpPr>
      <p:grpSpPr>
        <a:xfrm>
          <a:off x="0" y="0"/>
          <a:ext cx="0" cy="0"/>
          <a:chOff x="0" y="0"/>
          <a:chExt cx="0" cy="0"/>
        </a:xfrm>
      </p:grpSpPr>
      <p:sp>
        <p:nvSpPr>
          <p:cNvPr id="266" name="Google Shape;266;ge94027f94c_0_5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7" name="Google Shape;267;ge94027f94c_0_5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2"/>
        <p:cNvGrpSpPr/>
        <p:nvPr/>
      </p:nvGrpSpPr>
      <p:grpSpPr>
        <a:xfrm>
          <a:off x="0" y="0"/>
          <a:ext cx="0" cy="0"/>
          <a:chOff x="0" y="0"/>
          <a:chExt cx="0" cy="0"/>
        </a:xfrm>
      </p:grpSpPr>
      <p:sp>
        <p:nvSpPr>
          <p:cNvPr id="273" name="Google Shape;273;ge94027f94c_0_6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4" name="Google Shape;274;ge94027f94c_0_6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ge94027f94c_0_5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79" name="Google Shape;279;ge94027f94c_0_5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e94027f94c_0_5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8" name="Google Shape;288;ge94027f94c_0_5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131b22aaf33_0_31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3" name="Google Shape;133;g131b22aaf33_0_3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Google Shape;293;ge94027f94c_0_2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4" name="Google Shape;294;ge94027f94c_0_2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e94027f94c_0_43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e94027f94c_0_43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2"/>
        <p:cNvGrpSpPr/>
        <p:nvPr/>
      </p:nvGrpSpPr>
      <p:grpSpPr>
        <a:xfrm>
          <a:off x="0" y="0"/>
          <a:ext cx="0" cy="0"/>
          <a:chOff x="0" y="0"/>
          <a:chExt cx="0" cy="0"/>
        </a:xfrm>
      </p:grpSpPr>
      <p:sp>
        <p:nvSpPr>
          <p:cNvPr id="303" name="Google Shape;303;ge94027f94c_0_43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4" name="Google Shape;304;ge94027f94c_0_4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e94027f94c_0_44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1" name="Google Shape;311;ge94027f94c_0_44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e94027f94c_0_29: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e94027f94c_0_2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ge94027f94c_0_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1" name="Google Shape;321;ge94027f94c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ge94027f94c_0_8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7" name="Google Shape;327;ge94027f94c_0_8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1"/>
        <p:cNvGrpSpPr/>
        <p:nvPr/>
      </p:nvGrpSpPr>
      <p:grpSpPr>
        <a:xfrm>
          <a:off x="0" y="0"/>
          <a:ext cx="0" cy="0"/>
          <a:chOff x="0" y="0"/>
          <a:chExt cx="0" cy="0"/>
        </a:xfrm>
      </p:grpSpPr>
      <p:sp>
        <p:nvSpPr>
          <p:cNvPr id="332" name="Google Shape;332;ge94027f94c_0_8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3" name="Google Shape;333;ge94027f94c_0_8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6"/>
        <p:cNvGrpSpPr/>
        <p:nvPr/>
      </p:nvGrpSpPr>
      <p:grpSpPr>
        <a:xfrm>
          <a:off x="0" y="0"/>
          <a:ext cx="0" cy="0"/>
          <a:chOff x="0" y="0"/>
          <a:chExt cx="0" cy="0"/>
        </a:xfrm>
      </p:grpSpPr>
      <p:sp>
        <p:nvSpPr>
          <p:cNvPr id="337" name="Google Shape;337;g131b22aaf33_0_3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38" name="Google Shape;338;g131b22aaf33_0_3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g131b22aaf33_0_38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4" name="Google Shape;344;g131b22aaf33_0_3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e94027f94c_0_4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9" name="Google Shape;139;ge94027f94c_0_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g131b22aaf33_0_24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0" name="Google Shape;350;g131b22aaf33_0_24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ge94027f94c_0_76: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4" name="Google Shape;144;ge94027f94c_0_7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8"/>
        <p:cNvGrpSpPr/>
        <p:nvPr/>
      </p:nvGrpSpPr>
      <p:grpSpPr>
        <a:xfrm>
          <a:off x="0" y="0"/>
          <a:ext cx="0" cy="0"/>
          <a:chOff x="0" y="0"/>
          <a:chExt cx="0" cy="0"/>
        </a:xfrm>
      </p:grpSpPr>
      <p:sp>
        <p:nvSpPr>
          <p:cNvPr id="149" name="Google Shape;149;ge94027f94c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0" name="Google Shape;150;ge94027f94c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e94027f94c_0_3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e94027f94c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e94027f94c_0_41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0" name="Google Shape;160;ge94027f94c_0_4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g1333bd8aeb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66" name="Google Shape;166;g1333bd8aeb4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11" name="Google Shape;11;p2"/>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12" name="Google Shape;12;p2"/>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3" name="Google Shape;13;p2"/>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000"/>
              <a:buNone/>
              <a:defRPr sz="4000"/>
            </a:lvl1pPr>
            <a:lvl2pPr lvl="1" algn="ctr">
              <a:spcBef>
                <a:spcPts val="0"/>
              </a:spcBef>
              <a:spcAft>
                <a:spcPts val="0"/>
              </a:spcAft>
              <a:buSzPts val="4000"/>
              <a:buNone/>
              <a:defRPr sz="4000"/>
            </a:lvl2pPr>
            <a:lvl3pPr lvl="2" algn="ctr">
              <a:spcBef>
                <a:spcPts val="0"/>
              </a:spcBef>
              <a:spcAft>
                <a:spcPts val="0"/>
              </a:spcAft>
              <a:buSzPts val="4000"/>
              <a:buNone/>
              <a:defRPr sz="4000"/>
            </a:lvl3pPr>
            <a:lvl4pPr lvl="3" algn="ctr">
              <a:spcBef>
                <a:spcPts val="0"/>
              </a:spcBef>
              <a:spcAft>
                <a:spcPts val="0"/>
              </a:spcAft>
              <a:buSzPts val="4000"/>
              <a:buNone/>
              <a:defRPr sz="4000"/>
            </a:lvl4pPr>
            <a:lvl5pPr lvl="4" algn="ctr">
              <a:spcBef>
                <a:spcPts val="0"/>
              </a:spcBef>
              <a:spcAft>
                <a:spcPts val="0"/>
              </a:spcAft>
              <a:buSzPts val="4000"/>
              <a:buNone/>
              <a:defRPr sz="4000"/>
            </a:lvl5pPr>
            <a:lvl6pPr lvl="5" algn="ctr">
              <a:spcBef>
                <a:spcPts val="0"/>
              </a:spcBef>
              <a:spcAft>
                <a:spcPts val="0"/>
              </a:spcAft>
              <a:buSzPts val="4000"/>
              <a:buNone/>
              <a:defRPr sz="4000"/>
            </a:lvl6pPr>
            <a:lvl7pPr lvl="6" algn="ctr">
              <a:spcBef>
                <a:spcPts val="0"/>
              </a:spcBef>
              <a:spcAft>
                <a:spcPts val="0"/>
              </a:spcAft>
              <a:buSzPts val="4000"/>
              <a:buNone/>
              <a:defRPr sz="4000"/>
            </a:lvl7pPr>
            <a:lvl8pPr lvl="7" algn="ctr">
              <a:spcBef>
                <a:spcPts val="0"/>
              </a:spcBef>
              <a:spcAft>
                <a:spcPts val="0"/>
              </a:spcAft>
              <a:buSzPts val="4000"/>
              <a:buNone/>
              <a:defRPr sz="4000"/>
            </a:lvl8pPr>
            <a:lvl9pPr lvl="8" algn="ctr">
              <a:spcBef>
                <a:spcPts val="0"/>
              </a:spcBef>
              <a:spcAft>
                <a:spcPts val="0"/>
              </a:spcAft>
              <a:buSzPts val="4000"/>
              <a:buNone/>
              <a:defRPr sz="4000"/>
            </a:lvl9pPr>
          </a:lstStyle>
          <a:p>
            <a:endParaRPr/>
          </a:p>
        </p:txBody>
      </p:sp>
      <p:sp>
        <p:nvSpPr>
          <p:cNvPr id="14" name="Google Shape;14;p2"/>
          <p:cNvSpPr txBox="1">
            <a:spLocks noGrp="1"/>
          </p:cNvSpPr>
          <p:nvPr>
            <p:ph type="subTitle" idx="1"/>
          </p:nvPr>
        </p:nvSpPr>
        <p:spPr>
          <a:xfrm>
            <a:off x="1680302" y="3049450"/>
            <a:ext cx="5783400" cy="9090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15" name="Google Shape;15;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52"/>
        <p:cNvGrpSpPr/>
        <p:nvPr/>
      </p:nvGrpSpPr>
      <p:grpSpPr>
        <a:xfrm>
          <a:off x="0" y="0"/>
          <a:ext cx="0" cy="0"/>
          <a:chOff x="0" y="0"/>
          <a:chExt cx="0" cy="0"/>
        </a:xfrm>
      </p:grpSpPr>
      <p:sp>
        <p:nvSpPr>
          <p:cNvPr id="53" name="Google Shape;53;p11"/>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11"/>
          <p:cNvSpPr txBox="1">
            <a:spLocks noGrp="1"/>
          </p:cNvSpPr>
          <p:nvPr>
            <p:ph type="title" hasCustomPrompt="1"/>
          </p:nvPr>
        </p:nvSpPr>
        <p:spPr>
          <a:xfrm>
            <a:off x="387900" y="1152450"/>
            <a:ext cx="8368200" cy="15384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accent5"/>
              </a:buClr>
              <a:buSzPts val="13000"/>
              <a:buNone/>
              <a:defRPr sz="13000">
                <a:solidFill>
                  <a:schemeClr val="accent5"/>
                </a:solidFill>
              </a:defRPr>
            </a:lvl1pPr>
            <a:lvl2pPr lvl="1" algn="ctr">
              <a:spcBef>
                <a:spcPts val="0"/>
              </a:spcBef>
              <a:spcAft>
                <a:spcPts val="0"/>
              </a:spcAft>
              <a:buClr>
                <a:schemeClr val="accent5"/>
              </a:buClr>
              <a:buSzPts val="13000"/>
              <a:buNone/>
              <a:defRPr sz="13000">
                <a:solidFill>
                  <a:schemeClr val="accent5"/>
                </a:solidFill>
              </a:defRPr>
            </a:lvl2pPr>
            <a:lvl3pPr lvl="2" algn="ctr">
              <a:spcBef>
                <a:spcPts val="0"/>
              </a:spcBef>
              <a:spcAft>
                <a:spcPts val="0"/>
              </a:spcAft>
              <a:buClr>
                <a:schemeClr val="accent5"/>
              </a:buClr>
              <a:buSzPts val="13000"/>
              <a:buNone/>
              <a:defRPr sz="13000">
                <a:solidFill>
                  <a:schemeClr val="accent5"/>
                </a:solidFill>
              </a:defRPr>
            </a:lvl3pPr>
            <a:lvl4pPr lvl="3" algn="ctr">
              <a:spcBef>
                <a:spcPts val="0"/>
              </a:spcBef>
              <a:spcAft>
                <a:spcPts val="0"/>
              </a:spcAft>
              <a:buClr>
                <a:schemeClr val="accent5"/>
              </a:buClr>
              <a:buSzPts val="13000"/>
              <a:buNone/>
              <a:defRPr sz="13000">
                <a:solidFill>
                  <a:schemeClr val="accent5"/>
                </a:solidFill>
              </a:defRPr>
            </a:lvl4pPr>
            <a:lvl5pPr lvl="4" algn="ctr">
              <a:spcBef>
                <a:spcPts val="0"/>
              </a:spcBef>
              <a:spcAft>
                <a:spcPts val="0"/>
              </a:spcAft>
              <a:buClr>
                <a:schemeClr val="accent5"/>
              </a:buClr>
              <a:buSzPts val="13000"/>
              <a:buNone/>
              <a:defRPr sz="13000">
                <a:solidFill>
                  <a:schemeClr val="accent5"/>
                </a:solidFill>
              </a:defRPr>
            </a:lvl5pPr>
            <a:lvl6pPr lvl="5" algn="ctr">
              <a:spcBef>
                <a:spcPts val="0"/>
              </a:spcBef>
              <a:spcAft>
                <a:spcPts val="0"/>
              </a:spcAft>
              <a:buClr>
                <a:schemeClr val="accent5"/>
              </a:buClr>
              <a:buSzPts val="13000"/>
              <a:buNone/>
              <a:defRPr sz="13000">
                <a:solidFill>
                  <a:schemeClr val="accent5"/>
                </a:solidFill>
              </a:defRPr>
            </a:lvl6pPr>
            <a:lvl7pPr lvl="6" algn="ctr">
              <a:spcBef>
                <a:spcPts val="0"/>
              </a:spcBef>
              <a:spcAft>
                <a:spcPts val="0"/>
              </a:spcAft>
              <a:buClr>
                <a:schemeClr val="accent5"/>
              </a:buClr>
              <a:buSzPts val="13000"/>
              <a:buNone/>
              <a:defRPr sz="13000">
                <a:solidFill>
                  <a:schemeClr val="accent5"/>
                </a:solidFill>
              </a:defRPr>
            </a:lvl7pPr>
            <a:lvl8pPr lvl="7" algn="ctr">
              <a:spcBef>
                <a:spcPts val="0"/>
              </a:spcBef>
              <a:spcAft>
                <a:spcPts val="0"/>
              </a:spcAft>
              <a:buClr>
                <a:schemeClr val="accent5"/>
              </a:buClr>
              <a:buSzPts val="13000"/>
              <a:buNone/>
              <a:defRPr sz="13000">
                <a:solidFill>
                  <a:schemeClr val="accent5"/>
                </a:solidFill>
              </a:defRPr>
            </a:lvl8pPr>
            <a:lvl9pPr lvl="8" algn="ctr">
              <a:spcBef>
                <a:spcPts val="0"/>
              </a:spcBef>
              <a:spcAft>
                <a:spcPts val="0"/>
              </a:spcAft>
              <a:buClr>
                <a:schemeClr val="accent5"/>
              </a:buClr>
              <a:buSzPts val="13000"/>
              <a:buNone/>
              <a:defRPr sz="13000">
                <a:solidFill>
                  <a:schemeClr val="accent5"/>
                </a:solidFill>
              </a:defRPr>
            </a:lvl9pPr>
          </a:lstStyle>
          <a:p>
            <a:r>
              <a:t>xx%</a:t>
            </a:r>
          </a:p>
        </p:txBody>
      </p:sp>
      <p:sp>
        <p:nvSpPr>
          <p:cNvPr id="55" name="Google Shape;55;p11"/>
          <p:cNvSpPr txBox="1">
            <a:spLocks noGrp="1"/>
          </p:cNvSpPr>
          <p:nvPr>
            <p:ph type="body" idx="1"/>
          </p:nvPr>
        </p:nvSpPr>
        <p:spPr>
          <a:xfrm>
            <a:off x="387900" y="2919450"/>
            <a:ext cx="83682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56" name="Google Shape;56;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7"/>
        <p:cNvGrpSpPr/>
        <p:nvPr/>
      </p:nvGrpSpPr>
      <p:grpSpPr>
        <a:xfrm>
          <a:off x="0" y="0"/>
          <a:ext cx="0" cy="0"/>
          <a:chOff x="0" y="0"/>
          <a:chExt cx="0" cy="0"/>
        </a:xfrm>
      </p:grpSpPr>
      <p:sp>
        <p:nvSpPr>
          <p:cNvPr id="58" name="Google Shape;58;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63"/>
        <p:cNvGrpSpPr/>
        <p:nvPr/>
      </p:nvGrpSpPr>
      <p:grpSpPr>
        <a:xfrm>
          <a:off x="0" y="0"/>
          <a:ext cx="0" cy="0"/>
          <a:chOff x="0" y="0"/>
          <a:chExt cx="0" cy="0"/>
        </a:xfrm>
      </p:grpSpPr>
      <p:sp>
        <p:nvSpPr>
          <p:cNvPr id="64" name="Google Shape;64;p14"/>
          <p:cNvSpPr/>
          <p:nvPr/>
        </p:nvSpPr>
        <p:spPr>
          <a:xfrm>
            <a:off x="1524800" y="672606"/>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sp>
        <p:nvSpPr>
          <p:cNvPr id="65" name="Google Shape;65;p14"/>
          <p:cNvSpPr/>
          <p:nvPr/>
        </p:nvSpPr>
        <p:spPr>
          <a:xfrm rot="10800000">
            <a:off x="6537563" y="3342925"/>
            <a:ext cx="1081625" cy="1124950"/>
          </a:xfrm>
          <a:custGeom>
            <a:avLst/>
            <a:gdLst/>
            <a:ahLst/>
            <a:cxnLst/>
            <a:rect l="l" t="t" r="r" b="b"/>
            <a:pathLst>
              <a:path w="43265" h="44998" extrusionOk="0">
                <a:moveTo>
                  <a:pt x="0" y="44998"/>
                </a:moveTo>
                <a:lnTo>
                  <a:pt x="0" y="0"/>
                </a:lnTo>
                <a:lnTo>
                  <a:pt x="43265" y="0"/>
                </a:lnTo>
              </a:path>
            </a:pathLst>
          </a:custGeom>
          <a:noFill/>
          <a:ln w="28575" cap="flat" cmpd="sng">
            <a:solidFill>
              <a:schemeClr val="accent5"/>
            </a:solidFill>
            <a:prstDash val="solid"/>
            <a:miter lim="8000"/>
            <a:headEnd type="none" w="sm" len="sm"/>
            <a:tailEnd type="none" w="sm" len="sm"/>
          </a:ln>
        </p:spPr>
      </p:sp>
      <p:cxnSp>
        <p:nvCxnSpPr>
          <p:cNvPr id="66" name="Google Shape;66;p14"/>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67" name="Google Shape;67;p14"/>
          <p:cNvSpPr txBox="1">
            <a:spLocks noGrp="1"/>
          </p:cNvSpPr>
          <p:nvPr>
            <p:ph type="ctrTitle"/>
          </p:nvPr>
        </p:nvSpPr>
        <p:spPr>
          <a:xfrm>
            <a:off x="1680302" y="1188925"/>
            <a:ext cx="5783400" cy="14574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4000"/>
              <a:buNone/>
              <a:defRPr sz="4000"/>
            </a:lvl1pPr>
            <a:lvl2pPr lvl="1" algn="ctr" rtl="0">
              <a:lnSpc>
                <a:spcPct val="100000"/>
              </a:lnSpc>
              <a:spcBef>
                <a:spcPts val="0"/>
              </a:spcBef>
              <a:spcAft>
                <a:spcPts val="0"/>
              </a:spcAft>
              <a:buSzPts val="4000"/>
              <a:buNone/>
              <a:defRPr sz="4000"/>
            </a:lvl2pPr>
            <a:lvl3pPr lvl="2" algn="ctr" rtl="0">
              <a:lnSpc>
                <a:spcPct val="100000"/>
              </a:lnSpc>
              <a:spcBef>
                <a:spcPts val="0"/>
              </a:spcBef>
              <a:spcAft>
                <a:spcPts val="0"/>
              </a:spcAft>
              <a:buSzPts val="4000"/>
              <a:buNone/>
              <a:defRPr sz="4000"/>
            </a:lvl3pPr>
            <a:lvl4pPr lvl="3" algn="ctr" rtl="0">
              <a:lnSpc>
                <a:spcPct val="100000"/>
              </a:lnSpc>
              <a:spcBef>
                <a:spcPts val="0"/>
              </a:spcBef>
              <a:spcAft>
                <a:spcPts val="0"/>
              </a:spcAft>
              <a:buSzPts val="4000"/>
              <a:buNone/>
              <a:defRPr sz="4000"/>
            </a:lvl4pPr>
            <a:lvl5pPr lvl="4" algn="ctr" rtl="0">
              <a:lnSpc>
                <a:spcPct val="100000"/>
              </a:lnSpc>
              <a:spcBef>
                <a:spcPts val="0"/>
              </a:spcBef>
              <a:spcAft>
                <a:spcPts val="0"/>
              </a:spcAft>
              <a:buSzPts val="4000"/>
              <a:buNone/>
              <a:defRPr sz="4000"/>
            </a:lvl5pPr>
            <a:lvl6pPr lvl="5" algn="ctr" rtl="0">
              <a:lnSpc>
                <a:spcPct val="100000"/>
              </a:lnSpc>
              <a:spcBef>
                <a:spcPts val="0"/>
              </a:spcBef>
              <a:spcAft>
                <a:spcPts val="0"/>
              </a:spcAft>
              <a:buSzPts val="4000"/>
              <a:buNone/>
              <a:defRPr sz="4000"/>
            </a:lvl6pPr>
            <a:lvl7pPr lvl="6" algn="ctr" rtl="0">
              <a:lnSpc>
                <a:spcPct val="100000"/>
              </a:lnSpc>
              <a:spcBef>
                <a:spcPts val="0"/>
              </a:spcBef>
              <a:spcAft>
                <a:spcPts val="0"/>
              </a:spcAft>
              <a:buSzPts val="4000"/>
              <a:buNone/>
              <a:defRPr sz="4000"/>
            </a:lvl7pPr>
            <a:lvl8pPr lvl="7" algn="ctr" rtl="0">
              <a:lnSpc>
                <a:spcPct val="100000"/>
              </a:lnSpc>
              <a:spcBef>
                <a:spcPts val="0"/>
              </a:spcBef>
              <a:spcAft>
                <a:spcPts val="0"/>
              </a:spcAft>
              <a:buSzPts val="4000"/>
              <a:buNone/>
              <a:defRPr sz="4000"/>
            </a:lvl8pPr>
            <a:lvl9pPr lvl="8" algn="ctr" rtl="0">
              <a:lnSpc>
                <a:spcPct val="100000"/>
              </a:lnSpc>
              <a:spcBef>
                <a:spcPts val="0"/>
              </a:spcBef>
              <a:spcAft>
                <a:spcPts val="0"/>
              </a:spcAft>
              <a:buSzPts val="4000"/>
              <a:buNone/>
              <a:defRPr sz="4000"/>
            </a:lvl9pPr>
          </a:lstStyle>
          <a:p>
            <a:endParaRPr/>
          </a:p>
        </p:txBody>
      </p:sp>
      <p:sp>
        <p:nvSpPr>
          <p:cNvPr id="68" name="Google Shape;68;p14"/>
          <p:cNvSpPr txBox="1">
            <a:spLocks noGrp="1"/>
          </p:cNvSpPr>
          <p:nvPr>
            <p:ph type="subTitle" idx="1"/>
          </p:nvPr>
        </p:nvSpPr>
        <p:spPr>
          <a:xfrm>
            <a:off x="1680302" y="3049450"/>
            <a:ext cx="5783400" cy="9090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1pPr>
            <a:lvl2pPr lvl="1"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2pPr>
            <a:lvl3pPr lvl="2"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3pPr>
            <a:lvl4pPr lvl="3"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4pPr>
            <a:lvl5pPr lvl="4"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5pPr>
            <a:lvl6pPr lvl="5"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6pPr>
            <a:lvl7pPr lvl="6"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7pPr>
            <a:lvl8pPr lvl="7"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8pPr>
            <a:lvl9pPr lvl="8" algn="ctr" rtl="0">
              <a:lnSpc>
                <a:spcPct val="100000"/>
              </a:lnSpc>
              <a:spcBef>
                <a:spcPts val="0"/>
              </a:spcBef>
              <a:spcAft>
                <a:spcPts val="0"/>
              </a:spcAft>
              <a:buClr>
                <a:schemeClr val="accent5"/>
              </a:buClr>
              <a:buSzPts val="2400"/>
              <a:buFont typeface="Roboto Slab"/>
              <a:buNone/>
              <a:defRPr sz="2400">
                <a:solidFill>
                  <a:schemeClr val="accent5"/>
                </a:solidFill>
                <a:latin typeface="Roboto Slab"/>
                <a:ea typeface="Roboto Slab"/>
                <a:cs typeface="Roboto Slab"/>
                <a:sym typeface="Roboto Slab"/>
              </a:defRPr>
            </a:lvl9pPr>
          </a:lstStyle>
          <a:p>
            <a:endParaRPr/>
          </a:p>
        </p:txBody>
      </p:sp>
      <p:sp>
        <p:nvSpPr>
          <p:cNvPr id="69" name="Google Shape;69;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70"/>
        <p:cNvGrpSpPr/>
        <p:nvPr/>
      </p:nvGrpSpPr>
      <p:grpSpPr>
        <a:xfrm>
          <a:off x="0" y="0"/>
          <a:ext cx="0" cy="0"/>
          <a:chOff x="0" y="0"/>
          <a:chExt cx="0" cy="0"/>
        </a:xfrm>
      </p:grpSpPr>
      <p:cxnSp>
        <p:nvCxnSpPr>
          <p:cNvPr id="71" name="Google Shape;71;p15"/>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72" name="Google Shape;72;p15"/>
          <p:cNvSpPr txBox="1">
            <a:spLocks noGrp="1"/>
          </p:cNvSpPr>
          <p:nvPr>
            <p:ph type="title"/>
          </p:nvPr>
        </p:nvSpPr>
        <p:spPr>
          <a:xfrm>
            <a:off x="480750" y="1764950"/>
            <a:ext cx="8222100" cy="9075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4800"/>
              <a:buNone/>
              <a:defRPr sz="4800"/>
            </a:lvl1pPr>
            <a:lvl2pPr lvl="1" algn="ctr" rtl="0">
              <a:lnSpc>
                <a:spcPct val="100000"/>
              </a:lnSpc>
              <a:spcBef>
                <a:spcPts val="0"/>
              </a:spcBef>
              <a:spcAft>
                <a:spcPts val="0"/>
              </a:spcAft>
              <a:buSzPts val="4800"/>
              <a:buNone/>
              <a:defRPr sz="4800"/>
            </a:lvl2pPr>
            <a:lvl3pPr lvl="2" algn="ctr" rtl="0">
              <a:lnSpc>
                <a:spcPct val="100000"/>
              </a:lnSpc>
              <a:spcBef>
                <a:spcPts val="0"/>
              </a:spcBef>
              <a:spcAft>
                <a:spcPts val="0"/>
              </a:spcAft>
              <a:buSzPts val="4800"/>
              <a:buNone/>
              <a:defRPr sz="4800"/>
            </a:lvl3pPr>
            <a:lvl4pPr lvl="3" algn="ctr" rtl="0">
              <a:lnSpc>
                <a:spcPct val="100000"/>
              </a:lnSpc>
              <a:spcBef>
                <a:spcPts val="0"/>
              </a:spcBef>
              <a:spcAft>
                <a:spcPts val="0"/>
              </a:spcAft>
              <a:buSzPts val="4800"/>
              <a:buNone/>
              <a:defRPr sz="4800"/>
            </a:lvl4pPr>
            <a:lvl5pPr lvl="4" algn="ctr" rtl="0">
              <a:lnSpc>
                <a:spcPct val="100000"/>
              </a:lnSpc>
              <a:spcBef>
                <a:spcPts val="0"/>
              </a:spcBef>
              <a:spcAft>
                <a:spcPts val="0"/>
              </a:spcAft>
              <a:buSzPts val="4800"/>
              <a:buNone/>
              <a:defRPr sz="4800"/>
            </a:lvl5pPr>
            <a:lvl6pPr lvl="5" algn="ctr" rtl="0">
              <a:lnSpc>
                <a:spcPct val="100000"/>
              </a:lnSpc>
              <a:spcBef>
                <a:spcPts val="0"/>
              </a:spcBef>
              <a:spcAft>
                <a:spcPts val="0"/>
              </a:spcAft>
              <a:buSzPts val="4800"/>
              <a:buNone/>
              <a:defRPr sz="4800"/>
            </a:lvl6pPr>
            <a:lvl7pPr lvl="6" algn="ctr" rtl="0">
              <a:lnSpc>
                <a:spcPct val="100000"/>
              </a:lnSpc>
              <a:spcBef>
                <a:spcPts val="0"/>
              </a:spcBef>
              <a:spcAft>
                <a:spcPts val="0"/>
              </a:spcAft>
              <a:buSzPts val="4800"/>
              <a:buNone/>
              <a:defRPr sz="4800"/>
            </a:lvl7pPr>
            <a:lvl8pPr lvl="7" algn="ctr" rtl="0">
              <a:lnSpc>
                <a:spcPct val="100000"/>
              </a:lnSpc>
              <a:spcBef>
                <a:spcPts val="0"/>
              </a:spcBef>
              <a:spcAft>
                <a:spcPts val="0"/>
              </a:spcAft>
              <a:buSzPts val="4800"/>
              <a:buNone/>
              <a:defRPr sz="4800"/>
            </a:lvl8pPr>
            <a:lvl9pPr lvl="8" algn="ctr" rtl="0">
              <a:lnSpc>
                <a:spcPct val="100000"/>
              </a:lnSpc>
              <a:spcBef>
                <a:spcPts val="0"/>
              </a:spcBef>
              <a:spcAft>
                <a:spcPts val="0"/>
              </a:spcAft>
              <a:buSzPts val="4800"/>
              <a:buNone/>
              <a:defRPr sz="4800"/>
            </a:lvl9pPr>
          </a:lstStyle>
          <a:p>
            <a:endParaRPr/>
          </a:p>
        </p:txBody>
      </p:sp>
      <p:sp>
        <p:nvSpPr>
          <p:cNvPr id="73" name="Google Shape;73;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74"/>
        <p:cNvGrpSpPr/>
        <p:nvPr/>
      </p:nvGrpSpPr>
      <p:grpSpPr>
        <a:xfrm>
          <a:off x="0" y="0"/>
          <a:ext cx="0" cy="0"/>
          <a:chOff x="0" y="0"/>
          <a:chExt cx="0" cy="0"/>
        </a:xfrm>
      </p:grpSpPr>
      <p:cxnSp>
        <p:nvCxnSpPr>
          <p:cNvPr id="75" name="Google Shape;75;p16"/>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76" name="Google Shape;76;p16"/>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77" name="Google Shape;77;p16"/>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0"/>
              </a:spcBef>
              <a:spcAft>
                <a:spcPts val="0"/>
              </a:spcAft>
              <a:buSzPts val="1400"/>
              <a:buChar char="○"/>
              <a:defRPr/>
            </a:lvl2pPr>
            <a:lvl3pPr marL="1371600" lvl="2" indent="-317500" algn="l" rtl="0">
              <a:lnSpc>
                <a:spcPct val="115000"/>
              </a:lnSpc>
              <a:spcBef>
                <a:spcPts val="0"/>
              </a:spcBef>
              <a:spcAft>
                <a:spcPts val="0"/>
              </a:spcAft>
              <a:buSzPts val="1400"/>
              <a:buChar char="■"/>
              <a:defRPr/>
            </a:lvl3pPr>
            <a:lvl4pPr marL="1828800" lvl="3" indent="-317500" algn="l" rtl="0">
              <a:lnSpc>
                <a:spcPct val="115000"/>
              </a:lnSpc>
              <a:spcBef>
                <a:spcPts val="0"/>
              </a:spcBef>
              <a:spcAft>
                <a:spcPts val="0"/>
              </a:spcAft>
              <a:buSzPts val="1400"/>
              <a:buChar char="●"/>
              <a:defRPr/>
            </a:lvl4pPr>
            <a:lvl5pPr marL="2286000" lvl="4" indent="-317500" algn="l" rtl="0">
              <a:lnSpc>
                <a:spcPct val="115000"/>
              </a:lnSpc>
              <a:spcBef>
                <a:spcPts val="0"/>
              </a:spcBef>
              <a:spcAft>
                <a:spcPts val="0"/>
              </a:spcAft>
              <a:buSzPts val="1400"/>
              <a:buChar char="○"/>
              <a:defRPr/>
            </a:lvl5pPr>
            <a:lvl6pPr marL="2743200" lvl="5" indent="-317500" algn="l" rtl="0">
              <a:lnSpc>
                <a:spcPct val="115000"/>
              </a:lnSpc>
              <a:spcBef>
                <a:spcPts val="0"/>
              </a:spcBef>
              <a:spcAft>
                <a:spcPts val="0"/>
              </a:spcAft>
              <a:buSzPts val="1400"/>
              <a:buChar char="■"/>
              <a:defRPr/>
            </a:lvl6pPr>
            <a:lvl7pPr marL="3200400" lvl="6" indent="-317500" algn="l" rtl="0">
              <a:lnSpc>
                <a:spcPct val="115000"/>
              </a:lnSpc>
              <a:spcBef>
                <a:spcPts val="0"/>
              </a:spcBef>
              <a:spcAft>
                <a:spcPts val="0"/>
              </a:spcAft>
              <a:buSzPts val="1400"/>
              <a:buChar char="●"/>
              <a:defRPr/>
            </a:lvl7pPr>
            <a:lvl8pPr marL="3657600" lvl="7" indent="-317500" algn="l" rtl="0">
              <a:lnSpc>
                <a:spcPct val="115000"/>
              </a:lnSpc>
              <a:spcBef>
                <a:spcPts val="0"/>
              </a:spcBef>
              <a:spcAft>
                <a:spcPts val="0"/>
              </a:spcAft>
              <a:buSzPts val="1400"/>
              <a:buChar char="○"/>
              <a:defRPr/>
            </a:lvl8pPr>
            <a:lvl9pPr marL="4114800" lvl="8" indent="-317500" algn="l" rtl="0">
              <a:lnSpc>
                <a:spcPct val="115000"/>
              </a:lnSpc>
              <a:spcBef>
                <a:spcPts val="0"/>
              </a:spcBef>
              <a:spcAft>
                <a:spcPts val="0"/>
              </a:spcAft>
              <a:buSzPts val="1400"/>
              <a:buChar char="■"/>
              <a:defRPr/>
            </a:lvl9pPr>
          </a:lstStyle>
          <a:p>
            <a:endParaRPr/>
          </a:p>
        </p:txBody>
      </p:sp>
      <p:sp>
        <p:nvSpPr>
          <p:cNvPr id="78" name="Google Shape;78;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79"/>
        <p:cNvGrpSpPr/>
        <p:nvPr/>
      </p:nvGrpSpPr>
      <p:grpSpPr>
        <a:xfrm>
          <a:off x="0" y="0"/>
          <a:ext cx="0" cy="0"/>
          <a:chOff x="0" y="0"/>
          <a:chExt cx="0" cy="0"/>
        </a:xfrm>
      </p:grpSpPr>
      <p:cxnSp>
        <p:nvCxnSpPr>
          <p:cNvPr id="80" name="Google Shape;80;p17"/>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81" name="Google Shape;81;p17"/>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82" name="Google Shape;82;p17"/>
          <p:cNvSpPr txBox="1">
            <a:spLocks noGrp="1"/>
          </p:cNvSpPr>
          <p:nvPr>
            <p:ph type="body" idx="1"/>
          </p:nvPr>
        </p:nvSpPr>
        <p:spPr>
          <a:xfrm>
            <a:off x="3879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83" name="Google Shape;83;p17"/>
          <p:cNvSpPr txBox="1">
            <a:spLocks noGrp="1"/>
          </p:cNvSpPr>
          <p:nvPr>
            <p:ph type="body" idx="2"/>
          </p:nvPr>
        </p:nvSpPr>
        <p:spPr>
          <a:xfrm>
            <a:off x="4756200" y="1489825"/>
            <a:ext cx="3999900" cy="3078900"/>
          </a:xfrm>
          <a:prstGeom prst="rect">
            <a:avLst/>
          </a:prstGeom>
          <a:noFill/>
          <a:ln>
            <a:noFill/>
          </a:ln>
        </p:spPr>
        <p:txBody>
          <a:bodyPr spcFirstLastPara="1" wrap="square" lIns="91425" tIns="91425" rIns="91425" bIns="91425" anchor="t" anchorCtr="0">
            <a:normAutofit/>
          </a:bodyPr>
          <a:lstStyle>
            <a:lvl1pPr marL="457200" lvl="0" indent="-317500" algn="l" rtl="0">
              <a:lnSpc>
                <a:spcPct val="115000"/>
              </a:lnSpc>
              <a:spcBef>
                <a:spcPts val="0"/>
              </a:spcBef>
              <a:spcAft>
                <a:spcPts val="0"/>
              </a:spcAft>
              <a:buSzPts val="1400"/>
              <a:buChar char="●"/>
              <a:defRPr sz="14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84" name="Google Shape;84;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85"/>
        <p:cNvGrpSpPr/>
        <p:nvPr/>
      </p:nvGrpSpPr>
      <p:grpSpPr>
        <a:xfrm>
          <a:off x="0" y="0"/>
          <a:ext cx="0" cy="0"/>
          <a:chOff x="0" y="0"/>
          <a:chExt cx="0" cy="0"/>
        </a:xfrm>
      </p:grpSpPr>
      <p:sp>
        <p:nvSpPr>
          <p:cNvPr id="86" name="Google Shape;86;p18"/>
          <p:cNvSpPr txBox="1">
            <a:spLocks noGrp="1"/>
          </p:cNvSpPr>
          <p:nvPr>
            <p:ph type="title"/>
          </p:nvPr>
        </p:nvSpPr>
        <p:spPr>
          <a:xfrm>
            <a:off x="490250" y="526350"/>
            <a:ext cx="5618700" cy="4090800"/>
          </a:xfrm>
          <a:prstGeom prst="rect">
            <a:avLst/>
          </a:prstGeom>
          <a:noFill/>
          <a:ln>
            <a:noFill/>
          </a:ln>
        </p:spPr>
        <p:txBody>
          <a:bodyPr spcFirstLastPara="1" wrap="square" lIns="91425" tIns="91425" rIns="91425" bIns="91425" anchor="ctr" anchorCtr="0">
            <a:normAutofit/>
          </a:bodyPr>
          <a:lstStyle>
            <a:lvl1pPr lvl="0" algn="l" rtl="0">
              <a:lnSpc>
                <a:spcPct val="100000"/>
              </a:lnSpc>
              <a:spcBef>
                <a:spcPts val="0"/>
              </a:spcBef>
              <a:spcAft>
                <a:spcPts val="0"/>
              </a:spcAft>
              <a:buSzPts val="4800"/>
              <a:buNone/>
              <a:defRPr sz="4800"/>
            </a:lvl1pPr>
            <a:lvl2pPr lvl="1" algn="l" rtl="0">
              <a:lnSpc>
                <a:spcPct val="100000"/>
              </a:lnSpc>
              <a:spcBef>
                <a:spcPts val="0"/>
              </a:spcBef>
              <a:spcAft>
                <a:spcPts val="0"/>
              </a:spcAft>
              <a:buSzPts val="4800"/>
              <a:buNone/>
              <a:defRPr sz="4800"/>
            </a:lvl2pPr>
            <a:lvl3pPr lvl="2" algn="l" rtl="0">
              <a:lnSpc>
                <a:spcPct val="100000"/>
              </a:lnSpc>
              <a:spcBef>
                <a:spcPts val="0"/>
              </a:spcBef>
              <a:spcAft>
                <a:spcPts val="0"/>
              </a:spcAft>
              <a:buSzPts val="4800"/>
              <a:buNone/>
              <a:defRPr sz="4800"/>
            </a:lvl3pPr>
            <a:lvl4pPr lvl="3" algn="l" rtl="0">
              <a:lnSpc>
                <a:spcPct val="100000"/>
              </a:lnSpc>
              <a:spcBef>
                <a:spcPts val="0"/>
              </a:spcBef>
              <a:spcAft>
                <a:spcPts val="0"/>
              </a:spcAft>
              <a:buSzPts val="4800"/>
              <a:buNone/>
              <a:defRPr sz="4800"/>
            </a:lvl4pPr>
            <a:lvl5pPr lvl="4" algn="l" rtl="0">
              <a:lnSpc>
                <a:spcPct val="100000"/>
              </a:lnSpc>
              <a:spcBef>
                <a:spcPts val="0"/>
              </a:spcBef>
              <a:spcAft>
                <a:spcPts val="0"/>
              </a:spcAft>
              <a:buSzPts val="4800"/>
              <a:buNone/>
              <a:defRPr sz="4800"/>
            </a:lvl5pPr>
            <a:lvl6pPr lvl="5" algn="l" rtl="0">
              <a:lnSpc>
                <a:spcPct val="100000"/>
              </a:lnSpc>
              <a:spcBef>
                <a:spcPts val="0"/>
              </a:spcBef>
              <a:spcAft>
                <a:spcPts val="0"/>
              </a:spcAft>
              <a:buSzPts val="4800"/>
              <a:buNone/>
              <a:defRPr sz="4800"/>
            </a:lvl6pPr>
            <a:lvl7pPr lvl="6" algn="l" rtl="0">
              <a:lnSpc>
                <a:spcPct val="100000"/>
              </a:lnSpc>
              <a:spcBef>
                <a:spcPts val="0"/>
              </a:spcBef>
              <a:spcAft>
                <a:spcPts val="0"/>
              </a:spcAft>
              <a:buSzPts val="4800"/>
              <a:buNone/>
              <a:defRPr sz="4800"/>
            </a:lvl7pPr>
            <a:lvl8pPr lvl="7" algn="l" rtl="0">
              <a:lnSpc>
                <a:spcPct val="100000"/>
              </a:lnSpc>
              <a:spcBef>
                <a:spcPts val="0"/>
              </a:spcBef>
              <a:spcAft>
                <a:spcPts val="0"/>
              </a:spcAft>
              <a:buSzPts val="4800"/>
              <a:buNone/>
              <a:defRPr sz="4800"/>
            </a:lvl8pPr>
            <a:lvl9pPr lvl="8" algn="l" rtl="0">
              <a:lnSpc>
                <a:spcPct val="100000"/>
              </a:lnSpc>
              <a:spcBef>
                <a:spcPts val="0"/>
              </a:spcBef>
              <a:spcAft>
                <a:spcPts val="0"/>
              </a:spcAft>
              <a:buSzPts val="4800"/>
              <a:buNone/>
              <a:defRPr sz="4800"/>
            </a:lvl9pPr>
          </a:lstStyle>
          <a:p>
            <a:endParaRPr/>
          </a:p>
        </p:txBody>
      </p:sp>
      <p:sp>
        <p:nvSpPr>
          <p:cNvPr id="87" name="Google Shape;87;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8"/>
        <p:cNvGrpSpPr/>
        <p:nvPr/>
      </p:nvGrpSpPr>
      <p:grpSpPr>
        <a:xfrm>
          <a:off x="0" y="0"/>
          <a:ext cx="0" cy="0"/>
          <a:chOff x="0" y="0"/>
          <a:chExt cx="0" cy="0"/>
        </a:xfrm>
      </p:grpSpPr>
      <p:sp>
        <p:nvSpPr>
          <p:cNvPr id="89" name="Google Shape;89;p19"/>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90" name="Google Shape;90;p19"/>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91" name="Google Shape;91;p19"/>
          <p:cNvSpPr txBox="1">
            <a:spLocks noGrp="1"/>
          </p:cNvSpPr>
          <p:nvPr>
            <p:ph type="title"/>
          </p:nvPr>
        </p:nvSpPr>
        <p:spPr>
          <a:xfrm>
            <a:off x="265500" y="1209075"/>
            <a:ext cx="4045200" cy="1506300"/>
          </a:xfrm>
          <a:prstGeom prst="rect">
            <a:avLst/>
          </a:prstGeom>
          <a:noFill/>
          <a:ln>
            <a:noFill/>
          </a:ln>
        </p:spPr>
        <p:txBody>
          <a:bodyPr spcFirstLastPara="1" wrap="square" lIns="91425" tIns="91425" rIns="91425" bIns="91425" anchor="b" anchorCtr="0">
            <a:normAutofit/>
          </a:bodyPr>
          <a:lstStyle>
            <a:lvl1pPr lvl="0" algn="ctr" rtl="0">
              <a:lnSpc>
                <a:spcPct val="100000"/>
              </a:lnSpc>
              <a:spcBef>
                <a:spcPts val="0"/>
              </a:spcBef>
              <a:spcAft>
                <a:spcPts val="0"/>
              </a:spcAft>
              <a:buSzPts val="3800"/>
              <a:buNone/>
              <a:defRPr sz="3800"/>
            </a:lvl1pPr>
            <a:lvl2pPr lvl="1" algn="ctr" rtl="0">
              <a:lnSpc>
                <a:spcPct val="100000"/>
              </a:lnSpc>
              <a:spcBef>
                <a:spcPts val="0"/>
              </a:spcBef>
              <a:spcAft>
                <a:spcPts val="0"/>
              </a:spcAft>
              <a:buSzPts val="3800"/>
              <a:buNone/>
              <a:defRPr sz="3800"/>
            </a:lvl2pPr>
            <a:lvl3pPr lvl="2" algn="ctr" rtl="0">
              <a:lnSpc>
                <a:spcPct val="100000"/>
              </a:lnSpc>
              <a:spcBef>
                <a:spcPts val="0"/>
              </a:spcBef>
              <a:spcAft>
                <a:spcPts val="0"/>
              </a:spcAft>
              <a:buSzPts val="3800"/>
              <a:buNone/>
              <a:defRPr sz="3800"/>
            </a:lvl3pPr>
            <a:lvl4pPr lvl="3" algn="ctr" rtl="0">
              <a:lnSpc>
                <a:spcPct val="100000"/>
              </a:lnSpc>
              <a:spcBef>
                <a:spcPts val="0"/>
              </a:spcBef>
              <a:spcAft>
                <a:spcPts val="0"/>
              </a:spcAft>
              <a:buSzPts val="3800"/>
              <a:buNone/>
              <a:defRPr sz="3800"/>
            </a:lvl4pPr>
            <a:lvl5pPr lvl="4" algn="ctr" rtl="0">
              <a:lnSpc>
                <a:spcPct val="100000"/>
              </a:lnSpc>
              <a:spcBef>
                <a:spcPts val="0"/>
              </a:spcBef>
              <a:spcAft>
                <a:spcPts val="0"/>
              </a:spcAft>
              <a:buSzPts val="3800"/>
              <a:buNone/>
              <a:defRPr sz="3800"/>
            </a:lvl5pPr>
            <a:lvl6pPr lvl="5" algn="ctr" rtl="0">
              <a:lnSpc>
                <a:spcPct val="100000"/>
              </a:lnSpc>
              <a:spcBef>
                <a:spcPts val="0"/>
              </a:spcBef>
              <a:spcAft>
                <a:spcPts val="0"/>
              </a:spcAft>
              <a:buSzPts val="3800"/>
              <a:buNone/>
              <a:defRPr sz="3800"/>
            </a:lvl6pPr>
            <a:lvl7pPr lvl="6" algn="ctr" rtl="0">
              <a:lnSpc>
                <a:spcPct val="100000"/>
              </a:lnSpc>
              <a:spcBef>
                <a:spcPts val="0"/>
              </a:spcBef>
              <a:spcAft>
                <a:spcPts val="0"/>
              </a:spcAft>
              <a:buSzPts val="3800"/>
              <a:buNone/>
              <a:defRPr sz="3800"/>
            </a:lvl7pPr>
            <a:lvl8pPr lvl="7" algn="ctr" rtl="0">
              <a:lnSpc>
                <a:spcPct val="100000"/>
              </a:lnSpc>
              <a:spcBef>
                <a:spcPts val="0"/>
              </a:spcBef>
              <a:spcAft>
                <a:spcPts val="0"/>
              </a:spcAft>
              <a:buSzPts val="3800"/>
              <a:buNone/>
              <a:defRPr sz="3800"/>
            </a:lvl8pPr>
            <a:lvl9pPr lvl="8" algn="ctr" rtl="0">
              <a:lnSpc>
                <a:spcPct val="100000"/>
              </a:lnSpc>
              <a:spcBef>
                <a:spcPts val="0"/>
              </a:spcBef>
              <a:spcAft>
                <a:spcPts val="0"/>
              </a:spcAft>
              <a:buSzPts val="3800"/>
              <a:buNone/>
              <a:defRPr sz="3800"/>
            </a:lvl9pPr>
          </a:lstStyle>
          <a:p>
            <a:endParaRPr/>
          </a:p>
        </p:txBody>
      </p:sp>
      <p:sp>
        <p:nvSpPr>
          <p:cNvPr id="92" name="Google Shape;92;p19"/>
          <p:cNvSpPr txBox="1">
            <a:spLocks noGrp="1"/>
          </p:cNvSpPr>
          <p:nvPr>
            <p:ph type="subTitle" idx="1"/>
          </p:nvPr>
        </p:nvSpPr>
        <p:spPr>
          <a:xfrm>
            <a:off x="265500" y="2769001"/>
            <a:ext cx="4045200" cy="1345500"/>
          </a:xfrm>
          <a:prstGeom prst="rect">
            <a:avLst/>
          </a:prstGeom>
          <a:noFill/>
          <a:ln>
            <a:noFill/>
          </a:ln>
        </p:spPr>
        <p:txBody>
          <a:bodyPr spcFirstLastPara="1" wrap="square" lIns="91425" tIns="91425" rIns="91425" bIns="91425" anchor="t" anchorCtr="0">
            <a:normAutofit/>
          </a:bodyPr>
          <a:lstStyle>
            <a:lvl1pPr lvl="0" algn="ctr" rtl="0">
              <a:lnSpc>
                <a:spcPct val="100000"/>
              </a:lnSpc>
              <a:spcBef>
                <a:spcPts val="0"/>
              </a:spcBef>
              <a:spcAft>
                <a:spcPts val="0"/>
              </a:spcAft>
              <a:buClr>
                <a:schemeClr val="accent5"/>
              </a:buClr>
              <a:buSzPts val="2100"/>
              <a:buNone/>
              <a:defRPr sz="2100">
                <a:solidFill>
                  <a:schemeClr val="accent5"/>
                </a:solidFill>
              </a:defRPr>
            </a:lvl1pPr>
            <a:lvl2pPr lvl="1" algn="ctr" rtl="0">
              <a:lnSpc>
                <a:spcPct val="100000"/>
              </a:lnSpc>
              <a:spcBef>
                <a:spcPts val="0"/>
              </a:spcBef>
              <a:spcAft>
                <a:spcPts val="0"/>
              </a:spcAft>
              <a:buClr>
                <a:schemeClr val="accent5"/>
              </a:buClr>
              <a:buSzPts val="2100"/>
              <a:buNone/>
              <a:defRPr sz="2100">
                <a:solidFill>
                  <a:schemeClr val="accent5"/>
                </a:solidFill>
              </a:defRPr>
            </a:lvl2pPr>
            <a:lvl3pPr lvl="2" algn="ctr" rtl="0">
              <a:lnSpc>
                <a:spcPct val="100000"/>
              </a:lnSpc>
              <a:spcBef>
                <a:spcPts val="0"/>
              </a:spcBef>
              <a:spcAft>
                <a:spcPts val="0"/>
              </a:spcAft>
              <a:buClr>
                <a:schemeClr val="accent5"/>
              </a:buClr>
              <a:buSzPts val="2100"/>
              <a:buNone/>
              <a:defRPr sz="2100">
                <a:solidFill>
                  <a:schemeClr val="accent5"/>
                </a:solidFill>
              </a:defRPr>
            </a:lvl3pPr>
            <a:lvl4pPr lvl="3" algn="ctr" rtl="0">
              <a:lnSpc>
                <a:spcPct val="100000"/>
              </a:lnSpc>
              <a:spcBef>
                <a:spcPts val="0"/>
              </a:spcBef>
              <a:spcAft>
                <a:spcPts val="0"/>
              </a:spcAft>
              <a:buClr>
                <a:schemeClr val="accent5"/>
              </a:buClr>
              <a:buSzPts val="2100"/>
              <a:buNone/>
              <a:defRPr sz="2100">
                <a:solidFill>
                  <a:schemeClr val="accent5"/>
                </a:solidFill>
              </a:defRPr>
            </a:lvl4pPr>
            <a:lvl5pPr lvl="4" algn="ctr" rtl="0">
              <a:lnSpc>
                <a:spcPct val="100000"/>
              </a:lnSpc>
              <a:spcBef>
                <a:spcPts val="0"/>
              </a:spcBef>
              <a:spcAft>
                <a:spcPts val="0"/>
              </a:spcAft>
              <a:buClr>
                <a:schemeClr val="accent5"/>
              </a:buClr>
              <a:buSzPts val="2100"/>
              <a:buNone/>
              <a:defRPr sz="2100">
                <a:solidFill>
                  <a:schemeClr val="accent5"/>
                </a:solidFill>
              </a:defRPr>
            </a:lvl5pPr>
            <a:lvl6pPr lvl="5" algn="ctr" rtl="0">
              <a:lnSpc>
                <a:spcPct val="100000"/>
              </a:lnSpc>
              <a:spcBef>
                <a:spcPts val="0"/>
              </a:spcBef>
              <a:spcAft>
                <a:spcPts val="0"/>
              </a:spcAft>
              <a:buClr>
                <a:schemeClr val="accent5"/>
              </a:buClr>
              <a:buSzPts val="2100"/>
              <a:buNone/>
              <a:defRPr sz="2100">
                <a:solidFill>
                  <a:schemeClr val="accent5"/>
                </a:solidFill>
              </a:defRPr>
            </a:lvl6pPr>
            <a:lvl7pPr lvl="6" algn="ctr" rtl="0">
              <a:lnSpc>
                <a:spcPct val="100000"/>
              </a:lnSpc>
              <a:spcBef>
                <a:spcPts val="0"/>
              </a:spcBef>
              <a:spcAft>
                <a:spcPts val="0"/>
              </a:spcAft>
              <a:buClr>
                <a:schemeClr val="accent5"/>
              </a:buClr>
              <a:buSzPts val="2100"/>
              <a:buNone/>
              <a:defRPr sz="2100">
                <a:solidFill>
                  <a:schemeClr val="accent5"/>
                </a:solidFill>
              </a:defRPr>
            </a:lvl7pPr>
            <a:lvl8pPr lvl="7" algn="ctr" rtl="0">
              <a:lnSpc>
                <a:spcPct val="100000"/>
              </a:lnSpc>
              <a:spcBef>
                <a:spcPts val="0"/>
              </a:spcBef>
              <a:spcAft>
                <a:spcPts val="0"/>
              </a:spcAft>
              <a:buClr>
                <a:schemeClr val="accent5"/>
              </a:buClr>
              <a:buSzPts val="2100"/>
              <a:buNone/>
              <a:defRPr sz="2100">
                <a:solidFill>
                  <a:schemeClr val="accent5"/>
                </a:solidFill>
              </a:defRPr>
            </a:lvl8pPr>
            <a:lvl9pPr lvl="8" algn="ctr" rtl="0">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93" name="Google Shape;93;p19"/>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rtl="0">
              <a:lnSpc>
                <a:spcPct val="115000"/>
              </a:lnSpc>
              <a:spcBef>
                <a:spcPts val="0"/>
              </a:spcBef>
              <a:spcAft>
                <a:spcPts val="0"/>
              </a:spcAft>
              <a:buSzPts val="1800"/>
              <a:buChar char="●"/>
              <a:defRPr/>
            </a:lvl1pPr>
            <a:lvl2pPr marL="914400" lvl="1" indent="-317500" algn="l" rtl="0">
              <a:lnSpc>
                <a:spcPct val="115000"/>
              </a:lnSpc>
              <a:spcBef>
                <a:spcPts val="0"/>
              </a:spcBef>
              <a:spcAft>
                <a:spcPts val="0"/>
              </a:spcAft>
              <a:buSzPts val="1400"/>
              <a:buChar char="○"/>
              <a:defRPr/>
            </a:lvl2pPr>
            <a:lvl3pPr marL="1371600" lvl="2" indent="-317500" algn="l" rtl="0">
              <a:lnSpc>
                <a:spcPct val="115000"/>
              </a:lnSpc>
              <a:spcBef>
                <a:spcPts val="0"/>
              </a:spcBef>
              <a:spcAft>
                <a:spcPts val="0"/>
              </a:spcAft>
              <a:buSzPts val="1400"/>
              <a:buChar char="■"/>
              <a:defRPr/>
            </a:lvl3pPr>
            <a:lvl4pPr marL="1828800" lvl="3" indent="-317500" algn="l" rtl="0">
              <a:lnSpc>
                <a:spcPct val="115000"/>
              </a:lnSpc>
              <a:spcBef>
                <a:spcPts val="0"/>
              </a:spcBef>
              <a:spcAft>
                <a:spcPts val="0"/>
              </a:spcAft>
              <a:buSzPts val="1400"/>
              <a:buChar char="●"/>
              <a:defRPr/>
            </a:lvl4pPr>
            <a:lvl5pPr marL="2286000" lvl="4" indent="-317500" algn="l" rtl="0">
              <a:lnSpc>
                <a:spcPct val="115000"/>
              </a:lnSpc>
              <a:spcBef>
                <a:spcPts val="0"/>
              </a:spcBef>
              <a:spcAft>
                <a:spcPts val="0"/>
              </a:spcAft>
              <a:buSzPts val="1400"/>
              <a:buChar char="○"/>
              <a:defRPr/>
            </a:lvl5pPr>
            <a:lvl6pPr marL="2743200" lvl="5" indent="-317500" algn="l" rtl="0">
              <a:lnSpc>
                <a:spcPct val="115000"/>
              </a:lnSpc>
              <a:spcBef>
                <a:spcPts val="0"/>
              </a:spcBef>
              <a:spcAft>
                <a:spcPts val="0"/>
              </a:spcAft>
              <a:buSzPts val="1400"/>
              <a:buChar char="■"/>
              <a:defRPr/>
            </a:lvl6pPr>
            <a:lvl7pPr marL="3200400" lvl="6" indent="-317500" algn="l" rtl="0">
              <a:lnSpc>
                <a:spcPct val="115000"/>
              </a:lnSpc>
              <a:spcBef>
                <a:spcPts val="0"/>
              </a:spcBef>
              <a:spcAft>
                <a:spcPts val="0"/>
              </a:spcAft>
              <a:buSzPts val="1400"/>
              <a:buChar char="●"/>
              <a:defRPr/>
            </a:lvl7pPr>
            <a:lvl8pPr marL="3657600" lvl="7" indent="-317500" algn="l" rtl="0">
              <a:lnSpc>
                <a:spcPct val="115000"/>
              </a:lnSpc>
              <a:spcBef>
                <a:spcPts val="0"/>
              </a:spcBef>
              <a:spcAft>
                <a:spcPts val="0"/>
              </a:spcAft>
              <a:buSzPts val="1400"/>
              <a:buChar char="○"/>
              <a:defRPr/>
            </a:lvl8pPr>
            <a:lvl9pPr marL="4114800" lvl="8" indent="-317500" algn="l" rtl="0">
              <a:lnSpc>
                <a:spcPct val="115000"/>
              </a:lnSpc>
              <a:spcBef>
                <a:spcPts val="0"/>
              </a:spcBef>
              <a:spcAft>
                <a:spcPts val="0"/>
              </a:spcAft>
              <a:buSzPts val="1400"/>
              <a:buChar char="■"/>
              <a:defRPr/>
            </a:lvl9pPr>
          </a:lstStyle>
          <a:p>
            <a:endParaRPr/>
          </a:p>
        </p:txBody>
      </p:sp>
      <p:sp>
        <p:nvSpPr>
          <p:cNvPr id="94" name="Google Shape;94;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95"/>
        <p:cNvGrpSpPr/>
        <p:nvPr/>
      </p:nvGrpSpPr>
      <p:grpSpPr>
        <a:xfrm>
          <a:off x="0" y="0"/>
          <a:ext cx="0" cy="0"/>
          <a:chOff x="0" y="0"/>
          <a:chExt cx="0" cy="0"/>
        </a:xfrm>
      </p:grpSpPr>
      <p:sp>
        <p:nvSpPr>
          <p:cNvPr id="96" name="Google Shape;96;p20"/>
          <p:cNvSpPr/>
          <p:nvPr/>
        </p:nvSpPr>
        <p:spPr>
          <a:xfrm>
            <a:off x="150" y="5076825"/>
            <a:ext cx="9143700" cy="66600"/>
          </a:xfrm>
          <a:prstGeom prst="rect">
            <a:avLst/>
          </a:prstGeom>
          <a:solidFill>
            <a:schemeClr val="accent4"/>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7" name="Google Shape;97;p20"/>
          <p:cNvSpPr txBox="1">
            <a:spLocks noGrp="1"/>
          </p:cNvSpPr>
          <p:nvPr>
            <p:ph type="title" hasCustomPrompt="1"/>
          </p:nvPr>
        </p:nvSpPr>
        <p:spPr>
          <a:xfrm>
            <a:off x="387900" y="1152450"/>
            <a:ext cx="8368200" cy="1538400"/>
          </a:xfrm>
          <a:prstGeom prst="rect">
            <a:avLst/>
          </a:prstGeom>
          <a:noFill/>
          <a:ln>
            <a:noFill/>
          </a:ln>
        </p:spPr>
        <p:txBody>
          <a:bodyPr spcFirstLastPara="1" wrap="square" lIns="91425" tIns="91425" rIns="91425" bIns="91425" anchor="ctr" anchorCtr="0">
            <a:normAutofit/>
          </a:bodyPr>
          <a:lstStyle>
            <a:lvl1pPr lvl="0" algn="ctr" rtl="0">
              <a:lnSpc>
                <a:spcPct val="100000"/>
              </a:lnSpc>
              <a:spcBef>
                <a:spcPts val="0"/>
              </a:spcBef>
              <a:spcAft>
                <a:spcPts val="0"/>
              </a:spcAft>
              <a:buClr>
                <a:schemeClr val="accent5"/>
              </a:buClr>
              <a:buSzPts val="13000"/>
              <a:buNone/>
              <a:defRPr sz="13000">
                <a:solidFill>
                  <a:schemeClr val="accent5"/>
                </a:solidFill>
              </a:defRPr>
            </a:lvl1pPr>
            <a:lvl2pPr lvl="1" algn="ctr" rtl="0">
              <a:lnSpc>
                <a:spcPct val="100000"/>
              </a:lnSpc>
              <a:spcBef>
                <a:spcPts val="0"/>
              </a:spcBef>
              <a:spcAft>
                <a:spcPts val="0"/>
              </a:spcAft>
              <a:buClr>
                <a:schemeClr val="accent5"/>
              </a:buClr>
              <a:buSzPts val="13000"/>
              <a:buNone/>
              <a:defRPr sz="13000">
                <a:solidFill>
                  <a:schemeClr val="accent5"/>
                </a:solidFill>
              </a:defRPr>
            </a:lvl2pPr>
            <a:lvl3pPr lvl="2" algn="ctr" rtl="0">
              <a:lnSpc>
                <a:spcPct val="100000"/>
              </a:lnSpc>
              <a:spcBef>
                <a:spcPts val="0"/>
              </a:spcBef>
              <a:spcAft>
                <a:spcPts val="0"/>
              </a:spcAft>
              <a:buClr>
                <a:schemeClr val="accent5"/>
              </a:buClr>
              <a:buSzPts val="13000"/>
              <a:buNone/>
              <a:defRPr sz="13000">
                <a:solidFill>
                  <a:schemeClr val="accent5"/>
                </a:solidFill>
              </a:defRPr>
            </a:lvl3pPr>
            <a:lvl4pPr lvl="3" algn="ctr" rtl="0">
              <a:lnSpc>
                <a:spcPct val="100000"/>
              </a:lnSpc>
              <a:spcBef>
                <a:spcPts val="0"/>
              </a:spcBef>
              <a:spcAft>
                <a:spcPts val="0"/>
              </a:spcAft>
              <a:buClr>
                <a:schemeClr val="accent5"/>
              </a:buClr>
              <a:buSzPts val="13000"/>
              <a:buNone/>
              <a:defRPr sz="13000">
                <a:solidFill>
                  <a:schemeClr val="accent5"/>
                </a:solidFill>
              </a:defRPr>
            </a:lvl4pPr>
            <a:lvl5pPr lvl="4" algn="ctr" rtl="0">
              <a:lnSpc>
                <a:spcPct val="100000"/>
              </a:lnSpc>
              <a:spcBef>
                <a:spcPts val="0"/>
              </a:spcBef>
              <a:spcAft>
                <a:spcPts val="0"/>
              </a:spcAft>
              <a:buClr>
                <a:schemeClr val="accent5"/>
              </a:buClr>
              <a:buSzPts val="13000"/>
              <a:buNone/>
              <a:defRPr sz="13000">
                <a:solidFill>
                  <a:schemeClr val="accent5"/>
                </a:solidFill>
              </a:defRPr>
            </a:lvl5pPr>
            <a:lvl6pPr lvl="5" algn="ctr" rtl="0">
              <a:lnSpc>
                <a:spcPct val="100000"/>
              </a:lnSpc>
              <a:spcBef>
                <a:spcPts val="0"/>
              </a:spcBef>
              <a:spcAft>
                <a:spcPts val="0"/>
              </a:spcAft>
              <a:buClr>
                <a:schemeClr val="accent5"/>
              </a:buClr>
              <a:buSzPts val="13000"/>
              <a:buNone/>
              <a:defRPr sz="13000">
                <a:solidFill>
                  <a:schemeClr val="accent5"/>
                </a:solidFill>
              </a:defRPr>
            </a:lvl6pPr>
            <a:lvl7pPr lvl="6" algn="ctr" rtl="0">
              <a:lnSpc>
                <a:spcPct val="100000"/>
              </a:lnSpc>
              <a:spcBef>
                <a:spcPts val="0"/>
              </a:spcBef>
              <a:spcAft>
                <a:spcPts val="0"/>
              </a:spcAft>
              <a:buClr>
                <a:schemeClr val="accent5"/>
              </a:buClr>
              <a:buSzPts val="13000"/>
              <a:buNone/>
              <a:defRPr sz="13000">
                <a:solidFill>
                  <a:schemeClr val="accent5"/>
                </a:solidFill>
              </a:defRPr>
            </a:lvl7pPr>
            <a:lvl8pPr lvl="7" algn="ctr" rtl="0">
              <a:lnSpc>
                <a:spcPct val="100000"/>
              </a:lnSpc>
              <a:spcBef>
                <a:spcPts val="0"/>
              </a:spcBef>
              <a:spcAft>
                <a:spcPts val="0"/>
              </a:spcAft>
              <a:buClr>
                <a:schemeClr val="accent5"/>
              </a:buClr>
              <a:buSzPts val="13000"/>
              <a:buNone/>
              <a:defRPr sz="13000">
                <a:solidFill>
                  <a:schemeClr val="accent5"/>
                </a:solidFill>
              </a:defRPr>
            </a:lvl8pPr>
            <a:lvl9pPr lvl="8" algn="ctr" rtl="0">
              <a:lnSpc>
                <a:spcPct val="100000"/>
              </a:lnSpc>
              <a:spcBef>
                <a:spcPts val="0"/>
              </a:spcBef>
              <a:spcAft>
                <a:spcPts val="0"/>
              </a:spcAft>
              <a:buClr>
                <a:schemeClr val="accent5"/>
              </a:buClr>
              <a:buSzPts val="13000"/>
              <a:buNone/>
              <a:defRPr sz="13000">
                <a:solidFill>
                  <a:schemeClr val="accent5"/>
                </a:solidFill>
              </a:defRPr>
            </a:lvl9pPr>
          </a:lstStyle>
          <a:p>
            <a:r>
              <a:t>xx%</a:t>
            </a:r>
          </a:p>
        </p:txBody>
      </p:sp>
      <p:sp>
        <p:nvSpPr>
          <p:cNvPr id="98" name="Google Shape;98;p20"/>
          <p:cNvSpPr txBox="1">
            <a:spLocks noGrp="1"/>
          </p:cNvSpPr>
          <p:nvPr>
            <p:ph type="body" idx="1"/>
          </p:nvPr>
        </p:nvSpPr>
        <p:spPr>
          <a:xfrm>
            <a:off x="387900" y="2919450"/>
            <a:ext cx="8368200" cy="1071600"/>
          </a:xfrm>
          <a:prstGeom prst="rect">
            <a:avLst/>
          </a:prstGeom>
          <a:noFill/>
          <a:ln>
            <a:noFill/>
          </a:ln>
        </p:spPr>
        <p:txBody>
          <a:bodyPr spcFirstLastPara="1" wrap="square" lIns="91425" tIns="91425" rIns="91425" bIns="91425" anchor="t" anchorCtr="0">
            <a:normAutofit/>
          </a:bodyPr>
          <a:lstStyle>
            <a:lvl1pPr marL="457200" lvl="0" indent="-342900" algn="ctr" rtl="0">
              <a:lnSpc>
                <a:spcPct val="115000"/>
              </a:lnSpc>
              <a:spcBef>
                <a:spcPts val="0"/>
              </a:spcBef>
              <a:spcAft>
                <a:spcPts val="0"/>
              </a:spcAft>
              <a:buSzPts val="1800"/>
              <a:buChar char="●"/>
              <a:defRPr/>
            </a:lvl1pPr>
            <a:lvl2pPr marL="914400" lvl="1" indent="-317500" algn="ctr" rtl="0">
              <a:lnSpc>
                <a:spcPct val="115000"/>
              </a:lnSpc>
              <a:spcBef>
                <a:spcPts val="0"/>
              </a:spcBef>
              <a:spcAft>
                <a:spcPts val="0"/>
              </a:spcAft>
              <a:buSzPts val="1400"/>
              <a:buChar char="○"/>
              <a:defRPr/>
            </a:lvl2pPr>
            <a:lvl3pPr marL="1371600" lvl="2" indent="-317500" algn="ctr" rtl="0">
              <a:lnSpc>
                <a:spcPct val="115000"/>
              </a:lnSpc>
              <a:spcBef>
                <a:spcPts val="0"/>
              </a:spcBef>
              <a:spcAft>
                <a:spcPts val="0"/>
              </a:spcAft>
              <a:buSzPts val="1400"/>
              <a:buChar char="■"/>
              <a:defRPr/>
            </a:lvl3pPr>
            <a:lvl4pPr marL="1828800" lvl="3" indent="-317500" algn="ctr" rtl="0">
              <a:lnSpc>
                <a:spcPct val="115000"/>
              </a:lnSpc>
              <a:spcBef>
                <a:spcPts val="0"/>
              </a:spcBef>
              <a:spcAft>
                <a:spcPts val="0"/>
              </a:spcAft>
              <a:buSzPts val="1400"/>
              <a:buChar char="●"/>
              <a:defRPr/>
            </a:lvl4pPr>
            <a:lvl5pPr marL="2286000" lvl="4" indent="-317500" algn="ctr" rtl="0">
              <a:lnSpc>
                <a:spcPct val="115000"/>
              </a:lnSpc>
              <a:spcBef>
                <a:spcPts val="0"/>
              </a:spcBef>
              <a:spcAft>
                <a:spcPts val="0"/>
              </a:spcAft>
              <a:buSzPts val="1400"/>
              <a:buChar char="○"/>
              <a:defRPr/>
            </a:lvl5pPr>
            <a:lvl6pPr marL="2743200" lvl="5" indent="-317500" algn="ctr" rtl="0">
              <a:lnSpc>
                <a:spcPct val="115000"/>
              </a:lnSpc>
              <a:spcBef>
                <a:spcPts val="0"/>
              </a:spcBef>
              <a:spcAft>
                <a:spcPts val="0"/>
              </a:spcAft>
              <a:buSzPts val="1400"/>
              <a:buChar char="■"/>
              <a:defRPr/>
            </a:lvl6pPr>
            <a:lvl7pPr marL="3200400" lvl="6" indent="-317500" algn="ctr" rtl="0">
              <a:lnSpc>
                <a:spcPct val="115000"/>
              </a:lnSpc>
              <a:spcBef>
                <a:spcPts val="0"/>
              </a:spcBef>
              <a:spcAft>
                <a:spcPts val="0"/>
              </a:spcAft>
              <a:buSzPts val="1400"/>
              <a:buChar char="●"/>
              <a:defRPr/>
            </a:lvl7pPr>
            <a:lvl8pPr marL="3657600" lvl="7" indent="-317500" algn="ctr" rtl="0">
              <a:lnSpc>
                <a:spcPct val="115000"/>
              </a:lnSpc>
              <a:spcBef>
                <a:spcPts val="0"/>
              </a:spcBef>
              <a:spcAft>
                <a:spcPts val="0"/>
              </a:spcAft>
              <a:buSzPts val="1400"/>
              <a:buChar char="○"/>
              <a:defRPr/>
            </a:lvl8pPr>
            <a:lvl9pPr marL="4114800" lvl="8" indent="-317500" algn="ctr" rtl="0">
              <a:lnSpc>
                <a:spcPct val="115000"/>
              </a:lnSpc>
              <a:spcBef>
                <a:spcPts val="0"/>
              </a:spcBef>
              <a:spcAft>
                <a:spcPts val="0"/>
              </a:spcAft>
              <a:buSzPts val="1400"/>
              <a:buChar char="■"/>
              <a:defRPr/>
            </a:lvl9pPr>
          </a:lstStyle>
          <a:p>
            <a:endParaRPr/>
          </a:p>
        </p:txBody>
      </p:sp>
      <p:sp>
        <p:nvSpPr>
          <p:cNvPr id="99" name="Google Shape;99;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00"/>
        <p:cNvGrpSpPr/>
        <p:nvPr/>
      </p:nvGrpSpPr>
      <p:grpSpPr>
        <a:xfrm>
          <a:off x="0" y="0"/>
          <a:ext cx="0" cy="0"/>
          <a:chOff x="0" y="0"/>
          <a:chExt cx="0" cy="0"/>
        </a:xfrm>
      </p:grpSpPr>
      <p:sp>
        <p:nvSpPr>
          <p:cNvPr id="101" name="Google Shape;101;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6"/>
        <p:cNvGrpSpPr/>
        <p:nvPr/>
      </p:nvGrpSpPr>
      <p:grpSpPr>
        <a:xfrm>
          <a:off x="0" y="0"/>
          <a:ext cx="0" cy="0"/>
          <a:chOff x="0" y="0"/>
          <a:chExt cx="0" cy="0"/>
        </a:xfrm>
      </p:grpSpPr>
      <p:cxnSp>
        <p:nvCxnSpPr>
          <p:cNvPr id="17" name="Google Shape;17;p3"/>
          <p:cNvCxnSpPr/>
          <p:nvPr/>
        </p:nvCxnSpPr>
        <p:spPr>
          <a:xfrm>
            <a:off x="4359602" y="2817464"/>
            <a:ext cx="424800" cy="0"/>
          </a:xfrm>
          <a:prstGeom prst="straightConnector1">
            <a:avLst/>
          </a:prstGeom>
          <a:noFill/>
          <a:ln w="38100" cap="flat" cmpd="sng">
            <a:solidFill>
              <a:schemeClr val="accent4"/>
            </a:solidFill>
            <a:prstDash val="solid"/>
            <a:round/>
            <a:headEnd type="none" w="sm" len="sm"/>
            <a:tailEnd type="none" w="sm" len="sm"/>
          </a:ln>
        </p:spPr>
      </p:cxnSp>
      <p:sp>
        <p:nvSpPr>
          <p:cNvPr id="18" name="Google Shape;18;p3"/>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a:bodyPr>
          <a:lstStyle>
            <a:lvl1pPr lvl="0" algn="ctr">
              <a:spcBef>
                <a:spcPts val="0"/>
              </a:spcBef>
              <a:spcAft>
                <a:spcPts val="0"/>
              </a:spcAft>
              <a:buSzPts val="4800"/>
              <a:buNone/>
              <a:defRPr sz="4800"/>
            </a:lvl1pPr>
            <a:lvl2pPr lvl="1" algn="ctr">
              <a:spcBef>
                <a:spcPts val="0"/>
              </a:spcBef>
              <a:spcAft>
                <a:spcPts val="0"/>
              </a:spcAft>
              <a:buSzPts val="4800"/>
              <a:buNone/>
              <a:defRPr sz="4800"/>
            </a:lvl2pPr>
            <a:lvl3pPr lvl="2" algn="ctr">
              <a:spcBef>
                <a:spcPts val="0"/>
              </a:spcBef>
              <a:spcAft>
                <a:spcPts val="0"/>
              </a:spcAft>
              <a:buSzPts val="4800"/>
              <a:buNone/>
              <a:defRPr sz="4800"/>
            </a:lvl3pPr>
            <a:lvl4pPr lvl="3" algn="ctr">
              <a:spcBef>
                <a:spcPts val="0"/>
              </a:spcBef>
              <a:spcAft>
                <a:spcPts val="0"/>
              </a:spcAft>
              <a:buSzPts val="4800"/>
              <a:buNone/>
              <a:defRPr sz="4800"/>
            </a:lvl4pPr>
            <a:lvl5pPr lvl="4" algn="ctr">
              <a:spcBef>
                <a:spcPts val="0"/>
              </a:spcBef>
              <a:spcAft>
                <a:spcPts val="0"/>
              </a:spcAft>
              <a:buSzPts val="4800"/>
              <a:buNone/>
              <a:defRPr sz="4800"/>
            </a:lvl5pPr>
            <a:lvl6pPr lvl="5" algn="ctr">
              <a:spcBef>
                <a:spcPts val="0"/>
              </a:spcBef>
              <a:spcAft>
                <a:spcPts val="0"/>
              </a:spcAft>
              <a:buSzPts val="4800"/>
              <a:buNone/>
              <a:defRPr sz="4800"/>
            </a:lvl6pPr>
            <a:lvl7pPr lvl="6" algn="ctr">
              <a:spcBef>
                <a:spcPts val="0"/>
              </a:spcBef>
              <a:spcAft>
                <a:spcPts val="0"/>
              </a:spcAft>
              <a:buSzPts val="4800"/>
              <a:buNone/>
              <a:defRPr sz="4800"/>
            </a:lvl7pPr>
            <a:lvl8pPr lvl="7" algn="ctr">
              <a:spcBef>
                <a:spcPts val="0"/>
              </a:spcBef>
              <a:spcAft>
                <a:spcPts val="0"/>
              </a:spcAft>
              <a:buSzPts val="4800"/>
              <a:buNone/>
              <a:defRPr sz="4800"/>
            </a:lvl8pPr>
            <a:lvl9pPr lvl="8" algn="ctr">
              <a:spcBef>
                <a:spcPts val="0"/>
              </a:spcBef>
              <a:spcAft>
                <a:spcPts val="0"/>
              </a:spcAft>
              <a:buSzPts val="4800"/>
              <a:buNone/>
              <a:defRPr sz="4800"/>
            </a:lvl9pPr>
          </a:lstStyle>
          <a:p>
            <a:endParaRPr/>
          </a:p>
        </p:txBody>
      </p:sp>
      <p:sp>
        <p:nvSpPr>
          <p:cNvPr id="19" name="Google Shape;19;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02"/>
        <p:cNvGrpSpPr/>
        <p:nvPr/>
      </p:nvGrpSpPr>
      <p:grpSpPr>
        <a:xfrm>
          <a:off x="0" y="0"/>
          <a:ext cx="0" cy="0"/>
          <a:chOff x="0" y="0"/>
          <a:chExt cx="0" cy="0"/>
        </a:xfrm>
      </p:grpSpPr>
      <p:sp>
        <p:nvSpPr>
          <p:cNvPr id="103" name="Google Shape;103;p22"/>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3000"/>
              <a:buNone/>
              <a:defRPr/>
            </a:lvl1pPr>
            <a:lvl2pPr lvl="1" algn="l" rtl="0">
              <a:lnSpc>
                <a:spcPct val="100000"/>
              </a:lnSpc>
              <a:spcBef>
                <a:spcPts val="0"/>
              </a:spcBef>
              <a:spcAft>
                <a:spcPts val="0"/>
              </a:spcAft>
              <a:buSzPts val="3000"/>
              <a:buNone/>
              <a:defRPr/>
            </a:lvl2pPr>
            <a:lvl3pPr lvl="2" algn="l" rtl="0">
              <a:lnSpc>
                <a:spcPct val="100000"/>
              </a:lnSpc>
              <a:spcBef>
                <a:spcPts val="0"/>
              </a:spcBef>
              <a:spcAft>
                <a:spcPts val="0"/>
              </a:spcAft>
              <a:buSzPts val="3000"/>
              <a:buNone/>
              <a:defRPr/>
            </a:lvl3pPr>
            <a:lvl4pPr lvl="3" algn="l" rtl="0">
              <a:lnSpc>
                <a:spcPct val="100000"/>
              </a:lnSpc>
              <a:spcBef>
                <a:spcPts val="0"/>
              </a:spcBef>
              <a:spcAft>
                <a:spcPts val="0"/>
              </a:spcAft>
              <a:buSzPts val="3000"/>
              <a:buNone/>
              <a:defRPr/>
            </a:lvl4pPr>
            <a:lvl5pPr lvl="4" algn="l" rtl="0">
              <a:lnSpc>
                <a:spcPct val="100000"/>
              </a:lnSpc>
              <a:spcBef>
                <a:spcPts val="0"/>
              </a:spcBef>
              <a:spcAft>
                <a:spcPts val="0"/>
              </a:spcAft>
              <a:buSzPts val="3000"/>
              <a:buNone/>
              <a:defRPr/>
            </a:lvl5pPr>
            <a:lvl6pPr lvl="5" algn="l" rtl="0">
              <a:lnSpc>
                <a:spcPct val="100000"/>
              </a:lnSpc>
              <a:spcBef>
                <a:spcPts val="0"/>
              </a:spcBef>
              <a:spcAft>
                <a:spcPts val="0"/>
              </a:spcAft>
              <a:buSzPts val="3000"/>
              <a:buNone/>
              <a:defRPr/>
            </a:lvl6pPr>
            <a:lvl7pPr lvl="6" algn="l" rtl="0">
              <a:lnSpc>
                <a:spcPct val="100000"/>
              </a:lnSpc>
              <a:spcBef>
                <a:spcPts val="0"/>
              </a:spcBef>
              <a:spcAft>
                <a:spcPts val="0"/>
              </a:spcAft>
              <a:buSzPts val="3000"/>
              <a:buNone/>
              <a:defRPr/>
            </a:lvl7pPr>
            <a:lvl8pPr lvl="7" algn="l" rtl="0">
              <a:lnSpc>
                <a:spcPct val="100000"/>
              </a:lnSpc>
              <a:spcBef>
                <a:spcPts val="0"/>
              </a:spcBef>
              <a:spcAft>
                <a:spcPts val="0"/>
              </a:spcAft>
              <a:buSzPts val="3000"/>
              <a:buNone/>
              <a:defRPr/>
            </a:lvl8pPr>
            <a:lvl9pPr lvl="8" algn="l" rtl="0">
              <a:lnSpc>
                <a:spcPct val="100000"/>
              </a:lnSpc>
              <a:spcBef>
                <a:spcPts val="0"/>
              </a:spcBef>
              <a:spcAft>
                <a:spcPts val="0"/>
              </a:spcAft>
              <a:buSzPts val="3000"/>
              <a:buNone/>
              <a:defRPr/>
            </a:lvl9pPr>
          </a:lstStyle>
          <a:p>
            <a:endParaRPr/>
          </a:p>
        </p:txBody>
      </p:sp>
      <p:sp>
        <p:nvSpPr>
          <p:cNvPr id="104" name="Google Shape;104;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105"/>
        <p:cNvGrpSpPr/>
        <p:nvPr/>
      </p:nvGrpSpPr>
      <p:grpSpPr>
        <a:xfrm>
          <a:off x="0" y="0"/>
          <a:ext cx="0" cy="0"/>
          <a:chOff x="0" y="0"/>
          <a:chExt cx="0" cy="0"/>
        </a:xfrm>
      </p:grpSpPr>
      <p:cxnSp>
        <p:nvCxnSpPr>
          <p:cNvPr id="106" name="Google Shape;106;p23"/>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107" name="Google Shape;107;p23"/>
          <p:cNvSpPr txBox="1">
            <a:spLocks noGrp="1"/>
          </p:cNvSpPr>
          <p:nvPr>
            <p:ph type="title"/>
          </p:nvPr>
        </p:nvSpPr>
        <p:spPr>
          <a:xfrm>
            <a:off x="387900" y="555600"/>
            <a:ext cx="2808000" cy="755700"/>
          </a:xfrm>
          <a:prstGeom prst="rect">
            <a:avLst/>
          </a:prstGeom>
          <a:noFill/>
          <a:ln>
            <a:noFill/>
          </a:ln>
        </p:spPr>
        <p:txBody>
          <a:bodyPr spcFirstLastPara="1" wrap="square" lIns="91425" tIns="91425" rIns="91425" bIns="91425" anchor="b" anchorCtr="0">
            <a:normAutofit/>
          </a:bodyPr>
          <a:lstStyle>
            <a:lvl1pPr lvl="0" algn="l" rtl="0">
              <a:lnSpc>
                <a:spcPct val="100000"/>
              </a:lnSpc>
              <a:spcBef>
                <a:spcPts val="0"/>
              </a:spcBef>
              <a:spcAft>
                <a:spcPts val="0"/>
              </a:spcAft>
              <a:buSzPts val="2400"/>
              <a:buNone/>
              <a:defRPr sz="2400"/>
            </a:lvl1pPr>
            <a:lvl2pPr lvl="1" algn="l" rtl="0">
              <a:lnSpc>
                <a:spcPct val="100000"/>
              </a:lnSpc>
              <a:spcBef>
                <a:spcPts val="0"/>
              </a:spcBef>
              <a:spcAft>
                <a:spcPts val="0"/>
              </a:spcAft>
              <a:buSzPts val="2400"/>
              <a:buNone/>
              <a:defRPr sz="2400"/>
            </a:lvl2pPr>
            <a:lvl3pPr lvl="2" algn="l" rtl="0">
              <a:lnSpc>
                <a:spcPct val="100000"/>
              </a:lnSpc>
              <a:spcBef>
                <a:spcPts val="0"/>
              </a:spcBef>
              <a:spcAft>
                <a:spcPts val="0"/>
              </a:spcAft>
              <a:buSzPts val="2400"/>
              <a:buNone/>
              <a:defRPr sz="2400"/>
            </a:lvl3pPr>
            <a:lvl4pPr lvl="3" algn="l" rtl="0">
              <a:lnSpc>
                <a:spcPct val="100000"/>
              </a:lnSpc>
              <a:spcBef>
                <a:spcPts val="0"/>
              </a:spcBef>
              <a:spcAft>
                <a:spcPts val="0"/>
              </a:spcAft>
              <a:buSzPts val="2400"/>
              <a:buNone/>
              <a:defRPr sz="2400"/>
            </a:lvl4pPr>
            <a:lvl5pPr lvl="4" algn="l" rtl="0">
              <a:lnSpc>
                <a:spcPct val="100000"/>
              </a:lnSpc>
              <a:spcBef>
                <a:spcPts val="0"/>
              </a:spcBef>
              <a:spcAft>
                <a:spcPts val="0"/>
              </a:spcAft>
              <a:buSzPts val="2400"/>
              <a:buNone/>
              <a:defRPr sz="2400"/>
            </a:lvl5pPr>
            <a:lvl6pPr lvl="5" algn="l" rtl="0">
              <a:lnSpc>
                <a:spcPct val="100000"/>
              </a:lnSpc>
              <a:spcBef>
                <a:spcPts val="0"/>
              </a:spcBef>
              <a:spcAft>
                <a:spcPts val="0"/>
              </a:spcAft>
              <a:buSzPts val="2400"/>
              <a:buNone/>
              <a:defRPr sz="2400"/>
            </a:lvl6pPr>
            <a:lvl7pPr lvl="6" algn="l" rtl="0">
              <a:lnSpc>
                <a:spcPct val="100000"/>
              </a:lnSpc>
              <a:spcBef>
                <a:spcPts val="0"/>
              </a:spcBef>
              <a:spcAft>
                <a:spcPts val="0"/>
              </a:spcAft>
              <a:buSzPts val="2400"/>
              <a:buNone/>
              <a:defRPr sz="2400"/>
            </a:lvl7pPr>
            <a:lvl8pPr lvl="7" algn="l" rtl="0">
              <a:lnSpc>
                <a:spcPct val="100000"/>
              </a:lnSpc>
              <a:spcBef>
                <a:spcPts val="0"/>
              </a:spcBef>
              <a:spcAft>
                <a:spcPts val="0"/>
              </a:spcAft>
              <a:buSzPts val="2400"/>
              <a:buNone/>
              <a:defRPr sz="2400"/>
            </a:lvl8pPr>
            <a:lvl9pPr lvl="8" algn="l" rtl="0">
              <a:lnSpc>
                <a:spcPct val="100000"/>
              </a:lnSpc>
              <a:spcBef>
                <a:spcPts val="0"/>
              </a:spcBef>
              <a:spcAft>
                <a:spcPts val="0"/>
              </a:spcAft>
              <a:buSzPts val="2400"/>
              <a:buNone/>
              <a:defRPr sz="2400"/>
            </a:lvl9pPr>
          </a:lstStyle>
          <a:p>
            <a:endParaRPr/>
          </a:p>
        </p:txBody>
      </p:sp>
      <p:sp>
        <p:nvSpPr>
          <p:cNvPr id="108" name="Google Shape;108;p23"/>
          <p:cNvSpPr txBox="1">
            <a:spLocks noGrp="1"/>
          </p:cNvSpPr>
          <p:nvPr>
            <p:ph type="body" idx="1"/>
          </p:nvPr>
        </p:nvSpPr>
        <p:spPr>
          <a:xfrm>
            <a:off x="387900" y="1594025"/>
            <a:ext cx="2808000" cy="2681100"/>
          </a:xfrm>
          <a:prstGeom prst="rect">
            <a:avLst/>
          </a:prstGeom>
          <a:noFill/>
          <a:ln>
            <a:noFill/>
          </a:ln>
        </p:spPr>
        <p:txBody>
          <a:bodyPr spcFirstLastPara="1" wrap="square" lIns="91425" tIns="91425" rIns="91425" bIns="91425" anchor="t" anchorCtr="0">
            <a:normAutofit/>
          </a:bodyPr>
          <a:lstStyle>
            <a:lvl1pPr marL="457200" lvl="0" indent="-304800" algn="l" rtl="0">
              <a:lnSpc>
                <a:spcPct val="115000"/>
              </a:lnSpc>
              <a:spcBef>
                <a:spcPts val="0"/>
              </a:spcBef>
              <a:spcAft>
                <a:spcPts val="0"/>
              </a:spcAft>
              <a:buSzPts val="1200"/>
              <a:buChar char="●"/>
              <a:defRPr sz="1200"/>
            </a:lvl1pPr>
            <a:lvl2pPr marL="914400" lvl="1" indent="-304800" algn="l" rtl="0">
              <a:lnSpc>
                <a:spcPct val="115000"/>
              </a:lnSpc>
              <a:spcBef>
                <a:spcPts val="0"/>
              </a:spcBef>
              <a:spcAft>
                <a:spcPts val="0"/>
              </a:spcAft>
              <a:buSzPts val="1200"/>
              <a:buChar char="○"/>
              <a:defRPr sz="1200"/>
            </a:lvl2pPr>
            <a:lvl3pPr marL="1371600" lvl="2" indent="-304800" algn="l" rtl="0">
              <a:lnSpc>
                <a:spcPct val="115000"/>
              </a:lnSpc>
              <a:spcBef>
                <a:spcPts val="0"/>
              </a:spcBef>
              <a:spcAft>
                <a:spcPts val="0"/>
              </a:spcAft>
              <a:buSzPts val="1200"/>
              <a:buChar char="■"/>
              <a:defRPr sz="1200"/>
            </a:lvl3pPr>
            <a:lvl4pPr marL="1828800" lvl="3" indent="-304800" algn="l" rtl="0">
              <a:lnSpc>
                <a:spcPct val="115000"/>
              </a:lnSpc>
              <a:spcBef>
                <a:spcPts val="0"/>
              </a:spcBef>
              <a:spcAft>
                <a:spcPts val="0"/>
              </a:spcAft>
              <a:buSzPts val="1200"/>
              <a:buChar char="●"/>
              <a:defRPr sz="1200"/>
            </a:lvl4pPr>
            <a:lvl5pPr marL="2286000" lvl="4" indent="-304800" algn="l" rtl="0">
              <a:lnSpc>
                <a:spcPct val="115000"/>
              </a:lnSpc>
              <a:spcBef>
                <a:spcPts val="0"/>
              </a:spcBef>
              <a:spcAft>
                <a:spcPts val="0"/>
              </a:spcAft>
              <a:buSzPts val="1200"/>
              <a:buChar char="○"/>
              <a:defRPr sz="1200"/>
            </a:lvl5pPr>
            <a:lvl6pPr marL="2743200" lvl="5" indent="-304800" algn="l" rtl="0">
              <a:lnSpc>
                <a:spcPct val="115000"/>
              </a:lnSpc>
              <a:spcBef>
                <a:spcPts val="0"/>
              </a:spcBef>
              <a:spcAft>
                <a:spcPts val="0"/>
              </a:spcAft>
              <a:buSzPts val="1200"/>
              <a:buChar char="■"/>
              <a:defRPr sz="1200"/>
            </a:lvl6pPr>
            <a:lvl7pPr marL="3200400" lvl="6" indent="-304800" algn="l" rtl="0">
              <a:lnSpc>
                <a:spcPct val="115000"/>
              </a:lnSpc>
              <a:spcBef>
                <a:spcPts val="0"/>
              </a:spcBef>
              <a:spcAft>
                <a:spcPts val="0"/>
              </a:spcAft>
              <a:buSzPts val="1200"/>
              <a:buChar char="●"/>
              <a:defRPr sz="1200"/>
            </a:lvl7pPr>
            <a:lvl8pPr marL="3657600" lvl="7" indent="-304800" algn="l" rtl="0">
              <a:lnSpc>
                <a:spcPct val="115000"/>
              </a:lnSpc>
              <a:spcBef>
                <a:spcPts val="0"/>
              </a:spcBef>
              <a:spcAft>
                <a:spcPts val="0"/>
              </a:spcAft>
              <a:buSzPts val="1200"/>
              <a:buChar char="○"/>
              <a:defRPr sz="1200"/>
            </a:lvl8pPr>
            <a:lvl9pPr marL="4114800" lvl="8" indent="-304800" algn="l" rtl="0">
              <a:lnSpc>
                <a:spcPct val="115000"/>
              </a:lnSpc>
              <a:spcBef>
                <a:spcPts val="0"/>
              </a:spcBef>
              <a:spcAft>
                <a:spcPts val="0"/>
              </a:spcAft>
              <a:buSzPts val="1200"/>
              <a:buChar char="■"/>
              <a:defRPr sz="1200"/>
            </a:lvl9pPr>
          </a:lstStyle>
          <a:p>
            <a:endParaRPr/>
          </a:p>
        </p:txBody>
      </p:sp>
      <p:sp>
        <p:nvSpPr>
          <p:cNvPr id="109" name="Google Shape;109;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10"/>
        <p:cNvGrpSpPr/>
        <p:nvPr/>
      </p:nvGrpSpPr>
      <p:grpSpPr>
        <a:xfrm>
          <a:off x="0" y="0"/>
          <a:ext cx="0" cy="0"/>
          <a:chOff x="0" y="0"/>
          <a:chExt cx="0" cy="0"/>
        </a:xfrm>
      </p:grpSpPr>
      <p:sp>
        <p:nvSpPr>
          <p:cNvPr id="111" name="Google Shape;111;p24"/>
          <p:cNvSpPr txBox="1">
            <a:spLocks noGrp="1"/>
          </p:cNvSpPr>
          <p:nvPr>
            <p:ph type="body" idx="1"/>
          </p:nvPr>
        </p:nvSpPr>
        <p:spPr>
          <a:xfrm>
            <a:off x="319500" y="4233725"/>
            <a:ext cx="5998800" cy="598800"/>
          </a:xfrm>
          <a:prstGeom prst="rect">
            <a:avLst/>
          </a:prstGeom>
          <a:noFill/>
          <a:ln>
            <a:noFill/>
          </a:ln>
        </p:spPr>
        <p:txBody>
          <a:bodyPr spcFirstLastPara="1" wrap="square" lIns="91425" tIns="91425" rIns="91425" bIns="91425" anchor="ctr" anchorCtr="0">
            <a:normAutofit/>
          </a:bodyPr>
          <a:lstStyle>
            <a:lvl1pPr marL="457200" lvl="0" indent="-228600" algn="l" rtl="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112" name="Google Shape;112;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0"/>
        <p:cNvGrpSpPr/>
        <p:nvPr/>
      </p:nvGrpSpPr>
      <p:grpSpPr>
        <a:xfrm>
          <a:off x="0" y="0"/>
          <a:ext cx="0" cy="0"/>
          <a:chOff x="0" y="0"/>
          <a:chExt cx="0" cy="0"/>
        </a:xfrm>
      </p:grpSpPr>
      <p:cxnSp>
        <p:nvCxnSpPr>
          <p:cNvPr id="21" name="Google Shape;21;p4"/>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2" name="Google Shape;22;p4"/>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4"/>
          <p:cNvSpPr txBox="1">
            <a:spLocks noGrp="1"/>
          </p:cNvSpPr>
          <p:nvPr>
            <p:ph type="body" idx="1"/>
          </p:nvPr>
        </p:nvSpPr>
        <p:spPr>
          <a:xfrm>
            <a:off x="387900" y="1489824"/>
            <a:ext cx="8368200" cy="30789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4" name="Google Shape;24;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5"/>
        <p:cNvGrpSpPr/>
        <p:nvPr/>
      </p:nvGrpSpPr>
      <p:grpSpPr>
        <a:xfrm>
          <a:off x="0" y="0"/>
          <a:ext cx="0" cy="0"/>
          <a:chOff x="0" y="0"/>
          <a:chExt cx="0" cy="0"/>
        </a:xfrm>
      </p:grpSpPr>
      <p:cxnSp>
        <p:nvCxnSpPr>
          <p:cNvPr id="26" name="Google Shape;26;p5"/>
          <p:cNvCxnSpPr/>
          <p:nvPr/>
        </p:nvCxnSpPr>
        <p:spPr>
          <a:xfrm>
            <a:off x="492563" y="1260284"/>
            <a:ext cx="424800" cy="0"/>
          </a:xfrm>
          <a:prstGeom prst="straightConnector1">
            <a:avLst/>
          </a:prstGeom>
          <a:noFill/>
          <a:ln w="38100" cap="flat" cmpd="sng">
            <a:solidFill>
              <a:schemeClr val="accent4"/>
            </a:solidFill>
            <a:prstDash val="solid"/>
            <a:round/>
            <a:headEnd type="none" w="sm" len="sm"/>
            <a:tailEnd type="none" w="sm" len="sm"/>
          </a:ln>
        </p:spPr>
      </p:cxnSp>
      <p:sp>
        <p:nvSpPr>
          <p:cNvPr id="27" name="Google Shape;27;p5"/>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Google Shape;28;p5"/>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9" name="Google Shape;29;p5"/>
          <p:cNvSpPr txBox="1">
            <a:spLocks noGrp="1"/>
          </p:cNvSpPr>
          <p:nvPr>
            <p:ph type="body" idx="2"/>
          </p:nvPr>
        </p:nvSpPr>
        <p:spPr>
          <a:xfrm>
            <a:off x="4756200" y="1489825"/>
            <a:ext cx="3999900" cy="30789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0" name="Google Shape;30;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1"/>
        <p:cNvGrpSpPr/>
        <p:nvPr/>
      </p:nvGrpSpPr>
      <p:grpSpPr>
        <a:xfrm>
          <a:off x="0" y="0"/>
          <a:ext cx="0" cy="0"/>
          <a:chOff x="0" y="0"/>
          <a:chExt cx="0" cy="0"/>
        </a:xfrm>
      </p:grpSpPr>
      <p:sp>
        <p:nvSpPr>
          <p:cNvPr id="32" name="Google Shape;32;p6"/>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33" name="Google Shape;33;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34"/>
        <p:cNvGrpSpPr/>
        <p:nvPr/>
      </p:nvGrpSpPr>
      <p:grpSpPr>
        <a:xfrm>
          <a:off x="0" y="0"/>
          <a:ext cx="0" cy="0"/>
          <a:chOff x="0" y="0"/>
          <a:chExt cx="0" cy="0"/>
        </a:xfrm>
      </p:grpSpPr>
      <p:cxnSp>
        <p:nvCxnSpPr>
          <p:cNvPr id="35" name="Google Shape;35;p7"/>
          <p:cNvCxnSpPr/>
          <p:nvPr/>
        </p:nvCxnSpPr>
        <p:spPr>
          <a:xfrm>
            <a:off x="489218" y="1412277"/>
            <a:ext cx="331500" cy="0"/>
          </a:xfrm>
          <a:prstGeom prst="straightConnector1">
            <a:avLst/>
          </a:prstGeom>
          <a:noFill/>
          <a:ln w="38100" cap="flat" cmpd="sng">
            <a:solidFill>
              <a:schemeClr val="accent4"/>
            </a:solidFill>
            <a:prstDash val="solid"/>
            <a:round/>
            <a:headEnd type="none" w="sm" len="sm"/>
            <a:tailEnd type="none" w="sm" len="sm"/>
          </a:ln>
        </p:spPr>
      </p:cxnSp>
      <p:sp>
        <p:nvSpPr>
          <p:cNvPr id="36" name="Google Shape;36;p7"/>
          <p:cNvSpPr txBox="1">
            <a:spLocks noGrp="1"/>
          </p:cNvSpPr>
          <p:nvPr>
            <p:ph type="title"/>
          </p:nvPr>
        </p:nvSpPr>
        <p:spPr>
          <a:xfrm>
            <a:off x="387900" y="5556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7" name="Google Shape;37;p7"/>
          <p:cNvSpPr txBox="1">
            <a:spLocks noGrp="1"/>
          </p:cNvSpPr>
          <p:nvPr>
            <p:ph type="body" idx="1"/>
          </p:nvPr>
        </p:nvSpPr>
        <p:spPr>
          <a:xfrm>
            <a:off x="387900" y="1594025"/>
            <a:ext cx="2808000" cy="26811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8" name="Google Shape;38;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490250" y="526350"/>
            <a:ext cx="5618700" cy="40908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41" name="Google Shape;41;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42"/>
        <p:cNvGrpSpPr/>
        <p:nvPr/>
      </p:nvGrpSpPr>
      <p:grpSpPr>
        <a:xfrm>
          <a:off x="0" y="0"/>
          <a:ext cx="0" cy="0"/>
          <a:chOff x="0" y="0"/>
          <a:chExt cx="0" cy="0"/>
        </a:xfrm>
      </p:grpSpPr>
      <p:sp>
        <p:nvSpPr>
          <p:cNvPr id="43" name="Google Shape;43;p9"/>
          <p:cNvSpPr/>
          <p:nvPr/>
        </p:nvSpPr>
        <p:spPr>
          <a:xfrm>
            <a:off x="4572000" y="-75"/>
            <a:ext cx="4572000" cy="5143500"/>
          </a:xfrm>
          <a:prstGeom prst="rect">
            <a:avLst/>
          </a:prstGeom>
          <a:solidFill>
            <a:schemeClr val="dk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44" name="Google Shape;44;p9"/>
          <p:cNvCxnSpPr/>
          <p:nvPr/>
        </p:nvCxnSpPr>
        <p:spPr>
          <a:xfrm>
            <a:off x="5029675" y="4495503"/>
            <a:ext cx="540900" cy="0"/>
          </a:xfrm>
          <a:prstGeom prst="straightConnector1">
            <a:avLst/>
          </a:prstGeom>
          <a:noFill/>
          <a:ln w="38100" cap="flat" cmpd="sng">
            <a:solidFill>
              <a:schemeClr val="accent5"/>
            </a:solidFill>
            <a:prstDash val="solid"/>
            <a:round/>
            <a:headEnd type="none" w="sm" len="sm"/>
            <a:tailEnd type="none" w="sm" len="sm"/>
          </a:ln>
        </p:spPr>
      </p:cxnSp>
      <p:sp>
        <p:nvSpPr>
          <p:cNvPr id="45" name="Google Shape;45;p9"/>
          <p:cNvSpPr txBox="1">
            <a:spLocks noGrp="1"/>
          </p:cNvSpPr>
          <p:nvPr>
            <p:ph type="title"/>
          </p:nvPr>
        </p:nvSpPr>
        <p:spPr>
          <a:xfrm>
            <a:off x="265500" y="1209075"/>
            <a:ext cx="4045200" cy="1506300"/>
          </a:xfrm>
          <a:prstGeom prst="rect">
            <a:avLst/>
          </a:prstGeom>
        </p:spPr>
        <p:txBody>
          <a:bodyPr spcFirstLastPara="1" wrap="square" lIns="91425" tIns="91425" rIns="91425" bIns="91425" anchor="b"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6" name="Google Shape;46;p9"/>
          <p:cNvSpPr txBox="1">
            <a:spLocks noGrp="1"/>
          </p:cNvSpPr>
          <p:nvPr>
            <p:ph type="subTitle" idx="1"/>
          </p:nvPr>
        </p:nvSpPr>
        <p:spPr>
          <a:xfrm>
            <a:off x="265500" y="2769001"/>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Clr>
                <a:schemeClr val="accent5"/>
              </a:buClr>
              <a:buSzPts val="2100"/>
              <a:buNone/>
              <a:defRPr sz="2100">
                <a:solidFill>
                  <a:schemeClr val="accent5"/>
                </a:solidFill>
              </a:defRPr>
            </a:lvl1pPr>
            <a:lvl2pPr lvl="1" algn="ctr">
              <a:lnSpc>
                <a:spcPct val="100000"/>
              </a:lnSpc>
              <a:spcBef>
                <a:spcPts val="0"/>
              </a:spcBef>
              <a:spcAft>
                <a:spcPts val="0"/>
              </a:spcAft>
              <a:buClr>
                <a:schemeClr val="accent5"/>
              </a:buClr>
              <a:buSzPts val="2100"/>
              <a:buNone/>
              <a:defRPr sz="2100">
                <a:solidFill>
                  <a:schemeClr val="accent5"/>
                </a:solidFill>
              </a:defRPr>
            </a:lvl2pPr>
            <a:lvl3pPr lvl="2" algn="ctr">
              <a:lnSpc>
                <a:spcPct val="100000"/>
              </a:lnSpc>
              <a:spcBef>
                <a:spcPts val="0"/>
              </a:spcBef>
              <a:spcAft>
                <a:spcPts val="0"/>
              </a:spcAft>
              <a:buClr>
                <a:schemeClr val="accent5"/>
              </a:buClr>
              <a:buSzPts val="2100"/>
              <a:buNone/>
              <a:defRPr sz="2100">
                <a:solidFill>
                  <a:schemeClr val="accent5"/>
                </a:solidFill>
              </a:defRPr>
            </a:lvl3pPr>
            <a:lvl4pPr lvl="3" algn="ctr">
              <a:lnSpc>
                <a:spcPct val="100000"/>
              </a:lnSpc>
              <a:spcBef>
                <a:spcPts val="0"/>
              </a:spcBef>
              <a:spcAft>
                <a:spcPts val="0"/>
              </a:spcAft>
              <a:buClr>
                <a:schemeClr val="accent5"/>
              </a:buClr>
              <a:buSzPts val="2100"/>
              <a:buNone/>
              <a:defRPr sz="2100">
                <a:solidFill>
                  <a:schemeClr val="accent5"/>
                </a:solidFill>
              </a:defRPr>
            </a:lvl4pPr>
            <a:lvl5pPr lvl="4" algn="ctr">
              <a:lnSpc>
                <a:spcPct val="100000"/>
              </a:lnSpc>
              <a:spcBef>
                <a:spcPts val="0"/>
              </a:spcBef>
              <a:spcAft>
                <a:spcPts val="0"/>
              </a:spcAft>
              <a:buClr>
                <a:schemeClr val="accent5"/>
              </a:buClr>
              <a:buSzPts val="2100"/>
              <a:buNone/>
              <a:defRPr sz="2100">
                <a:solidFill>
                  <a:schemeClr val="accent5"/>
                </a:solidFill>
              </a:defRPr>
            </a:lvl5pPr>
            <a:lvl6pPr lvl="5" algn="ctr">
              <a:lnSpc>
                <a:spcPct val="100000"/>
              </a:lnSpc>
              <a:spcBef>
                <a:spcPts val="0"/>
              </a:spcBef>
              <a:spcAft>
                <a:spcPts val="0"/>
              </a:spcAft>
              <a:buClr>
                <a:schemeClr val="accent5"/>
              </a:buClr>
              <a:buSzPts val="2100"/>
              <a:buNone/>
              <a:defRPr sz="2100">
                <a:solidFill>
                  <a:schemeClr val="accent5"/>
                </a:solidFill>
              </a:defRPr>
            </a:lvl6pPr>
            <a:lvl7pPr lvl="6" algn="ctr">
              <a:lnSpc>
                <a:spcPct val="100000"/>
              </a:lnSpc>
              <a:spcBef>
                <a:spcPts val="0"/>
              </a:spcBef>
              <a:spcAft>
                <a:spcPts val="0"/>
              </a:spcAft>
              <a:buClr>
                <a:schemeClr val="accent5"/>
              </a:buClr>
              <a:buSzPts val="2100"/>
              <a:buNone/>
              <a:defRPr sz="2100">
                <a:solidFill>
                  <a:schemeClr val="accent5"/>
                </a:solidFill>
              </a:defRPr>
            </a:lvl7pPr>
            <a:lvl8pPr lvl="7" algn="ctr">
              <a:lnSpc>
                <a:spcPct val="100000"/>
              </a:lnSpc>
              <a:spcBef>
                <a:spcPts val="0"/>
              </a:spcBef>
              <a:spcAft>
                <a:spcPts val="0"/>
              </a:spcAft>
              <a:buClr>
                <a:schemeClr val="accent5"/>
              </a:buClr>
              <a:buSzPts val="2100"/>
              <a:buNone/>
              <a:defRPr sz="2100">
                <a:solidFill>
                  <a:schemeClr val="accent5"/>
                </a:solidFill>
              </a:defRPr>
            </a:lvl8pPr>
            <a:lvl9pPr lvl="8" algn="ctr">
              <a:lnSpc>
                <a:spcPct val="100000"/>
              </a:lnSpc>
              <a:spcBef>
                <a:spcPts val="0"/>
              </a:spcBef>
              <a:spcAft>
                <a:spcPts val="0"/>
              </a:spcAft>
              <a:buClr>
                <a:schemeClr val="accent5"/>
              </a:buClr>
              <a:buSzPts val="2100"/>
              <a:buNone/>
              <a:defRPr sz="2100">
                <a:solidFill>
                  <a:schemeClr val="accent5"/>
                </a:solidFill>
              </a:defRPr>
            </a:lvl9pPr>
          </a:lstStyle>
          <a:p>
            <a:endParaRPr/>
          </a:p>
        </p:txBody>
      </p:sp>
      <p:sp>
        <p:nvSpPr>
          <p:cNvPr id="47" name="Google Shape;47;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8" name="Google Shape;48;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9"/>
        <p:cNvGrpSpPr/>
        <p:nvPr/>
      </p:nvGrpSpPr>
      <p:grpSpPr>
        <a:xfrm>
          <a:off x="0" y="0"/>
          <a:ext cx="0" cy="0"/>
          <a:chOff x="0" y="0"/>
          <a:chExt cx="0" cy="0"/>
        </a:xfrm>
      </p:grpSpPr>
      <p:sp>
        <p:nvSpPr>
          <p:cNvPr id="50" name="Google Shape;50;p10"/>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SzPts val="1800"/>
              <a:buFont typeface="Roboto Slab"/>
              <a:buNone/>
              <a:defRPr>
                <a:latin typeface="Roboto Slab"/>
                <a:ea typeface="Roboto Slab"/>
                <a:cs typeface="Roboto Slab"/>
                <a:sym typeface="Roboto Slab"/>
              </a:defRPr>
            </a:lvl1pPr>
          </a:lstStyle>
          <a:p>
            <a:endParaRPr/>
          </a:p>
        </p:txBody>
      </p:sp>
      <p:sp>
        <p:nvSpPr>
          <p:cNvPr id="51" name="Google Shape;51;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lvl="0">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1pPr>
            <a:lvl2pPr lvl="1">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2pPr>
            <a:lvl3pPr lvl="2">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3pPr>
            <a:lvl4pPr lvl="3">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4pPr>
            <a:lvl5pPr lvl="4">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5pPr>
            <a:lvl6pPr lvl="5">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6pPr>
            <a:lvl7pPr lvl="6">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7pPr>
            <a:lvl8pPr lvl="7">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8pPr>
            <a:lvl9pPr lvl="8">
              <a:spcBef>
                <a:spcPts val="0"/>
              </a:spcBef>
              <a:spcAft>
                <a:spcPts val="0"/>
              </a:spcAft>
              <a:buClr>
                <a:schemeClr val="dk1"/>
              </a:buClr>
              <a:buSzPts val="3000"/>
              <a:buFont typeface="Roboto Slab"/>
              <a:buNone/>
              <a:defRPr sz="3000">
                <a:solidFill>
                  <a:schemeClr val="dk1"/>
                </a:solidFill>
                <a:latin typeface="Roboto Slab"/>
                <a:ea typeface="Roboto Slab"/>
                <a:cs typeface="Roboto Slab"/>
                <a:sym typeface="Roboto Slab"/>
              </a:defRPr>
            </a:lvl9pPr>
          </a:lstStyle>
          <a:p>
            <a:endParaRPr/>
          </a:p>
        </p:txBody>
      </p:sp>
      <p:sp>
        <p:nvSpPr>
          <p:cNvPr id="7" name="Google Shape;7;p1"/>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1"/>
              </a:buClr>
              <a:buSzPts val="1800"/>
              <a:buFont typeface="Roboto"/>
              <a:buChar char="●"/>
              <a:defRPr sz="1800">
                <a:solidFill>
                  <a:schemeClr val="dk1"/>
                </a:solidFill>
                <a:latin typeface="Roboto"/>
                <a:ea typeface="Roboto"/>
                <a:cs typeface="Roboto"/>
                <a:sym typeface="Roboto"/>
              </a:defRPr>
            </a:lvl1pPr>
            <a:lvl2pPr marL="914400" lvl="1"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2pPr>
            <a:lvl3pPr marL="1371600" lvl="2"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3pPr>
            <a:lvl4pPr marL="1828800" lvl="3"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4pPr>
            <a:lvl5pPr marL="2286000" lvl="4"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5pPr>
            <a:lvl6pPr marL="2743200" lvl="5"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6pPr>
            <a:lvl7pPr marL="3200400" lvl="6"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7pPr>
            <a:lvl8pPr marL="3657600" lvl="7"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8pPr>
            <a:lvl9pPr marL="4114800" lvl="8" indent="-317500">
              <a:lnSpc>
                <a:spcPct val="115000"/>
              </a:lnSpc>
              <a:spcBef>
                <a:spcPts val="0"/>
              </a:spcBef>
              <a:spcAft>
                <a:spcPts val="0"/>
              </a:spcAft>
              <a:buClr>
                <a:schemeClr val="dk1"/>
              </a:buClr>
              <a:buSzPts val="1400"/>
              <a:buFont typeface="Roboto"/>
              <a:buChar char="■"/>
              <a:defRPr>
                <a:solidFill>
                  <a:schemeClr val="dk1"/>
                </a:solidFill>
                <a:latin typeface="Roboto"/>
                <a:ea typeface="Roboto"/>
                <a:cs typeface="Roboto"/>
                <a:sym typeface="Robo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1"/>
                </a:solidFill>
                <a:latin typeface="Roboto"/>
                <a:ea typeface="Roboto"/>
                <a:cs typeface="Roboto"/>
                <a:sym typeface="Roboto"/>
              </a:defRPr>
            </a:lvl1pPr>
            <a:lvl2pPr lvl="1" algn="r">
              <a:buNone/>
              <a:defRPr sz="1000">
                <a:solidFill>
                  <a:schemeClr val="dk1"/>
                </a:solidFill>
                <a:latin typeface="Roboto"/>
                <a:ea typeface="Roboto"/>
                <a:cs typeface="Roboto"/>
                <a:sym typeface="Roboto"/>
              </a:defRPr>
            </a:lvl2pPr>
            <a:lvl3pPr lvl="2" algn="r">
              <a:buNone/>
              <a:defRPr sz="1000">
                <a:solidFill>
                  <a:schemeClr val="dk1"/>
                </a:solidFill>
                <a:latin typeface="Roboto"/>
                <a:ea typeface="Roboto"/>
                <a:cs typeface="Roboto"/>
                <a:sym typeface="Roboto"/>
              </a:defRPr>
            </a:lvl3pPr>
            <a:lvl4pPr lvl="3" algn="r">
              <a:buNone/>
              <a:defRPr sz="1000">
                <a:solidFill>
                  <a:schemeClr val="dk1"/>
                </a:solidFill>
                <a:latin typeface="Roboto"/>
                <a:ea typeface="Roboto"/>
                <a:cs typeface="Roboto"/>
                <a:sym typeface="Roboto"/>
              </a:defRPr>
            </a:lvl4pPr>
            <a:lvl5pPr lvl="4" algn="r">
              <a:buNone/>
              <a:defRPr sz="1000">
                <a:solidFill>
                  <a:schemeClr val="dk1"/>
                </a:solidFill>
                <a:latin typeface="Roboto"/>
                <a:ea typeface="Roboto"/>
                <a:cs typeface="Roboto"/>
                <a:sym typeface="Roboto"/>
              </a:defRPr>
            </a:lvl5pPr>
            <a:lvl6pPr lvl="5" algn="r">
              <a:buNone/>
              <a:defRPr sz="1000">
                <a:solidFill>
                  <a:schemeClr val="dk1"/>
                </a:solidFill>
                <a:latin typeface="Roboto"/>
                <a:ea typeface="Roboto"/>
                <a:cs typeface="Roboto"/>
                <a:sym typeface="Roboto"/>
              </a:defRPr>
            </a:lvl6pPr>
            <a:lvl7pPr lvl="6" algn="r">
              <a:buNone/>
              <a:defRPr sz="1000">
                <a:solidFill>
                  <a:schemeClr val="dk1"/>
                </a:solidFill>
                <a:latin typeface="Roboto"/>
                <a:ea typeface="Roboto"/>
                <a:cs typeface="Roboto"/>
                <a:sym typeface="Roboto"/>
              </a:defRPr>
            </a:lvl7pPr>
            <a:lvl8pPr lvl="7" algn="r">
              <a:buNone/>
              <a:defRPr sz="1000">
                <a:solidFill>
                  <a:schemeClr val="dk1"/>
                </a:solidFill>
                <a:latin typeface="Roboto"/>
                <a:ea typeface="Roboto"/>
                <a:cs typeface="Roboto"/>
                <a:sym typeface="Roboto"/>
              </a:defRPr>
            </a:lvl8pPr>
            <a:lvl9pPr lvl="8" algn="r">
              <a:buNone/>
              <a:defRPr sz="1000">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marina">
    <p:bg>
      <p:bgPr>
        <a:solidFill>
          <a:schemeClr val="lt1"/>
        </a:solidFill>
        <a:effectLst/>
      </p:bgPr>
    </p:bg>
    <p:spTree>
      <p:nvGrpSpPr>
        <p:cNvPr id="1" name="Shape 59"/>
        <p:cNvGrpSpPr/>
        <p:nvPr/>
      </p:nvGrpSpPr>
      <p:grpSpPr>
        <a:xfrm>
          <a:off x="0" y="0"/>
          <a:ext cx="0" cy="0"/>
          <a:chOff x="0" y="0"/>
          <a:chExt cx="0" cy="0"/>
        </a:xfrm>
      </p:grpSpPr>
      <p:sp>
        <p:nvSpPr>
          <p:cNvPr id="60" name="Google Shape;60;p13"/>
          <p:cNvSpPr txBox="1">
            <a:spLocks noGrp="1"/>
          </p:cNvSpPr>
          <p:nvPr>
            <p:ph type="title"/>
          </p:nvPr>
        </p:nvSpPr>
        <p:spPr>
          <a:xfrm>
            <a:off x="387900" y="458025"/>
            <a:ext cx="8368200" cy="686100"/>
          </a:xfrm>
          <a:prstGeom prst="rect">
            <a:avLst/>
          </a:prstGeom>
          <a:noFill/>
          <a:ln>
            <a:noFill/>
          </a:ln>
        </p:spPr>
        <p:txBody>
          <a:bodyPr spcFirstLastPara="1" wrap="square" lIns="91425" tIns="91425" rIns="91425" bIns="91425" anchor="b" anchorCtr="0">
            <a:normAutofit/>
          </a:bodyPr>
          <a:lstStyle>
            <a:lvl1pPr marR="0" lvl="0"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1pPr>
            <a:lvl2pPr marR="0" lvl="1"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2pPr>
            <a:lvl3pPr marR="0" lvl="2"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3pPr>
            <a:lvl4pPr marR="0" lvl="3"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4pPr>
            <a:lvl5pPr marR="0" lvl="4"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5pPr>
            <a:lvl6pPr marR="0" lvl="5"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6pPr>
            <a:lvl7pPr marR="0" lvl="6"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7pPr>
            <a:lvl8pPr marR="0" lvl="7"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8pPr>
            <a:lvl9pPr marR="0" lvl="8" algn="l" rtl="0">
              <a:lnSpc>
                <a:spcPct val="100000"/>
              </a:lnSpc>
              <a:spcBef>
                <a:spcPts val="0"/>
              </a:spcBef>
              <a:spcAft>
                <a:spcPts val="0"/>
              </a:spcAft>
              <a:buClr>
                <a:schemeClr val="dk1"/>
              </a:buClr>
              <a:buSzPts val="3000"/>
              <a:buFont typeface="Roboto Slab"/>
              <a:buNone/>
              <a:defRPr sz="3000" b="0" i="0" u="none" strike="noStrike" cap="none">
                <a:solidFill>
                  <a:schemeClr val="dk1"/>
                </a:solidFill>
                <a:latin typeface="Roboto Slab"/>
                <a:ea typeface="Roboto Slab"/>
                <a:cs typeface="Roboto Slab"/>
                <a:sym typeface="Roboto Slab"/>
              </a:defRPr>
            </a:lvl9pPr>
          </a:lstStyle>
          <a:p>
            <a:endParaRPr/>
          </a:p>
        </p:txBody>
      </p:sp>
      <p:sp>
        <p:nvSpPr>
          <p:cNvPr id="61" name="Google Shape;61;p13"/>
          <p:cNvSpPr txBox="1">
            <a:spLocks noGrp="1"/>
          </p:cNvSpPr>
          <p:nvPr>
            <p:ph type="body" idx="1"/>
          </p:nvPr>
        </p:nvSpPr>
        <p:spPr>
          <a:xfrm>
            <a:off x="387900" y="1489824"/>
            <a:ext cx="8368200" cy="30789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1"/>
              </a:buClr>
              <a:buSzPts val="1800"/>
              <a:buFont typeface="Roboto"/>
              <a:buChar char="●"/>
              <a:defRPr sz="1800" b="0" i="0" u="none" strike="noStrike" cap="none">
                <a:solidFill>
                  <a:schemeClr val="dk1"/>
                </a:solidFill>
                <a:latin typeface="Roboto"/>
                <a:ea typeface="Roboto"/>
                <a:cs typeface="Roboto"/>
                <a:sym typeface="Roboto"/>
              </a:defRPr>
            </a:lvl1pPr>
            <a:lvl2pPr marL="914400" marR="0" lvl="1"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2pPr>
            <a:lvl3pPr marL="1371600" marR="0" lvl="2"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3pPr>
            <a:lvl4pPr marL="1828800" marR="0" lvl="3"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4pPr>
            <a:lvl5pPr marL="2286000" marR="0" lvl="4"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5pPr>
            <a:lvl6pPr marL="2743200" marR="0" lvl="5"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6pPr>
            <a:lvl7pPr marL="3200400" marR="0" lvl="6"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7pPr>
            <a:lvl8pPr marL="3657600" marR="0" lvl="7"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8pPr>
            <a:lvl9pPr marL="4114800" marR="0" lvl="8" indent="-317500" algn="l" rtl="0">
              <a:lnSpc>
                <a:spcPct val="115000"/>
              </a:lnSpc>
              <a:spcBef>
                <a:spcPts val="0"/>
              </a:spcBef>
              <a:spcAft>
                <a:spcPts val="0"/>
              </a:spcAft>
              <a:buClr>
                <a:schemeClr val="dk1"/>
              </a:buClr>
              <a:buSzPts val="1400"/>
              <a:buFont typeface="Roboto"/>
              <a:buChar char="■"/>
              <a:defRPr sz="1400" b="0" i="0" u="none" strike="noStrike" cap="none">
                <a:solidFill>
                  <a:schemeClr val="dk1"/>
                </a:solidFill>
                <a:latin typeface="Roboto"/>
                <a:ea typeface="Roboto"/>
                <a:cs typeface="Roboto"/>
                <a:sym typeface="Roboto"/>
              </a:defRPr>
            </a:lvl9pPr>
          </a:lstStyle>
          <a:p>
            <a:endParaRPr/>
          </a:p>
        </p:txBody>
      </p:sp>
      <p:sp>
        <p:nvSpPr>
          <p:cNvPr id="62" name="Google Shape;62;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1"/>
                </a:solidFill>
                <a:latin typeface="Roboto"/>
                <a:ea typeface="Roboto"/>
                <a:cs typeface="Roboto"/>
                <a:sym typeface="Roboto"/>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nc-sa/4.0/"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hyperlink" Target="https://openlab.citytech.cuny.edu/perkinspeeradvisement/" TargetMode="External"/><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hyperlink" Target="https://library.citytech.cuny.edu/" TargetMode="External"/><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hyperlink" Target="https://www.citytech.cuny.edu/accessibility/"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hyperlink" Target="http://www.citytech.cuny.edu/accessibility/" TargetMode="Externa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citytech.cuny.edu/asap/" TargetMode="External"/><Relationship Id="rId2" Type="http://schemas.openxmlformats.org/officeDocument/2006/relationships/notesSlide" Target="../notesSlides/notesSlide15.xml"/><Relationship Id="rId1" Type="http://schemas.openxmlformats.org/officeDocument/2006/relationships/slideLayout" Target="../slideLayouts/slideLayout11.xml"/><Relationship Id="rId6" Type="http://schemas.openxmlformats.org/officeDocument/2006/relationships/hyperlink" Target="https://www.citytech.cuny.edu/edge/" TargetMode="External"/><Relationship Id="rId5" Type="http://schemas.openxmlformats.org/officeDocument/2006/relationships/hyperlink" Target="https://citytech.cuny.edu/seek/" TargetMode="External"/><Relationship Id="rId4" Type="http://schemas.openxmlformats.org/officeDocument/2006/relationships/hyperlink" Target="https://www.citytech.cuny.edu/ace/"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ww.citytech.cuny.edu/registrar/" TargetMode="External"/><Relationship Id="rId7" Type="http://schemas.openxmlformats.org/officeDocument/2006/relationships/hyperlink" Target="https://www.citytech.cuny.edu/international/" TargetMode="External"/><Relationship Id="rId2" Type="http://schemas.openxmlformats.org/officeDocument/2006/relationships/notesSlide" Target="../notesSlides/notesSlide17.xml"/><Relationship Id="rId1" Type="http://schemas.openxmlformats.org/officeDocument/2006/relationships/slideLayout" Target="../slideLayouts/slideLayout9.xml"/><Relationship Id="rId6" Type="http://schemas.openxmlformats.org/officeDocument/2006/relationships/hyperlink" Target="https://www.citytech.cuny.edu/scholarships/" TargetMode="External"/><Relationship Id="rId5" Type="http://schemas.openxmlformats.org/officeDocument/2006/relationships/hyperlink" Target="https://www.citytech.cuny.edu/financial-aid/" TargetMode="External"/><Relationship Id="rId4" Type="http://schemas.openxmlformats.org/officeDocument/2006/relationships/hyperlink" Target="https://www.citytech.cuny.edu/bursar/" TargetMode="Externa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fyp.citytech.cuny.edu/" TargetMode="External"/><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hyperlink" Target="https://fyp.citytech.cuny.edu/peer-mentor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hyperlink" Target="http://creativecommons.org/licenses/by-nc-sa/4.0/"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www.citytech.cuny.edu/sga/" TargetMode="External"/><Relationship Id="rId2" Type="http://schemas.openxmlformats.org/officeDocument/2006/relationships/notesSlide" Target="../notesSlides/notesSlide20.xml"/><Relationship Id="rId1" Type="http://schemas.openxmlformats.org/officeDocument/2006/relationships/slideLayout" Target="../slideLayouts/slideLayout9.xml"/><Relationship Id="rId5" Type="http://schemas.openxmlformats.org/officeDocument/2006/relationships/hyperlink" Target="http://www.citytech.cuny.edu/servicecorps/" TargetMode="External"/><Relationship Id="rId4" Type="http://schemas.openxmlformats.org/officeDocument/2006/relationships/hyperlink" Target="https://www.nypirg.org/"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www.citytech.cuny.edu/student-life/" TargetMode="External"/><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hyperlink" Target="https://citytech-cuny.presence.io/"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ww.citytech.cuny.edu/pdc/" TargetMode="External"/><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s://www.citytech.cuny.edu/virtual-lab/" TargetMode="External"/><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8" Type="http://schemas.openxmlformats.org/officeDocument/2006/relationships/hyperlink" Target="https://onedrive.live.com" TargetMode="External"/><Relationship Id="rId3" Type="http://schemas.openxmlformats.org/officeDocument/2006/relationships/hyperlink" Target="https://openlab.citytech.cuny.edu/" TargetMode="External"/><Relationship Id="rId7" Type="http://schemas.openxmlformats.org/officeDocument/2006/relationships/hyperlink" Target="http://cis.citytech.cuny.edu/Student/it_student_findemail.aspx" TargetMode="External"/><Relationship Id="rId2" Type="http://schemas.openxmlformats.org/officeDocument/2006/relationships/notesSlide" Target="../notesSlides/notesSlide26.xml"/><Relationship Id="rId1" Type="http://schemas.openxmlformats.org/officeDocument/2006/relationships/slideLayout" Target="../slideLayouts/slideLayout9.xml"/><Relationship Id="rId6" Type="http://schemas.openxmlformats.org/officeDocument/2006/relationships/hyperlink" Target="https://openlab.citytech.cuny.edu/blog/help/accessing-your-city-tech-email-for-students/" TargetMode="External"/><Relationship Id="rId5" Type="http://schemas.openxmlformats.org/officeDocument/2006/relationships/hyperlink" Target="https://cunyfirst.cuny.edu/" TargetMode="External"/><Relationship Id="rId4" Type="http://schemas.openxmlformats.org/officeDocument/2006/relationships/hyperlink" Target="https://zoom.us/" TargetMode="External"/><Relationship Id="rId9" Type="http://schemas.openxmlformats.org/officeDocument/2006/relationships/hyperlink" Target="https://bbhosted.cuny.edu/webapps/login/noportal" TargetMode="Externa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s://citytech.cuny.edu/bzmaterials/docs/Petrie_Application.pdf" TargetMode="External"/><Relationship Id="rId3" Type="http://schemas.openxmlformats.org/officeDocument/2006/relationships/hyperlink" Target="https://www.citytech.cuny.edu/counseling/" TargetMode="External"/><Relationship Id="rId7" Type="http://schemas.openxmlformats.org/officeDocument/2006/relationships/hyperlink" Target="http://www.citytech.cuny.edu/public-safety/" TargetMode="External"/><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hyperlink" Target="http://www.citytech.cuny.edu/student-life/" TargetMode="External"/><Relationship Id="rId5" Type="http://schemas.openxmlformats.org/officeDocument/2006/relationships/hyperlink" Target="https://www.citytech.cuny.edu/wellness-center/" TargetMode="External"/><Relationship Id="rId4" Type="http://schemas.openxmlformats.org/officeDocument/2006/relationships/hyperlink" Target="http://www.citytech.cuny.edu/campus-life/index.aspx#safety" TargetMode="External"/><Relationship Id="rId9" Type="http://schemas.openxmlformats.org/officeDocument/2006/relationships/hyperlink" Target="http://www.citytech.cuny.edu/athletics/" TargetMode="External"/></Relationships>
</file>

<file path=ppt/slides/_rels/slide29.xml.rels><?xml version="1.0" encoding="UTF-8" standalone="yes"?>
<Relationships xmlns="http://schemas.openxmlformats.org/package/2006/relationships"><Relationship Id="rId3" Type="http://schemas.openxmlformats.org/officeDocument/2006/relationships/hyperlink" Target="https://www.citytech.cuny.edu/academics/special-programs.aspx" TargetMode="External"/><Relationship Id="rId2" Type="http://schemas.openxmlformats.org/officeDocument/2006/relationships/notesSlide" Target="../notesSlides/notesSlide29.xml"/><Relationship Id="rId1" Type="http://schemas.openxmlformats.org/officeDocument/2006/relationships/slideLayout" Target="../slideLayouts/slideLayout9.xml"/><Relationship Id="rId6" Type="http://schemas.openxmlformats.org/officeDocument/2006/relationships/hyperlink" Target="https://www.citytech.cuny.edu/crearfuturos/" TargetMode="External"/><Relationship Id="rId5" Type="http://schemas.openxmlformats.org/officeDocument/2006/relationships/hyperlink" Target="https://www.citytech.cuny.edu/occ/" TargetMode="External"/><Relationship Id="rId4" Type="http://schemas.openxmlformats.org/officeDocument/2006/relationships/hyperlink" Target="https://www.citytech.cuny.edu/veterans/"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hyperlink" Target="http://www.citytech.cuny.edu" TargetMode="External"/><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hyperlink" Target="https://docs.google.com/document/d/1y3wdaDP9QMtVXTtPiV76oTA8tsrfLAAwy7YX2NqB1jU/edit?usp=sharing" TargetMode="External"/><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0.xml"/><Relationship Id="rId1" Type="http://schemas.openxmlformats.org/officeDocument/2006/relationships/slideLayout" Target="../slideLayouts/slideLayout12.xml"/><Relationship Id="rId4" Type="http://schemas.openxmlformats.org/officeDocument/2006/relationships/hyperlink" Target="http://creativecommons.org/licenses/by-nc-sa/4.0/"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citytech.cuny.edu/alc/" TargetMode="External"/><Relationship Id="rId7" Type="http://schemas.openxmlformats.org/officeDocument/2006/relationships/hyperlink" Target="http://www.citytech.cuny.edu/mathematics/student-resources.aspx" TargetMode="External"/><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hyperlink" Target="https://www.citytech.cuny.edu/architectural/workshops.aspx" TargetMode="External"/><Relationship Id="rId5" Type="http://schemas.openxmlformats.org/officeDocument/2006/relationships/hyperlink" Target="https://www.citytech.cuny.edu/current-student/tutoring-schedule.aspx" TargetMode="External"/><Relationship Id="rId4" Type="http://schemas.openxmlformats.org/officeDocument/2006/relationships/hyperlink" Target="https://openlab.citytech.cuny.edu/writingcenter/2020/06/03/summer-at-the-writing-center/"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mailto:studentsuccesscenter@citytech.cuny.edu" TargetMode="External"/><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ctrTitle"/>
          </p:nvPr>
        </p:nvSpPr>
        <p:spPr>
          <a:xfrm>
            <a:off x="1680302" y="1188925"/>
            <a:ext cx="5783400" cy="1457400"/>
          </a:xfrm>
          <a:prstGeom prst="rect">
            <a:avLst/>
          </a:prstGeom>
        </p:spPr>
        <p:txBody>
          <a:bodyPr spcFirstLastPara="1" wrap="square" lIns="91425" tIns="91425" rIns="91425" bIns="91425" anchor="b" anchorCtr="0">
            <a:normAutofit/>
          </a:bodyPr>
          <a:lstStyle/>
          <a:p>
            <a:pPr marL="0" lvl="0" indent="0" algn="ctr" rtl="0">
              <a:spcBef>
                <a:spcPts val="0"/>
              </a:spcBef>
              <a:spcAft>
                <a:spcPts val="0"/>
              </a:spcAft>
              <a:buNone/>
            </a:pPr>
            <a:r>
              <a:rPr lang="en" sz="5500" b="1"/>
              <a:t>City Tech 101</a:t>
            </a:r>
            <a:endParaRPr sz="5500" b="1"/>
          </a:p>
        </p:txBody>
      </p:sp>
      <p:sp>
        <p:nvSpPr>
          <p:cNvPr id="118" name="Google Shape;118;p25"/>
          <p:cNvSpPr txBox="1">
            <a:spLocks noGrp="1"/>
          </p:cNvSpPr>
          <p:nvPr>
            <p:ph type="subTitle" idx="1"/>
          </p:nvPr>
        </p:nvSpPr>
        <p:spPr>
          <a:xfrm>
            <a:off x="1680302" y="3280475"/>
            <a:ext cx="5783400" cy="909000"/>
          </a:xfrm>
          <a:prstGeom prst="rect">
            <a:avLst/>
          </a:prstGeom>
        </p:spPr>
        <p:txBody>
          <a:bodyPr spcFirstLastPara="1" wrap="square" lIns="91425" tIns="91425" rIns="91425" bIns="91425" anchor="t" anchorCtr="0">
            <a:normAutofit fontScale="77500" lnSpcReduction="20000"/>
          </a:bodyPr>
          <a:lstStyle/>
          <a:p>
            <a:pPr marL="0" lvl="0" indent="0" algn="ctr" rtl="0">
              <a:spcBef>
                <a:spcPts val="0"/>
              </a:spcBef>
              <a:spcAft>
                <a:spcPts val="0"/>
              </a:spcAft>
              <a:buNone/>
            </a:pPr>
            <a:r>
              <a:rPr lang="en" dirty="0"/>
              <a:t>Semester Summer 2023</a:t>
            </a:r>
            <a:endParaRPr dirty="0"/>
          </a:p>
          <a:p>
            <a:pPr marL="0" lvl="0" indent="0" algn="ctr" rtl="0">
              <a:spcBef>
                <a:spcPts val="0"/>
              </a:spcBef>
              <a:spcAft>
                <a:spcPts val="0"/>
              </a:spcAft>
              <a:buNone/>
            </a:pPr>
            <a:r>
              <a:rPr lang="en" dirty="0"/>
              <a:t>Professor Glenda Perreira</a:t>
            </a:r>
            <a:endParaRPr dirty="0"/>
          </a:p>
          <a:p>
            <a:pPr marL="0" lvl="0" indent="0" algn="ctr" rtl="0">
              <a:spcBef>
                <a:spcPts val="0"/>
              </a:spcBef>
              <a:spcAft>
                <a:spcPts val="0"/>
              </a:spcAft>
              <a:buNone/>
            </a:pPr>
            <a:r>
              <a:rPr lang="en" dirty="0"/>
              <a:t> Email gperreira@citytech.cuny.edu</a:t>
            </a:r>
            <a:endParaRPr dirty="0"/>
          </a:p>
        </p:txBody>
      </p:sp>
      <p:grpSp>
        <p:nvGrpSpPr>
          <p:cNvPr id="119" name="Google Shape;119;p25"/>
          <p:cNvGrpSpPr/>
          <p:nvPr/>
        </p:nvGrpSpPr>
        <p:grpSpPr>
          <a:xfrm>
            <a:off x="86851" y="4448817"/>
            <a:ext cx="1273858" cy="607271"/>
            <a:chOff x="86851" y="4297675"/>
            <a:chExt cx="1881900" cy="758425"/>
          </a:xfrm>
        </p:grpSpPr>
        <p:pic>
          <p:nvPicPr>
            <p:cNvPr id="120" name="Google Shape;120;p25"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21" name="Google Shape;121;p25"/>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34"/>
          <p:cNvSpPr txBox="1"/>
          <p:nvPr/>
        </p:nvSpPr>
        <p:spPr>
          <a:xfrm>
            <a:off x="-451776" y="-420775"/>
            <a:ext cx="92073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Professor Office Hours</a:t>
            </a:r>
            <a:endParaRPr sz="4100" b="1">
              <a:solidFill>
                <a:schemeClr val="accent5"/>
              </a:solidFill>
              <a:latin typeface="Roboto Slab"/>
              <a:ea typeface="Roboto Slab"/>
              <a:cs typeface="Roboto Slab"/>
              <a:sym typeface="Roboto Slab"/>
            </a:endParaRPr>
          </a:p>
        </p:txBody>
      </p:sp>
      <p:sp>
        <p:nvSpPr>
          <p:cNvPr id="175" name="Google Shape;175;p34"/>
          <p:cNvSpPr txBox="1"/>
          <p:nvPr/>
        </p:nvSpPr>
        <p:spPr>
          <a:xfrm>
            <a:off x="1863900" y="1768025"/>
            <a:ext cx="5416200" cy="24054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from class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about careers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about majors or tracks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about advisement</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Questions about college or City Tech </a:t>
            </a:r>
            <a:endParaRPr sz="1800">
              <a:solidFill>
                <a:schemeClr val="dk1"/>
              </a:solidFill>
              <a:latin typeface="Roboto Slab"/>
              <a:ea typeface="Roboto Slab"/>
              <a:cs typeface="Roboto Slab"/>
              <a:sym typeface="Roboto Slab"/>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35"/>
          <p:cNvSpPr txBox="1"/>
          <p:nvPr/>
        </p:nvSpPr>
        <p:spPr>
          <a:xfrm>
            <a:off x="94800" y="-29550"/>
            <a:ext cx="8900400" cy="23259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endParaRPr sz="4100" b="1">
              <a:solidFill>
                <a:srgbClr val="1155CC"/>
              </a:solidFill>
              <a:latin typeface="Merriweather"/>
              <a:ea typeface="Merriweather"/>
              <a:cs typeface="Merriweather"/>
              <a:sym typeface="Merriweather"/>
            </a:endParaRPr>
          </a:p>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Peer Leaders </a:t>
            </a:r>
            <a:endParaRPr sz="4100" b="1">
              <a:solidFill>
                <a:schemeClr val="accent5"/>
              </a:solidFill>
              <a:latin typeface="Roboto Slab"/>
              <a:ea typeface="Roboto Slab"/>
              <a:cs typeface="Roboto Slab"/>
              <a:sym typeface="Roboto Slab"/>
            </a:endParaRPr>
          </a:p>
        </p:txBody>
      </p:sp>
      <p:sp>
        <p:nvSpPr>
          <p:cNvPr id="181" name="Google Shape;181;p35"/>
          <p:cNvSpPr txBox="1"/>
          <p:nvPr/>
        </p:nvSpPr>
        <p:spPr>
          <a:xfrm>
            <a:off x="2204350" y="2480250"/>
            <a:ext cx="5885100" cy="7926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Lora"/>
              <a:buChar char="●"/>
            </a:pPr>
            <a:r>
              <a:rPr lang="en" sz="1800">
                <a:solidFill>
                  <a:schemeClr val="dk1"/>
                </a:solidFill>
                <a:latin typeface="Lora"/>
                <a:ea typeface="Lora"/>
                <a:cs typeface="Lora"/>
                <a:sym typeface="Lora"/>
              </a:rPr>
              <a:t>First Year Programs Peer Mentors</a:t>
            </a:r>
            <a:endParaRPr sz="1800">
              <a:solidFill>
                <a:schemeClr val="dk1"/>
              </a:solidFill>
              <a:latin typeface="Lora"/>
              <a:ea typeface="Lora"/>
              <a:cs typeface="Lora"/>
              <a:sym typeface="Lora"/>
            </a:endParaRPr>
          </a:p>
          <a:p>
            <a:pPr marL="457200" lvl="0" indent="-342900" algn="l" rtl="0">
              <a:lnSpc>
                <a:spcPct val="150000"/>
              </a:lnSpc>
              <a:spcBef>
                <a:spcPts val="0"/>
              </a:spcBef>
              <a:spcAft>
                <a:spcPts val="0"/>
              </a:spcAft>
              <a:buClr>
                <a:schemeClr val="dk1"/>
              </a:buClr>
              <a:buSzPts val="1800"/>
              <a:buFont typeface="Lora"/>
              <a:buChar char="●"/>
            </a:pPr>
            <a:r>
              <a:rPr lang="en" sz="1800">
                <a:solidFill>
                  <a:schemeClr val="dk1"/>
                </a:solidFill>
                <a:latin typeface="Lora"/>
                <a:ea typeface="Lora"/>
                <a:cs typeface="Lora"/>
                <a:sym typeface="Lora"/>
              </a:rPr>
              <a:t>Math Peer Leaders</a:t>
            </a:r>
            <a:endParaRPr sz="1800">
              <a:solidFill>
                <a:schemeClr val="dk1"/>
              </a:solidFill>
              <a:latin typeface="Lora"/>
              <a:ea typeface="Lora"/>
              <a:cs typeface="Lora"/>
              <a:sym typeface="Lora"/>
            </a:endParaRPr>
          </a:p>
          <a:p>
            <a:pPr marL="457200" lvl="0" indent="-342900" algn="l" rtl="0">
              <a:lnSpc>
                <a:spcPct val="150000"/>
              </a:lnSpc>
              <a:spcBef>
                <a:spcPts val="0"/>
              </a:spcBef>
              <a:spcAft>
                <a:spcPts val="0"/>
              </a:spcAft>
              <a:buClr>
                <a:schemeClr val="dk1"/>
              </a:buClr>
              <a:buSzPts val="1800"/>
              <a:buFont typeface="Lora"/>
              <a:buChar char="●"/>
            </a:pPr>
            <a:r>
              <a:rPr lang="en" sz="1800" u="sng">
                <a:solidFill>
                  <a:schemeClr val="dk1"/>
                </a:solidFill>
                <a:latin typeface="Lora"/>
                <a:ea typeface="Lora"/>
                <a:cs typeface="Lora"/>
                <a:sym typeface="Lora"/>
                <a:hlinkClick r:id="rId3">
                  <a:extLst>
                    <a:ext uri="{A12FA001-AC4F-418D-AE19-62706E023703}">
                      <ahyp:hlinkClr xmlns:ahyp="http://schemas.microsoft.com/office/drawing/2018/hyperlinkcolor" val="tx"/>
                    </a:ext>
                  </a:extLst>
                </a:hlinkClick>
              </a:rPr>
              <a:t>Perkins Peer Advisement </a:t>
            </a:r>
            <a:endParaRPr sz="1800">
              <a:solidFill>
                <a:schemeClr val="dk1"/>
              </a:solidFill>
              <a:latin typeface="Lora"/>
              <a:ea typeface="Lora"/>
              <a:cs typeface="Lora"/>
              <a:sym typeface="Lora"/>
            </a:endParaRPr>
          </a:p>
          <a:p>
            <a:pPr marL="457200" lvl="0" indent="-342900" algn="l" rtl="0">
              <a:lnSpc>
                <a:spcPct val="150000"/>
              </a:lnSpc>
              <a:spcBef>
                <a:spcPts val="0"/>
              </a:spcBef>
              <a:spcAft>
                <a:spcPts val="0"/>
              </a:spcAft>
              <a:buClr>
                <a:schemeClr val="dk1"/>
              </a:buClr>
              <a:buSzPts val="1800"/>
              <a:buFont typeface="Lora"/>
              <a:buChar char="●"/>
            </a:pPr>
            <a:r>
              <a:rPr lang="en" sz="1800">
                <a:solidFill>
                  <a:schemeClr val="dk1"/>
                </a:solidFill>
                <a:latin typeface="Lora"/>
                <a:ea typeface="Lora"/>
                <a:cs typeface="Lora"/>
                <a:sym typeface="Lora"/>
              </a:rPr>
              <a:t>Student Success Coaches</a:t>
            </a:r>
            <a:endParaRPr sz="1800">
              <a:solidFill>
                <a:schemeClr val="dk1"/>
              </a:solidFill>
              <a:latin typeface="Lora"/>
              <a:ea typeface="Lora"/>
              <a:cs typeface="Lora"/>
              <a:sym typeface="Lora"/>
            </a:endParaRPr>
          </a:p>
          <a:p>
            <a:pPr marL="457200" lvl="0" indent="0" algn="l" rtl="0">
              <a:lnSpc>
                <a:spcPct val="150000"/>
              </a:lnSpc>
              <a:spcBef>
                <a:spcPts val="0"/>
              </a:spcBef>
              <a:spcAft>
                <a:spcPts val="0"/>
              </a:spcAft>
              <a:buNone/>
            </a:pPr>
            <a:endParaRPr sz="1800">
              <a:solidFill>
                <a:schemeClr val="dk1"/>
              </a:solidFill>
              <a:latin typeface="Lora"/>
              <a:ea typeface="Lora"/>
              <a:cs typeface="Lora"/>
              <a:sym typeface="Lora"/>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5"/>
        <p:cNvGrpSpPr/>
        <p:nvPr/>
      </p:nvGrpSpPr>
      <p:grpSpPr>
        <a:xfrm>
          <a:off x="0" y="0"/>
          <a:ext cx="0" cy="0"/>
          <a:chOff x="0" y="0"/>
          <a:chExt cx="0" cy="0"/>
        </a:xfrm>
      </p:grpSpPr>
      <p:sp>
        <p:nvSpPr>
          <p:cNvPr id="186" name="Google Shape;186;p36"/>
          <p:cNvSpPr txBox="1"/>
          <p:nvPr/>
        </p:nvSpPr>
        <p:spPr>
          <a:xfrm>
            <a:off x="125" y="-340375"/>
            <a:ext cx="91440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City Tech Library</a:t>
            </a:r>
            <a:endParaRPr sz="4100" b="1">
              <a:solidFill>
                <a:schemeClr val="accent5"/>
              </a:solidFill>
              <a:latin typeface="Roboto Slab"/>
              <a:ea typeface="Roboto Slab"/>
              <a:cs typeface="Roboto Slab"/>
              <a:sym typeface="Roboto Slab"/>
            </a:endParaRPr>
          </a:p>
        </p:txBody>
      </p:sp>
      <p:sp>
        <p:nvSpPr>
          <p:cNvPr id="187" name="Google Shape;187;p36"/>
          <p:cNvSpPr txBox="1"/>
          <p:nvPr/>
        </p:nvSpPr>
        <p:spPr>
          <a:xfrm>
            <a:off x="1485075" y="2093225"/>
            <a:ext cx="3024300" cy="19407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Reference Desk</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Ask A Librarian</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Research Guides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Technology Loans</a:t>
            </a:r>
            <a:endParaRPr sz="1800">
              <a:solidFill>
                <a:schemeClr val="dk1"/>
              </a:solidFill>
              <a:latin typeface="Roboto Slab"/>
              <a:ea typeface="Roboto Slab"/>
              <a:cs typeface="Roboto Slab"/>
              <a:sym typeface="Roboto Slab"/>
            </a:endParaRPr>
          </a:p>
          <a:p>
            <a:pPr marL="457200" lvl="0" indent="0" algn="l" rtl="0">
              <a:lnSpc>
                <a:spcPct val="150000"/>
              </a:lnSpc>
              <a:spcBef>
                <a:spcPts val="0"/>
              </a:spcBef>
              <a:spcAft>
                <a:spcPts val="0"/>
              </a:spcAft>
              <a:buNone/>
            </a:pPr>
            <a:endParaRPr sz="1800">
              <a:solidFill>
                <a:schemeClr val="dk1"/>
              </a:solidFill>
              <a:latin typeface="Roboto Slab"/>
              <a:ea typeface="Roboto Slab"/>
              <a:cs typeface="Roboto Slab"/>
              <a:sym typeface="Roboto Slab"/>
            </a:endParaRPr>
          </a:p>
        </p:txBody>
      </p:sp>
      <p:sp>
        <p:nvSpPr>
          <p:cNvPr id="188" name="Google Shape;188;p36"/>
          <p:cNvSpPr txBox="1"/>
          <p:nvPr/>
        </p:nvSpPr>
        <p:spPr>
          <a:xfrm>
            <a:off x="4560800" y="2093225"/>
            <a:ext cx="3308400" cy="1708500"/>
          </a:xfrm>
          <a:prstGeom prst="rect">
            <a:avLst/>
          </a:prstGeom>
          <a:noFill/>
          <a:ln>
            <a:noFill/>
          </a:ln>
        </p:spPr>
        <p:txBody>
          <a:bodyPr spcFirstLastPara="1" wrap="square" lIns="91425" tIns="91425" rIns="91425" bIns="91425" anchor="t" anchorCtr="0">
            <a:spAutoFit/>
          </a:bodyPr>
          <a:lstStyle/>
          <a:p>
            <a:pPr marL="457200" marR="0" lvl="0" indent="-342900" algn="l" rtl="0">
              <a:lnSpc>
                <a:spcPct val="150000"/>
              </a:lnSpc>
              <a:spcBef>
                <a:spcPts val="0"/>
              </a:spcBef>
              <a:spcAft>
                <a:spcPts val="0"/>
              </a:spcAft>
              <a:buClr>
                <a:schemeClr val="dk1"/>
              </a:buClr>
              <a:buSzPts val="1800"/>
              <a:buFont typeface="Roboto Slab"/>
              <a:buChar char="●"/>
            </a:pPr>
            <a:r>
              <a:rPr lang="en" sz="1800" i="0" u="none" strike="noStrike" cap="none">
                <a:solidFill>
                  <a:schemeClr val="dk1"/>
                </a:solidFill>
                <a:latin typeface="Roboto Slab"/>
                <a:ea typeface="Roboto Slab"/>
                <a:cs typeface="Roboto Slab"/>
                <a:sym typeface="Roboto Slab"/>
              </a:rPr>
              <a:t>Reserve Materials</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Scanning + Photocopies</a:t>
            </a:r>
            <a:endParaRPr sz="1800">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none" strike="noStrike" cap="none">
                <a:solidFill>
                  <a:schemeClr val="dk1"/>
                </a:solidFill>
                <a:latin typeface="Roboto Slab"/>
                <a:ea typeface="Roboto Slab"/>
                <a:cs typeface="Roboto Slab"/>
                <a:sym typeface="Roboto Slab"/>
              </a:rPr>
              <a:t>LGBTQ+ Resource</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Website</a:t>
            </a:r>
            <a:endParaRPr sz="1800">
              <a:solidFill>
                <a:schemeClr val="dk1"/>
              </a:solidFill>
              <a:latin typeface="Roboto Slab"/>
              <a:ea typeface="Roboto Slab"/>
              <a:cs typeface="Roboto Slab"/>
              <a:sym typeface="Roboto Slab"/>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37"/>
          <p:cNvSpPr txBox="1">
            <a:spLocks noGrp="1"/>
          </p:cNvSpPr>
          <p:nvPr>
            <p:ph type="title"/>
          </p:nvPr>
        </p:nvSpPr>
        <p:spPr>
          <a:xfrm>
            <a:off x="387900" y="610425"/>
            <a:ext cx="8368200" cy="6861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sz="4100" b="1">
                <a:solidFill>
                  <a:schemeClr val="accent5"/>
                </a:solidFill>
              </a:rPr>
              <a:t>Center For </a:t>
            </a:r>
            <a:endParaRPr sz="4100" b="1">
              <a:solidFill>
                <a:schemeClr val="accent5"/>
              </a:solidFill>
            </a:endParaRPr>
          </a:p>
          <a:p>
            <a:pPr marL="0" lvl="0" indent="0" algn="ctr" rtl="0">
              <a:spcBef>
                <a:spcPts val="0"/>
              </a:spcBef>
              <a:spcAft>
                <a:spcPts val="0"/>
              </a:spcAft>
              <a:buNone/>
            </a:pPr>
            <a:r>
              <a:rPr lang="en" sz="4100" b="1">
                <a:solidFill>
                  <a:schemeClr val="accent5"/>
                </a:solidFill>
              </a:rPr>
              <a:t>Student Accessibility</a:t>
            </a:r>
            <a:endParaRPr sz="4100" b="1">
              <a:solidFill>
                <a:schemeClr val="accent5"/>
              </a:solidFill>
            </a:endParaRPr>
          </a:p>
        </p:txBody>
      </p:sp>
      <p:sp>
        <p:nvSpPr>
          <p:cNvPr id="194" name="Google Shape;194;p37"/>
          <p:cNvSpPr txBox="1">
            <a:spLocks noGrp="1"/>
          </p:cNvSpPr>
          <p:nvPr>
            <p:ph type="body" idx="1"/>
          </p:nvPr>
        </p:nvSpPr>
        <p:spPr>
          <a:xfrm>
            <a:off x="387900" y="1489825"/>
            <a:ext cx="3999900" cy="3078900"/>
          </a:xfrm>
          <a:prstGeom prst="rect">
            <a:avLst/>
          </a:prstGeom>
        </p:spPr>
        <p:txBody>
          <a:bodyPr spcFirstLastPara="1" wrap="square" lIns="91425" tIns="91425" rIns="91425" bIns="91425" anchor="t" anchorCtr="0">
            <a:normAutofit fontScale="92500"/>
          </a:bodyPr>
          <a:lstStyle/>
          <a:p>
            <a:pPr marL="457200" lvl="0" indent="-334327" algn="l" rtl="0">
              <a:lnSpc>
                <a:spcPct val="150000"/>
              </a:lnSpc>
              <a:spcBef>
                <a:spcPts val="0"/>
              </a:spcBef>
              <a:spcAft>
                <a:spcPts val="0"/>
              </a:spcAft>
              <a:buClr>
                <a:schemeClr val="dk1"/>
              </a:buClr>
              <a:buSzPct val="100000"/>
              <a:buFont typeface="Roboto Slab"/>
              <a:buChar char="●"/>
            </a:pPr>
            <a:r>
              <a:rPr lang="en" sz="1800">
                <a:latin typeface="Roboto Slab"/>
                <a:ea typeface="Roboto Slab"/>
                <a:cs typeface="Roboto Slab"/>
                <a:sym typeface="Roboto Slab"/>
              </a:rPr>
              <a:t>If you had an IEP in high school</a:t>
            </a:r>
            <a:endParaRPr sz="1800">
              <a:latin typeface="Roboto Slab"/>
              <a:ea typeface="Roboto Slab"/>
              <a:cs typeface="Roboto Slab"/>
              <a:sym typeface="Roboto Slab"/>
            </a:endParaRPr>
          </a:p>
          <a:p>
            <a:pPr marL="457200" lvl="0" indent="-334327" algn="l" rtl="0">
              <a:lnSpc>
                <a:spcPct val="150000"/>
              </a:lnSpc>
              <a:spcBef>
                <a:spcPts val="0"/>
              </a:spcBef>
              <a:spcAft>
                <a:spcPts val="0"/>
              </a:spcAft>
              <a:buClr>
                <a:schemeClr val="dk1"/>
              </a:buClr>
              <a:buSzPct val="100000"/>
              <a:buFont typeface="Roboto Slab"/>
              <a:buChar char="●"/>
            </a:pPr>
            <a:r>
              <a:rPr lang="en" sz="1800">
                <a:latin typeface="Roboto Slab"/>
                <a:ea typeface="Roboto Slab"/>
                <a:cs typeface="Roboto Slab"/>
                <a:sym typeface="Roboto Slab"/>
              </a:rPr>
              <a:t>If you have any type of disability</a:t>
            </a:r>
            <a:endParaRPr sz="1800">
              <a:latin typeface="Roboto Slab"/>
              <a:ea typeface="Roboto Slab"/>
              <a:cs typeface="Roboto Slab"/>
              <a:sym typeface="Roboto Slab"/>
            </a:endParaRPr>
          </a:p>
          <a:p>
            <a:pPr marL="457200" lvl="0" indent="-334327" algn="l" rtl="0">
              <a:lnSpc>
                <a:spcPct val="150000"/>
              </a:lnSpc>
              <a:spcBef>
                <a:spcPts val="0"/>
              </a:spcBef>
              <a:spcAft>
                <a:spcPts val="0"/>
              </a:spcAft>
              <a:buClr>
                <a:schemeClr val="dk1"/>
              </a:buClr>
              <a:buSzPct val="100000"/>
              <a:buFont typeface="Roboto Slab"/>
              <a:buChar char="●"/>
            </a:pPr>
            <a:r>
              <a:rPr lang="en" sz="1800">
                <a:latin typeface="Roboto Slab"/>
                <a:ea typeface="Roboto Slab"/>
                <a:cs typeface="Roboto Slab"/>
                <a:sym typeface="Roboto Slab"/>
              </a:rPr>
              <a:t>If you are sick or unable to attend classes for more than a day or two</a:t>
            </a:r>
            <a:endParaRPr sz="1800">
              <a:latin typeface="Roboto Slab"/>
              <a:ea typeface="Roboto Slab"/>
              <a:cs typeface="Roboto Slab"/>
              <a:sym typeface="Roboto Slab"/>
            </a:endParaRPr>
          </a:p>
          <a:p>
            <a:pPr marL="457200" lvl="0" indent="-448627" algn="l" rtl="0">
              <a:lnSpc>
                <a:spcPct val="150000"/>
              </a:lnSpc>
              <a:spcBef>
                <a:spcPts val="0"/>
              </a:spcBef>
              <a:spcAft>
                <a:spcPts val="0"/>
              </a:spcAft>
              <a:buClr>
                <a:schemeClr val="dk1"/>
              </a:buClr>
              <a:buSzPct val="100000"/>
              <a:buFont typeface="Roboto Slab"/>
              <a:buChar char="●"/>
            </a:pPr>
            <a:r>
              <a:rPr lang="en" sz="1800" u="sng">
                <a:latin typeface="Roboto Slab"/>
                <a:ea typeface="Roboto Slab"/>
                <a:cs typeface="Roboto Slab"/>
                <a:sym typeface="Roboto Slab"/>
                <a:hlinkClick r:id="rId3"/>
              </a:rPr>
              <a:t>Website</a:t>
            </a:r>
            <a:endParaRPr sz="1800">
              <a:latin typeface="Roboto Slab"/>
              <a:ea typeface="Roboto Slab"/>
              <a:cs typeface="Roboto Slab"/>
              <a:sym typeface="Roboto Slab"/>
            </a:endParaRPr>
          </a:p>
          <a:p>
            <a:pPr marL="0" lvl="0" indent="0" algn="l" rtl="0">
              <a:spcBef>
                <a:spcPts val="0"/>
              </a:spcBef>
              <a:spcAft>
                <a:spcPts val="1200"/>
              </a:spcAft>
              <a:buNone/>
            </a:pPr>
            <a:endParaRPr/>
          </a:p>
        </p:txBody>
      </p:sp>
      <p:sp>
        <p:nvSpPr>
          <p:cNvPr id="195" name="Google Shape;195;p37"/>
          <p:cNvSpPr txBox="1">
            <a:spLocks noGrp="1"/>
          </p:cNvSpPr>
          <p:nvPr>
            <p:ph type="body" idx="2"/>
          </p:nvPr>
        </p:nvSpPr>
        <p:spPr>
          <a:xfrm>
            <a:off x="4479825" y="1489825"/>
            <a:ext cx="4562700" cy="3078900"/>
          </a:xfrm>
          <a:prstGeom prst="rect">
            <a:avLst/>
          </a:prstGeom>
        </p:spPr>
        <p:txBody>
          <a:bodyPr spcFirstLastPara="1" wrap="square" lIns="91425" tIns="91425" rIns="91425" bIns="91425" anchor="t" anchorCtr="0">
            <a:noAutofit/>
          </a:bodyPr>
          <a:lstStyle/>
          <a:p>
            <a:pPr marL="0" lvl="0" indent="0" algn="ctr" rtl="0">
              <a:lnSpc>
                <a:spcPct val="95000"/>
              </a:lnSpc>
              <a:spcBef>
                <a:spcPts val="0"/>
              </a:spcBef>
              <a:spcAft>
                <a:spcPts val="0"/>
              </a:spcAft>
              <a:buNone/>
            </a:pPr>
            <a:r>
              <a:rPr lang="en" sz="1300" i="1">
                <a:solidFill>
                  <a:schemeClr val="accent6"/>
                </a:solidFill>
              </a:rPr>
              <a:t>City Tech is committed to supporting the educational goals of enrolled students with disabilities in the areas of enrollment, academic advisement, tutoring, assistive technologies, and testing accommodations. If you have or think you may have a disability, you may be eligible for reasonable accommodations or academic adjustments as provided under applicable federal, state and city laws. You may also request services for temporary conditions or medical issues under certain circumstances. If you have questions about your eligibility or would like to seek accommodation services or academic adjustments, you can leave a voicemail at 718-260-5143, send an email to: Accessibility@citytech.cuny.edu, or visit the Center’s website at</a:t>
            </a:r>
            <a:r>
              <a:rPr lang="en" sz="1300" i="1">
                <a:solidFill>
                  <a:schemeClr val="accent6"/>
                </a:solidFill>
                <a:uFill>
                  <a:noFill/>
                </a:uFill>
                <a:hlinkClick r:id="rId4">
                  <a:extLst>
                    <a:ext uri="{A12FA001-AC4F-418D-AE19-62706E023703}">
                      <ahyp:hlinkClr xmlns:ahyp="http://schemas.microsoft.com/office/drawing/2018/hyperlinkcolor" val="tx"/>
                    </a:ext>
                  </a:extLst>
                </a:hlinkClick>
              </a:rPr>
              <a:t>  </a:t>
            </a:r>
            <a:r>
              <a:rPr lang="en" sz="1300" i="1" u="sng">
                <a:solidFill>
                  <a:schemeClr val="accent6"/>
                </a:solidFill>
                <a:hlinkClick r:id="rId4">
                  <a:extLst>
                    <a:ext uri="{A12FA001-AC4F-418D-AE19-62706E023703}">
                      <ahyp:hlinkClr xmlns:ahyp="http://schemas.microsoft.com/office/drawing/2018/hyperlinkcolor" val="tx"/>
                    </a:ext>
                  </a:extLst>
                </a:hlinkClick>
              </a:rPr>
              <a:t>http://www.citytech.cuny.edu/accessibility/</a:t>
            </a:r>
            <a:r>
              <a:rPr lang="en" sz="1300" i="1">
                <a:solidFill>
                  <a:schemeClr val="accent6"/>
                </a:solidFill>
              </a:rPr>
              <a:t> for more information.</a:t>
            </a:r>
            <a:endParaRPr sz="1300" i="1">
              <a:solidFill>
                <a:schemeClr val="accent6"/>
              </a:solidFill>
            </a:endParaRPr>
          </a:p>
          <a:p>
            <a:pPr marL="0" lvl="0" indent="0" algn="ctr" rtl="0">
              <a:lnSpc>
                <a:spcPct val="95000"/>
              </a:lnSpc>
              <a:spcBef>
                <a:spcPts val="0"/>
              </a:spcBef>
              <a:spcAft>
                <a:spcPts val="1200"/>
              </a:spcAft>
              <a:buNone/>
            </a:pPr>
            <a:endParaRPr sz="1600" i="1"/>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38"/>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lnSpc>
                <a:spcPct val="115000"/>
              </a:lnSpc>
              <a:spcBef>
                <a:spcPts val="0"/>
              </a:spcBef>
              <a:spcAft>
                <a:spcPts val="1200"/>
              </a:spcAft>
              <a:buNone/>
            </a:pPr>
            <a:r>
              <a:rPr lang="en" sz="4100" b="1">
                <a:solidFill>
                  <a:schemeClr val="accent5"/>
                </a:solidFill>
              </a:rPr>
              <a:t>Comprehensive Programs</a:t>
            </a:r>
            <a:endParaRPr sz="4100" b="1">
              <a:solidFill>
                <a:schemeClr val="accent5"/>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39"/>
          <p:cNvSpPr txBox="1"/>
          <p:nvPr/>
        </p:nvSpPr>
        <p:spPr>
          <a:xfrm>
            <a:off x="3081475" y="2063000"/>
            <a:ext cx="2807400" cy="792600"/>
          </a:xfrm>
          <a:prstGeom prst="rect">
            <a:avLst/>
          </a:prstGeom>
          <a:noFill/>
          <a:ln>
            <a:noFill/>
          </a:ln>
        </p:spPr>
        <p:txBody>
          <a:bodyPr spcFirstLastPara="1" wrap="square" lIns="91425" tIns="91425" rIns="91425" bIns="91425" anchor="t" anchorCtr="0">
            <a:noAutofit/>
          </a:bodyPr>
          <a:lstStyle/>
          <a:p>
            <a:pPr marL="457200" lvl="0" indent="-374650" algn="l" rtl="0">
              <a:lnSpc>
                <a:spcPct val="150000"/>
              </a:lnSpc>
              <a:spcBef>
                <a:spcPts val="0"/>
              </a:spcBef>
              <a:spcAft>
                <a:spcPts val="0"/>
              </a:spcAft>
              <a:buClr>
                <a:schemeClr val="dk1"/>
              </a:buClr>
              <a:buSzPts val="2300"/>
              <a:buFont typeface="Roboto Slab"/>
              <a:buChar char="●"/>
            </a:pPr>
            <a:r>
              <a:rPr lang="en" sz="23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ASAP</a:t>
            </a:r>
            <a:endParaRPr sz="2300">
              <a:solidFill>
                <a:schemeClr val="dk1"/>
              </a:solidFill>
              <a:latin typeface="Roboto Slab"/>
              <a:ea typeface="Roboto Slab"/>
              <a:cs typeface="Roboto Slab"/>
              <a:sym typeface="Roboto Slab"/>
            </a:endParaRPr>
          </a:p>
          <a:p>
            <a:pPr marL="457200" lvl="0" indent="-374650" algn="l" rtl="0">
              <a:lnSpc>
                <a:spcPct val="150000"/>
              </a:lnSpc>
              <a:spcBef>
                <a:spcPts val="0"/>
              </a:spcBef>
              <a:spcAft>
                <a:spcPts val="0"/>
              </a:spcAft>
              <a:buClr>
                <a:schemeClr val="dk1"/>
              </a:buClr>
              <a:buSzPts val="2300"/>
              <a:buFont typeface="Roboto Slab"/>
              <a:buChar char="●"/>
            </a:pPr>
            <a:r>
              <a:rPr lang="en" sz="23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ACE</a:t>
            </a:r>
            <a:endParaRPr sz="2300">
              <a:solidFill>
                <a:schemeClr val="dk1"/>
              </a:solidFill>
              <a:latin typeface="Roboto Slab"/>
              <a:ea typeface="Roboto Slab"/>
              <a:cs typeface="Roboto Slab"/>
              <a:sym typeface="Roboto Slab"/>
            </a:endParaRPr>
          </a:p>
          <a:p>
            <a:pPr marL="457200" lvl="0" indent="-374650" algn="l" rtl="0">
              <a:lnSpc>
                <a:spcPct val="150000"/>
              </a:lnSpc>
              <a:spcBef>
                <a:spcPts val="0"/>
              </a:spcBef>
              <a:spcAft>
                <a:spcPts val="0"/>
              </a:spcAft>
              <a:buClr>
                <a:schemeClr val="dk1"/>
              </a:buClr>
              <a:buSzPts val="2300"/>
              <a:buFont typeface="Roboto Slab"/>
              <a:buChar char="●"/>
            </a:pPr>
            <a:r>
              <a:rPr lang="en" sz="23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SEEK</a:t>
            </a:r>
            <a:endParaRPr sz="2300">
              <a:solidFill>
                <a:schemeClr val="dk1"/>
              </a:solidFill>
              <a:latin typeface="Roboto Slab"/>
              <a:ea typeface="Roboto Slab"/>
              <a:cs typeface="Roboto Slab"/>
              <a:sym typeface="Roboto Slab"/>
            </a:endParaRPr>
          </a:p>
          <a:p>
            <a:pPr marL="457200" lvl="0" indent="-374650" algn="l" rtl="0">
              <a:lnSpc>
                <a:spcPct val="150000"/>
              </a:lnSpc>
              <a:spcBef>
                <a:spcPts val="0"/>
              </a:spcBef>
              <a:spcAft>
                <a:spcPts val="0"/>
              </a:spcAft>
              <a:buClr>
                <a:schemeClr val="dk1"/>
              </a:buClr>
              <a:buSzPts val="2300"/>
              <a:buFont typeface="Roboto Slab"/>
              <a:buChar char="●"/>
            </a:pPr>
            <a:r>
              <a:rPr lang="en" sz="2300" u="sng">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CUNY EDGE</a:t>
            </a:r>
            <a:endParaRPr sz="2300">
              <a:solidFill>
                <a:schemeClr val="dk1"/>
              </a:solidFill>
              <a:latin typeface="Roboto Slab"/>
              <a:ea typeface="Roboto Slab"/>
              <a:cs typeface="Roboto Slab"/>
              <a:sym typeface="Roboto Slab"/>
            </a:endParaRPr>
          </a:p>
        </p:txBody>
      </p:sp>
      <p:sp>
        <p:nvSpPr>
          <p:cNvPr id="206" name="Google Shape;206;p39"/>
          <p:cNvSpPr txBox="1">
            <a:spLocks noGrp="1"/>
          </p:cNvSpPr>
          <p:nvPr>
            <p:ph type="title" idx="4294967295"/>
          </p:nvPr>
        </p:nvSpPr>
        <p:spPr>
          <a:xfrm>
            <a:off x="221975" y="1275775"/>
            <a:ext cx="8368200" cy="686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100" b="1">
                <a:solidFill>
                  <a:schemeClr val="accent5"/>
                </a:solidFill>
              </a:rPr>
              <a:t>Full Service</a:t>
            </a:r>
            <a:endParaRPr sz="4100" b="1">
              <a:solidFill>
                <a:schemeClr val="accent5"/>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40"/>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en" sz="4100" b="1">
                <a:solidFill>
                  <a:schemeClr val="accent5"/>
                </a:solidFill>
              </a:rPr>
              <a:t>Administrative </a:t>
            </a:r>
            <a:endParaRPr sz="4100" b="1">
              <a:solidFill>
                <a:schemeClr val="accent5"/>
              </a:solidFill>
            </a:endParaRPr>
          </a:p>
          <a:p>
            <a:pPr marL="0" lvl="0" indent="0" algn="ctr" rtl="0">
              <a:lnSpc>
                <a:spcPct val="115000"/>
              </a:lnSpc>
              <a:spcBef>
                <a:spcPts val="1200"/>
              </a:spcBef>
              <a:spcAft>
                <a:spcPts val="1200"/>
              </a:spcAft>
              <a:buNone/>
            </a:pPr>
            <a:r>
              <a:rPr lang="en" sz="4100" b="1">
                <a:solidFill>
                  <a:schemeClr val="accent5"/>
                </a:solidFill>
              </a:rPr>
              <a:t>Resources + Services</a:t>
            </a:r>
            <a:endParaRPr sz="4100">
              <a:solidFill>
                <a:schemeClr val="accent5"/>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41"/>
          <p:cNvSpPr txBox="1"/>
          <p:nvPr/>
        </p:nvSpPr>
        <p:spPr>
          <a:xfrm>
            <a:off x="1252450" y="2201650"/>
            <a:ext cx="2389800" cy="1780500"/>
          </a:xfrm>
          <a:prstGeom prst="rect">
            <a:avLst/>
          </a:prstGeom>
          <a:noFill/>
          <a:ln>
            <a:noFill/>
          </a:ln>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Registrar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Bursar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Financial Aid</a:t>
            </a:r>
            <a:endParaRPr sz="1800">
              <a:solidFill>
                <a:schemeClr val="dk1"/>
              </a:solidFill>
              <a:latin typeface="Roboto Slab"/>
              <a:ea typeface="Roboto Slab"/>
              <a:cs typeface="Roboto Slab"/>
              <a:sym typeface="Roboto Slab"/>
            </a:endParaRPr>
          </a:p>
        </p:txBody>
      </p:sp>
      <p:sp>
        <p:nvSpPr>
          <p:cNvPr id="217" name="Google Shape;217;p41"/>
          <p:cNvSpPr txBox="1"/>
          <p:nvPr/>
        </p:nvSpPr>
        <p:spPr>
          <a:xfrm>
            <a:off x="3811100" y="2201650"/>
            <a:ext cx="4302000" cy="2133300"/>
          </a:xfrm>
          <a:prstGeom prst="rect">
            <a:avLst/>
          </a:prstGeom>
          <a:noFill/>
          <a:ln>
            <a:noFill/>
          </a:ln>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Scholarship &amp; Residency Services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7">
                  <a:extLst>
                    <a:ext uri="{A12FA001-AC4F-418D-AE19-62706E023703}">
                      <ahyp:hlinkClr xmlns:ahyp="http://schemas.microsoft.com/office/drawing/2018/hyperlinkcolor" val="tx"/>
                    </a:ext>
                  </a:extLst>
                </a:hlinkClick>
              </a:rPr>
              <a:t>International Student Services</a:t>
            </a:r>
            <a:endParaRPr sz="1800">
              <a:solidFill>
                <a:schemeClr val="dk1"/>
              </a:solidFill>
              <a:latin typeface="Roboto Slab"/>
              <a:ea typeface="Roboto Slab"/>
              <a:cs typeface="Roboto Slab"/>
              <a:sym typeface="Roboto Slab"/>
            </a:endParaRPr>
          </a:p>
        </p:txBody>
      </p:sp>
      <p:sp>
        <p:nvSpPr>
          <p:cNvPr id="218" name="Google Shape;218;p41"/>
          <p:cNvSpPr txBox="1"/>
          <p:nvPr/>
        </p:nvSpPr>
        <p:spPr>
          <a:xfrm>
            <a:off x="1462500" y="1119250"/>
            <a:ext cx="6219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College Administration</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42"/>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en" sz="4100" b="1">
                <a:solidFill>
                  <a:schemeClr val="accent6"/>
                </a:solidFill>
              </a:rPr>
              <a:t>Student-Centered </a:t>
            </a:r>
            <a:endParaRPr sz="4100" b="1">
              <a:solidFill>
                <a:schemeClr val="accent6"/>
              </a:solidFill>
            </a:endParaRPr>
          </a:p>
          <a:p>
            <a:pPr marL="0" lvl="0" indent="0" algn="ctr" rtl="0">
              <a:lnSpc>
                <a:spcPct val="115000"/>
              </a:lnSpc>
              <a:spcBef>
                <a:spcPts val="1200"/>
              </a:spcBef>
              <a:spcAft>
                <a:spcPts val="1200"/>
              </a:spcAft>
              <a:buNone/>
            </a:pPr>
            <a:r>
              <a:rPr lang="en" sz="4100" b="1">
                <a:solidFill>
                  <a:schemeClr val="accent6"/>
                </a:solidFill>
              </a:rPr>
              <a:t>Resources + Services</a:t>
            </a:r>
            <a:endParaRPr sz="4100">
              <a:solidFill>
                <a:schemeClr val="accent6"/>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43"/>
          <p:cNvSpPr txBox="1"/>
          <p:nvPr/>
        </p:nvSpPr>
        <p:spPr>
          <a:xfrm>
            <a:off x="2702125" y="1971775"/>
            <a:ext cx="4671300" cy="17109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First Year Programs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FYP Peer Mentors</a:t>
            </a:r>
            <a:endParaRPr sz="1800">
              <a:solidFill>
                <a:schemeClr val="dk1"/>
              </a:solidFill>
              <a:latin typeface="Roboto Slab"/>
              <a:ea typeface="Roboto Slab"/>
              <a:cs typeface="Roboto Slab"/>
              <a:sym typeface="Roboto Slab"/>
            </a:endParaRPr>
          </a:p>
        </p:txBody>
      </p:sp>
      <p:sp>
        <p:nvSpPr>
          <p:cNvPr id="229" name="Google Shape;229;p43"/>
          <p:cNvSpPr txBox="1"/>
          <p:nvPr/>
        </p:nvSpPr>
        <p:spPr>
          <a:xfrm>
            <a:off x="1683325" y="736450"/>
            <a:ext cx="6339900" cy="815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100" b="1">
                <a:solidFill>
                  <a:schemeClr val="accent5"/>
                </a:solidFill>
                <a:latin typeface="Roboto Slab"/>
                <a:ea typeface="Roboto Slab"/>
                <a:cs typeface="Roboto Slab"/>
                <a:sym typeface="Roboto Slab"/>
              </a:rPr>
              <a:t>  First Year Students</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6"/>
          <p:cNvSpPr txBox="1">
            <a:spLocks noGrp="1"/>
          </p:cNvSpPr>
          <p:nvPr>
            <p:ph type="ctrTitle"/>
          </p:nvPr>
        </p:nvSpPr>
        <p:spPr>
          <a:xfrm>
            <a:off x="1705152" y="1708650"/>
            <a:ext cx="5783400" cy="1457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000"/>
              <a:buNone/>
            </a:pPr>
            <a:r>
              <a:rPr lang="en" sz="4100" b="1"/>
              <a:t>You Paid For It, Use It:</a:t>
            </a:r>
            <a:endParaRPr sz="4100" b="1"/>
          </a:p>
          <a:p>
            <a:pPr marL="0" lvl="0" indent="0" algn="ctr" rtl="0">
              <a:lnSpc>
                <a:spcPct val="100000"/>
              </a:lnSpc>
              <a:spcBef>
                <a:spcPts val="0"/>
              </a:spcBef>
              <a:spcAft>
                <a:spcPts val="0"/>
              </a:spcAft>
              <a:buSzPts val="4000"/>
              <a:buNone/>
            </a:pPr>
            <a:r>
              <a:rPr lang="en" sz="4100" b="1"/>
              <a:t>Resources + Services at City Tech</a:t>
            </a:r>
            <a:endParaRPr sz="4100" b="1"/>
          </a:p>
        </p:txBody>
      </p:sp>
      <p:sp>
        <p:nvSpPr>
          <p:cNvPr id="127" name="Google Shape;127;p26"/>
          <p:cNvSpPr txBox="1"/>
          <p:nvPr/>
        </p:nvSpPr>
        <p:spPr>
          <a:xfrm>
            <a:off x="1731650" y="3089854"/>
            <a:ext cx="5783400" cy="1457400"/>
          </a:xfrm>
          <a:prstGeom prst="rect">
            <a:avLst/>
          </a:prstGeom>
          <a:noFill/>
          <a:ln>
            <a:noFill/>
          </a:ln>
        </p:spPr>
        <p:txBody>
          <a:bodyPr spcFirstLastPara="1" wrap="square" lIns="91425" tIns="91425" rIns="91425" bIns="91425" anchor="t" anchorCtr="0">
            <a:normAutofit lnSpcReduction="10000"/>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4</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US" sz="2200" dirty="0">
                <a:solidFill>
                  <a:schemeClr val="accent6"/>
                </a:solidFill>
                <a:latin typeface="Roboto Slab"/>
                <a:ea typeface="Roboto Slab"/>
                <a:cs typeface="Roboto Slab"/>
                <a:sym typeface="Roboto Slab"/>
              </a:rPr>
              <a:t>08/17/2023</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Glenda Perreira</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128" name="Google Shape;128;p26"/>
          <p:cNvGrpSpPr/>
          <p:nvPr/>
        </p:nvGrpSpPr>
        <p:grpSpPr>
          <a:xfrm>
            <a:off x="86851" y="4448817"/>
            <a:ext cx="1273858" cy="607271"/>
            <a:chOff x="86851" y="4297675"/>
            <a:chExt cx="1881900" cy="758425"/>
          </a:xfrm>
        </p:grpSpPr>
        <p:pic>
          <p:nvPicPr>
            <p:cNvPr id="129" name="Google Shape;129;p26"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130" name="Google Shape;130;p26"/>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44"/>
          <p:cNvSpPr txBox="1"/>
          <p:nvPr/>
        </p:nvSpPr>
        <p:spPr>
          <a:xfrm>
            <a:off x="1978825" y="1770300"/>
            <a:ext cx="6046500" cy="1710900"/>
          </a:xfrm>
          <a:prstGeom prst="rect">
            <a:avLst/>
          </a:prstGeom>
          <a:noFill/>
          <a:ln>
            <a:noFill/>
          </a:ln>
        </p:spPr>
        <p:txBody>
          <a:bodyPr spcFirstLastPara="1" wrap="square" lIns="91425" tIns="91425" rIns="91425" bIns="91425" anchor="t" anchorCtr="0">
            <a:noAutofit/>
          </a:bodyPr>
          <a:lstStyle/>
          <a:p>
            <a:pPr marL="457200" lvl="0" indent="0" algn="l" rtl="0">
              <a:lnSpc>
                <a:spcPct val="150000"/>
              </a:lnSpc>
              <a:spcBef>
                <a:spcPts val="0"/>
              </a:spcBef>
              <a:spcAft>
                <a:spcPts val="0"/>
              </a:spcAft>
              <a:buNone/>
            </a:pP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Student Government Association (SGA)</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NYPIRG</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CUNY ServiceCorps</a:t>
            </a:r>
            <a:endParaRPr sz="1800">
              <a:solidFill>
                <a:schemeClr val="dk1"/>
              </a:solidFill>
              <a:latin typeface="Roboto Slab"/>
              <a:ea typeface="Roboto Slab"/>
              <a:cs typeface="Roboto Slab"/>
              <a:sym typeface="Roboto Slab"/>
            </a:endParaRPr>
          </a:p>
        </p:txBody>
      </p:sp>
      <p:sp>
        <p:nvSpPr>
          <p:cNvPr id="235" name="Google Shape;235;p44"/>
          <p:cNvSpPr txBox="1"/>
          <p:nvPr/>
        </p:nvSpPr>
        <p:spPr>
          <a:xfrm>
            <a:off x="-3425" y="807225"/>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Student Leaders</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45"/>
          <p:cNvSpPr txBox="1"/>
          <p:nvPr/>
        </p:nvSpPr>
        <p:spPr>
          <a:xfrm>
            <a:off x="1990675" y="1817725"/>
            <a:ext cx="6046500" cy="1710900"/>
          </a:xfrm>
          <a:prstGeom prst="rect">
            <a:avLst/>
          </a:prstGeom>
          <a:noFill/>
          <a:ln>
            <a:noFill/>
          </a:ln>
        </p:spPr>
        <p:txBody>
          <a:bodyPr spcFirstLastPara="1" wrap="square" lIns="91425" tIns="91425" rIns="91425" bIns="91425" anchor="t" anchorCtr="0">
            <a:noAutofit/>
          </a:bodyPr>
          <a:lstStyle/>
          <a:p>
            <a:pPr marL="457200" lvl="0" indent="0" algn="l" rtl="0">
              <a:lnSpc>
                <a:spcPct val="150000"/>
              </a:lnSpc>
              <a:spcBef>
                <a:spcPts val="0"/>
              </a:spcBef>
              <a:spcAft>
                <a:spcPts val="0"/>
              </a:spcAft>
              <a:buNone/>
            </a:pP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Student Life + Development (SLD)</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Yellow Jacket Journey (Presence)</a:t>
            </a:r>
            <a:endParaRPr sz="1800">
              <a:solidFill>
                <a:schemeClr val="dk1"/>
              </a:solidFill>
              <a:latin typeface="Roboto Slab"/>
              <a:ea typeface="Roboto Slab"/>
              <a:cs typeface="Roboto Slab"/>
              <a:sym typeface="Roboto Slab"/>
            </a:endParaRPr>
          </a:p>
        </p:txBody>
      </p:sp>
      <p:sp>
        <p:nvSpPr>
          <p:cNvPr id="241" name="Google Shape;241;p45"/>
          <p:cNvSpPr txBox="1"/>
          <p:nvPr/>
        </p:nvSpPr>
        <p:spPr>
          <a:xfrm>
            <a:off x="-3425" y="807225"/>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Student Clubs + Events</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46"/>
          <p:cNvSpPr txBox="1"/>
          <p:nvPr/>
        </p:nvSpPr>
        <p:spPr>
          <a:xfrm>
            <a:off x="1402375" y="315100"/>
            <a:ext cx="5780700" cy="792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Professional </a:t>
            </a:r>
            <a:endParaRPr sz="4100" b="1">
              <a:solidFill>
                <a:schemeClr val="accent5"/>
              </a:solidFill>
              <a:latin typeface="Roboto Slab"/>
              <a:ea typeface="Roboto Slab"/>
              <a:cs typeface="Roboto Slab"/>
              <a:sym typeface="Roboto Slab"/>
            </a:endParaRPr>
          </a:p>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Development Center</a:t>
            </a:r>
            <a:endParaRPr sz="4100" b="1">
              <a:solidFill>
                <a:schemeClr val="accent5"/>
              </a:solidFill>
              <a:latin typeface="Roboto Slab"/>
              <a:ea typeface="Roboto Slab"/>
              <a:cs typeface="Roboto Slab"/>
              <a:sym typeface="Roboto Slab"/>
            </a:endParaRPr>
          </a:p>
          <a:p>
            <a:pPr marL="0" lvl="0" indent="0" algn="ctr" rtl="0">
              <a:spcBef>
                <a:spcPts val="0"/>
              </a:spcBef>
              <a:spcAft>
                <a:spcPts val="0"/>
              </a:spcAft>
              <a:buNone/>
            </a:pPr>
            <a:endParaRPr sz="4100" b="1">
              <a:solidFill>
                <a:schemeClr val="accent5"/>
              </a:solidFill>
              <a:latin typeface="Roboto Slab"/>
              <a:ea typeface="Roboto Slab"/>
              <a:cs typeface="Roboto Slab"/>
              <a:sym typeface="Roboto Slab"/>
            </a:endParaRPr>
          </a:p>
        </p:txBody>
      </p:sp>
      <p:sp>
        <p:nvSpPr>
          <p:cNvPr id="247" name="Google Shape;247;p46"/>
          <p:cNvSpPr txBox="1"/>
          <p:nvPr/>
        </p:nvSpPr>
        <p:spPr>
          <a:xfrm>
            <a:off x="1872525" y="1776825"/>
            <a:ext cx="6742800" cy="3246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Exploring majors, interests, and values</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Resume and Cover letter critiques  </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Interview preparation &amp; Mock interviews</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Graduate School Exploration</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Virtual Workshops &amp; Seminars</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Virtual Informational Sessions with Employers </a:t>
            </a:r>
            <a:endParaRPr sz="1800">
              <a:solidFill>
                <a:schemeClr val="dk1"/>
              </a:solidFill>
              <a:latin typeface="Roboto Slab"/>
              <a:ea typeface="Roboto Slab"/>
              <a:cs typeface="Roboto Slab"/>
              <a:sym typeface="Roboto Slab"/>
            </a:endParaRPr>
          </a:p>
          <a:p>
            <a:pPr marL="457200" lvl="0" indent="-342900" algn="l" rtl="0">
              <a:lnSpc>
                <a:spcPct val="115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Virtual Networking Events</a:t>
            </a:r>
            <a:endParaRPr sz="1800">
              <a:solidFill>
                <a:schemeClr val="dk1"/>
              </a:solidFill>
              <a:latin typeface="Roboto Slab"/>
              <a:ea typeface="Roboto Slab"/>
              <a:cs typeface="Roboto Slab"/>
              <a:sym typeface="Roboto Slab"/>
            </a:endParaRPr>
          </a:p>
          <a:p>
            <a:pPr marL="457200" lvl="0" indent="-342900" algn="l" rtl="0">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Website</a:t>
            </a:r>
            <a:endParaRPr sz="1800">
              <a:solidFill>
                <a:schemeClr val="dk1"/>
              </a:solidFill>
              <a:latin typeface="Roboto Slab"/>
              <a:ea typeface="Roboto Slab"/>
              <a:cs typeface="Roboto Slab"/>
              <a:sym typeface="Roboto Slab"/>
            </a:endParaRPr>
          </a:p>
          <a:p>
            <a:pPr marL="457200" lvl="0" indent="0" algn="l" rtl="0">
              <a:spcBef>
                <a:spcPts val="0"/>
              </a:spcBef>
              <a:spcAft>
                <a:spcPts val="0"/>
              </a:spcAft>
              <a:buNone/>
            </a:pPr>
            <a:endParaRPr sz="1800">
              <a:solidFill>
                <a:schemeClr val="dk1"/>
              </a:solidFill>
              <a:latin typeface="Roboto Slab"/>
              <a:ea typeface="Roboto Slab"/>
              <a:cs typeface="Roboto Slab"/>
              <a:sym typeface="Roboto Slab"/>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47"/>
          <p:cNvSpPr txBox="1"/>
          <p:nvPr/>
        </p:nvSpPr>
        <p:spPr>
          <a:xfrm>
            <a:off x="150" y="-400675"/>
            <a:ext cx="91440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Workshops and Speakers</a:t>
            </a:r>
            <a:endParaRPr sz="4100" b="1">
              <a:solidFill>
                <a:schemeClr val="accent5"/>
              </a:solidFill>
              <a:latin typeface="Roboto Slab"/>
              <a:ea typeface="Roboto Slab"/>
              <a:cs typeface="Roboto Slab"/>
              <a:sym typeface="Roboto Slab"/>
            </a:endParaRPr>
          </a:p>
        </p:txBody>
      </p:sp>
      <p:sp>
        <p:nvSpPr>
          <p:cNvPr id="253" name="Google Shape;253;p47"/>
          <p:cNvSpPr txBox="1"/>
          <p:nvPr/>
        </p:nvSpPr>
        <p:spPr>
          <a:xfrm>
            <a:off x="2263625" y="2107100"/>
            <a:ext cx="4752300" cy="19044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Targeted topics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Experts in different areas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Department specific</a:t>
            </a:r>
            <a:endParaRPr sz="1800">
              <a:solidFill>
                <a:schemeClr val="dk1"/>
              </a:solidFill>
              <a:latin typeface="Roboto Slab"/>
              <a:ea typeface="Roboto Slab"/>
              <a:cs typeface="Roboto Slab"/>
              <a:sym typeface="Roboto Slab"/>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7"/>
        <p:cNvGrpSpPr/>
        <p:nvPr/>
      </p:nvGrpSpPr>
      <p:grpSpPr>
        <a:xfrm>
          <a:off x="0" y="0"/>
          <a:ext cx="0" cy="0"/>
          <a:chOff x="0" y="0"/>
          <a:chExt cx="0" cy="0"/>
        </a:xfrm>
      </p:grpSpPr>
      <p:sp>
        <p:nvSpPr>
          <p:cNvPr id="258" name="Google Shape;258;p48"/>
          <p:cNvSpPr txBox="1">
            <a:spLocks noGrp="1"/>
          </p:cNvSpPr>
          <p:nvPr>
            <p:ph type="title"/>
          </p:nvPr>
        </p:nvSpPr>
        <p:spPr>
          <a:xfrm>
            <a:off x="0" y="1764950"/>
            <a:ext cx="9144000" cy="907500"/>
          </a:xfrm>
          <a:prstGeom prst="rect">
            <a:avLst/>
          </a:prstGeom>
        </p:spPr>
        <p:txBody>
          <a:bodyPr spcFirstLastPara="1" wrap="square" lIns="91425" tIns="91425" rIns="91425" bIns="91425" anchor="b" anchorCtr="0">
            <a:noAutofit/>
          </a:bodyPr>
          <a:lstStyle/>
          <a:p>
            <a:pPr marL="0" lvl="0" indent="0" algn="ctr" rtl="0">
              <a:lnSpc>
                <a:spcPct val="115000"/>
              </a:lnSpc>
              <a:spcBef>
                <a:spcPts val="0"/>
              </a:spcBef>
              <a:spcAft>
                <a:spcPts val="0"/>
              </a:spcAft>
              <a:buNone/>
            </a:pPr>
            <a:r>
              <a:rPr lang="en" sz="4100" b="1">
                <a:solidFill>
                  <a:schemeClr val="accent5"/>
                </a:solidFill>
              </a:rPr>
              <a:t>Technology </a:t>
            </a:r>
            <a:endParaRPr sz="4100" b="1">
              <a:solidFill>
                <a:schemeClr val="accent5"/>
              </a:solidFill>
            </a:endParaRPr>
          </a:p>
          <a:p>
            <a:pPr marL="0" lvl="0" indent="0" algn="ctr" rtl="0">
              <a:lnSpc>
                <a:spcPct val="115000"/>
              </a:lnSpc>
              <a:spcBef>
                <a:spcPts val="1200"/>
              </a:spcBef>
              <a:spcAft>
                <a:spcPts val="1200"/>
              </a:spcAft>
              <a:buNone/>
            </a:pPr>
            <a:r>
              <a:rPr lang="en" sz="4100" b="1">
                <a:solidFill>
                  <a:schemeClr val="accent5"/>
                </a:solidFill>
              </a:rPr>
              <a:t>Resources + Services</a:t>
            </a:r>
            <a:endParaRPr sz="4100">
              <a:solidFill>
                <a:schemeClr val="accent5"/>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62"/>
        <p:cNvGrpSpPr/>
        <p:nvPr/>
      </p:nvGrpSpPr>
      <p:grpSpPr>
        <a:xfrm>
          <a:off x="0" y="0"/>
          <a:ext cx="0" cy="0"/>
          <a:chOff x="0" y="0"/>
          <a:chExt cx="0" cy="0"/>
        </a:xfrm>
      </p:grpSpPr>
      <p:sp>
        <p:nvSpPr>
          <p:cNvPr id="263" name="Google Shape;263;p49"/>
          <p:cNvSpPr txBox="1"/>
          <p:nvPr/>
        </p:nvSpPr>
        <p:spPr>
          <a:xfrm>
            <a:off x="-1" y="-435650"/>
            <a:ext cx="9144000" cy="20526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Computer Labs</a:t>
            </a:r>
            <a:endParaRPr sz="4100" b="1">
              <a:solidFill>
                <a:schemeClr val="accent5"/>
              </a:solidFill>
              <a:latin typeface="Roboto Slab"/>
              <a:ea typeface="Roboto Slab"/>
              <a:cs typeface="Roboto Slab"/>
              <a:sym typeface="Roboto Slab"/>
            </a:endParaRPr>
          </a:p>
        </p:txBody>
      </p:sp>
      <p:sp>
        <p:nvSpPr>
          <p:cNvPr id="264" name="Google Shape;264;p49"/>
          <p:cNvSpPr txBox="1"/>
          <p:nvPr/>
        </p:nvSpPr>
        <p:spPr>
          <a:xfrm>
            <a:off x="1576225" y="1819200"/>
            <a:ext cx="6553800" cy="23262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Atrium Learning Center, Library Building, ground floor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Library, 4th floor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General Building, 6th floor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Vorhees, 2nd floor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Virtual Computer Lab</a:t>
            </a:r>
            <a:endParaRPr sz="1800">
              <a:solidFill>
                <a:schemeClr val="dk1"/>
              </a:solidFill>
              <a:latin typeface="Roboto Slab"/>
              <a:ea typeface="Roboto Slab"/>
              <a:cs typeface="Roboto Slab"/>
              <a:sym typeface="Roboto Slab"/>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8"/>
        <p:cNvGrpSpPr/>
        <p:nvPr/>
      </p:nvGrpSpPr>
      <p:grpSpPr>
        <a:xfrm>
          <a:off x="0" y="0"/>
          <a:ext cx="0" cy="0"/>
          <a:chOff x="0" y="0"/>
          <a:chExt cx="0" cy="0"/>
        </a:xfrm>
      </p:grpSpPr>
      <p:sp>
        <p:nvSpPr>
          <p:cNvPr id="269" name="Google Shape;269;p50"/>
          <p:cNvSpPr txBox="1"/>
          <p:nvPr/>
        </p:nvSpPr>
        <p:spPr>
          <a:xfrm>
            <a:off x="4859200" y="1794375"/>
            <a:ext cx="3792300" cy="2654100"/>
          </a:xfrm>
          <a:prstGeom prst="rect">
            <a:avLst/>
          </a:prstGeom>
          <a:noFill/>
          <a:ln>
            <a:noFill/>
          </a:ln>
        </p:spPr>
        <p:txBody>
          <a:bodyPr spcFirstLastPara="1" wrap="square" lIns="91425" tIns="91425" rIns="91425" bIns="91425" anchor="t" anchorCtr="0">
            <a:normAutofit/>
          </a:bodyPr>
          <a:lstStyle/>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OpenLab</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Zoom</a:t>
            </a:r>
            <a:endParaRPr sz="1800">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Specialized Programs + Tools</a:t>
            </a:r>
            <a:endParaRPr sz="1800">
              <a:solidFill>
                <a:schemeClr val="dk1"/>
              </a:solidFill>
              <a:latin typeface="Roboto Slab"/>
              <a:ea typeface="Roboto Slab"/>
              <a:cs typeface="Roboto Slab"/>
              <a:sym typeface="Roboto Slab"/>
            </a:endParaRPr>
          </a:p>
          <a:p>
            <a:pPr marL="457200" marR="0" lvl="0" indent="0" algn="l" rtl="0">
              <a:lnSpc>
                <a:spcPct val="150000"/>
              </a:lnSpc>
              <a:spcBef>
                <a:spcPts val="0"/>
              </a:spcBef>
              <a:spcAft>
                <a:spcPts val="0"/>
              </a:spcAft>
              <a:buNone/>
            </a:pPr>
            <a:endParaRPr sz="1800" i="0" u="none" strike="noStrike" cap="none">
              <a:solidFill>
                <a:schemeClr val="dk1"/>
              </a:solidFill>
              <a:latin typeface="Roboto Slab"/>
              <a:ea typeface="Roboto Slab"/>
              <a:cs typeface="Roboto Slab"/>
              <a:sym typeface="Roboto Slab"/>
            </a:endParaRPr>
          </a:p>
        </p:txBody>
      </p:sp>
      <p:sp>
        <p:nvSpPr>
          <p:cNvPr id="270" name="Google Shape;270;p50"/>
          <p:cNvSpPr txBox="1"/>
          <p:nvPr/>
        </p:nvSpPr>
        <p:spPr>
          <a:xfrm>
            <a:off x="745875" y="1794375"/>
            <a:ext cx="3947400" cy="2654100"/>
          </a:xfrm>
          <a:prstGeom prst="rect">
            <a:avLst/>
          </a:prstGeom>
          <a:noFill/>
          <a:ln>
            <a:noFill/>
          </a:ln>
        </p:spPr>
        <p:txBody>
          <a:bodyPr spcFirstLastPara="1" wrap="square" lIns="91425" tIns="91425" rIns="91425" bIns="91425" anchor="t" anchorCtr="0">
            <a:normAutofit/>
          </a:bodyPr>
          <a:lstStyle/>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CUNYFirst</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CT email</a:t>
            </a:r>
            <a:r>
              <a:rPr lang="en" sz="1800" i="0" u="none" strike="noStrike" cap="none">
                <a:solidFill>
                  <a:schemeClr val="dk1"/>
                </a:solidFill>
                <a:latin typeface="Roboto Slab"/>
                <a:ea typeface="Roboto Slab"/>
                <a:cs typeface="Roboto Slab"/>
                <a:sym typeface="Roboto Slab"/>
              </a:rPr>
              <a:t> + </a:t>
            </a:r>
            <a:r>
              <a:rPr lang="en" sz="1800" i="0" u="sng" strike="noStrike" cap="none">
                <a:solidFill>
                  <a:schemeClr val="dk1"/>
                </a:solidFill>
                <a:latin typeface="Roboto Slab"/>
                <a:ea typeface="Roboto Slab"/>
                <a:cs typeface="Roboto Slab"/>
                <a:sym typeface="Roboto Slab"/>
                <a:hlinkClick r:id="rId7">
                  <a:extLst>
                    <a:ext uri="{A12FA001-AC4F-418D-AE19-62706E023703}">
                      <ahyp:hlinkClr xmlns:ahyp="http://schemas.microsoft.com/office/drawing/2018/hyperlinkcolor" val="tx"/>
                    </a:ext>
                  </a:extLst>
                </a:hlinkClick>
              </a:rPr>
              <a:t>Email Lookup</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8">
                  <a:extLst>
                    <a:ext uri="{A12FA001-AC4F-418D-AE19-62706E023703}">
                      <ahyp:hlinkClr xmlns:ahyp="http://schemas.microsoft.com/office/drawing/2018/hyperlinkcolor" val="tx"/>
                    </a:ext>
                  </a:extLst>
                </a:hlinkClick>
              </a:rPr>
              <a:t>One Drive + Microsoft Office</a:t>
            </a:r>
            <a:endParaRPr sz="1800" i="0" u="none" strike="noStrike" cap="none">
              <a:solidFill>
                <a:schemeClr val="dk1"/>
              </a:solidFill>
              <a:latin typeface="Roboto Slab"/>
              <a:ea typeface="Roboto Slab"/>
              <a:cs typeface="Roboto Slab"/>
              <a:sym typeface="Roboto Slab"/>
            </a:endParaRPr>
          </a:p>
          <a:p>
            <a:pPr marL="457200" marR="0" lvl="0" indent="-342900" algn="l" rtl="0">
              <a:lnSpc>
                <a:spcPct val="150000"/>
              </a:lnSpc>
              <a:spcBef>
                <a:spcPts val="0"/>
              </a:spcBef>
              <a:spcAft>
                <a:spcPts val="0"/>
              </a:spcAft>
              <a:buClr>
                <a:schemeClr val="dk1"/>
              </a:buClr>
              <a:buSzPts val="1800"/>
              <a:buFont typeface="Roboto Slab"/>
              <a:buChar char="●"/>
            </a:pPr>
            <a:r>
              <a:rPr lang="en" sz="1800" i="0" u="sng" strike="noStrike" cap="none">
                <a:solidFill>
                  <a:schemeClr val="dk1"/>
                </a:solidFill>
                <a:latin typeface="Roboto Slab"/>
                <a:ea typeface="Roboto Slab"/>
                <a:cs typeface="Roboto Slab"/>
                <a:sym typeface="Roboto Slab"/>
                <a:hlinkClick r:id="rId9">
                  <a:extLst>
                    <a:ext uri="{A12FA001-AC4F-418D-AE19-62706E023703}">
                      <ahyp:hlinkClr xmlns:ahyp="http://schemas.microsoft.com/office/drawing/2018/hyperlinkcolor" val="tx"/>
                    </a:ext>
                  </a:extLst>
                </a:hlinkClick>
              </a:rPr>
              <a:t>Blackboard</a:t>
            </a:r>
            <a:endParaRPr sz="1800" i="0" u="none" strike="noStrike" cap="none">
              <a:solidFill>
                <a:schemeClr val="dk1"/>
              </a:solidFill>
              <a:latin typeface="Roboto Slab"/>
              <a:ea typeface="Roboto Slab"/>
              <a:cs typeface="Roboto Slab"/>
              <a:sym typeface="Roboto Slab"/>
            </a:endParaRPr>
          </a:p>
        </p:txBody>
      </p:sp>
      <p:sp>
        <p:nvSpPr>
          <p:cNvPr id="271" name="Google Shape;271;p50"/>
          <p:cNvSpPr txBox="1"/>
          <p:nvPr/>
        </p:nvSpPr>
        <p:spPr>
          <a:xfrm>
            <a:off x="100" y="-100450"/>
            <a:ext cx="9144000" cy="14433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Student Help Desk</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75"/>
        <p:cNvGrpSpPr/>
        <p:nvPr/>
      </p:nvGrpSpPr>
      <p:grpSpPr>
        <a:xfrm>
          <a:off x="0" y="0"/>
          <a:ext cx="0" cy="0"/>
          <a:chOff x="0" y="0"/>
          <a:chExt cx="0" cy="0"/>
        </a:xfrm>
      </p:grpSpPr>
      <p:sp>
        <p:nvSpPr>
          <p:cNvPr id="276" name="Google Shape;276;p51"/>
          <p:cNvSpPr txBox="1">
            <a:spLocks noGrp="1"/>
          </p:cNvSpPr>
          <p:nvPr>
            <p:ph type="title"/>
          </p:nvPr>
        </p:nvSpPr>
        <p:spPr>
          <a:xfrm>
            <a:off x="480750" y="1764950"/>
            <a:ext cx="8222100" cy="907500"/>
          </a:xfrm>
          <a:prstGeom prst="rect">
            <a:avLst/>
          </a:prstGeom>
        </p:spPr>
        <p:txBody>
          <a:bodyPr spcFirstLastPara="1" wrap="square" lIns="91425" tIns="91425" rIns="91425" bIns="91425" anchor="b" anchorCtr="0">
            <a:normAutofit fontScale="90000"/>
          </a:bodyPr>
          <a:lstStyle/>
          <a:p>
            <a:pPr marL="0" lvl="0" indent="0" algn="ctr" rtl="0">
              <a:lnSpc>
                <a:spcPct val="115000"/>
              </a:lnSpc>
              <a:spcBef>
                <a:spcPts val="0"/>
              </a:spcBef>
              <a:spcAft>
                <a:spcPts val="1200"/>
              </a:spcAft>
              <a:buNone/>
            </a:pPr>
            <a:r>
              <a:rPr lang="en" sz="4100" b="1">
                <a:solidFill>
                  <a:schemeClr val="accent5"/>
                </a:solidFill>
              </a:rPr>
              <a:t>Targeted Resources + Services</a:t>
            </a:r>
            <a:endParaRPr sz="4100">
              <a:solidFill>
                <a:schemeClr val="accent5"/>
              </a:solidFil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1" name="Google Shape;281;p52"/>
          <p:cNvSpPr txBox="1"/>
          <p:nvPr/>
        </p:nvSpPr>
        <p:spPr>
          <a:xfrm>
            <a:off x="2062125" y="1669450"/>
            <a:ext cx="5416200" cy="461700"/>
          </a:xfrm>
          <a:prstGeom prst="rect">
            <a:avLst/>
          </a:prstGeom>
          <a:noFill/>
          <a:ln>
            <a:noFill/>
          </a:ln>
        </p:spPr>
        <p:txBody>
          <a:bodyPr spcFirstLastPara="1" wrap="square" lIns="91425" tIns="91425" rIns="91425" bIns="91425" anchor="ctr" anchorCtr="0">
            <a:spAutoFit/>
          </a:bodyPr>
          <a:lstStyle/>
          <a:p>
            <a:pPr marL="0" lvl="0" indent="0" algn="l" rtl="0">
              <a:lnSpc>
                <a:spcPct val="150000"/>
              </a:lnSpc>
              <a:spcBef>
                <a:spcPts val="0"/>
              </a:spcBef>
              <a:spcAft>
                <a:spcPts val="0"/>
              </a:spcAft>
              <a:buNone/>
            </a:pPr>
            <a:endParaRPr sz="1800">
              <a:solidFill>
                <a:schemeClr val="dk1"/>
              </a:solidFill>
              <a:latin typeface="Roboto Slab"/>
              <a:ea typeface="Roboto Slab"/>
              <a:cs typeface="Roboto Slab"/>
              <a:sym typeface="Roboto Slab"/>
            </a:endParaRPr>
          </a:p>
        </p:txBody>
      </p:sp>
      <p:sp>
        <p:nvSpPr>
          <p:cNvPr id="282" name="Google Shape;282;p52"/>
          <p:cNvSpPr txBox="1"/>
          <p:nvPr/>
        </p:nvSpPr>
        <p:spPr>
          <a:xfrm>
            <a:off x="0" y="689700"/>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endParaRPr sz="4100" b="1">
              <a:solidFill>
                <a:schemeClr val="accent5"/>
              </a:solidFill>
              <a:latin typeface="Roboto Slab"/>
              <a:ea typeface="Roboto Slab"/>
              <a:cs typeface="Roboto Slab"/>
              <a:sym typeface="Roboto Slab"/>
            </a:endParaRPr>
          </a:p>
        </p:txBody>
      </p:sp>
      <p:sp>
        <p:nvSpPr>
          <p:cNvPr id="283" name="Google Shape;283;p52"/>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100" b="1">
                <a:solidFill>
                  <a:schemeClr val="accent5"/>
                </a:solidFill>
              </a:rPr>
              <a:t>Student Health + Well-Being</a:t>
            </a:r>
            <a:endParaRPr sz="4100" b="1">
              <a:solidFill>
                <a:schemeClr val="accent5"/>
              </a:solidFill>
            </a:endParaRPr>
          </a:p>
        </p:txBody>
      </p:sp>
      <p:sp>
        <p:nvSpPr>
          <p:cNvPr id="284" name="Google Shape;284;p52"/>
          <p:cNvSpPr txBox="1">
            <a:spLocks noGrp="1"/>
          </p:cNvSpPr>
          <p:nvPr>
            <p:ph type="body" idx="1"/>
          </p:nvPr>
        </p:nvSpPr>
        <p:spPr>
          <a:xfrm>
            <a:off x="722925" y="1794625"/>
            <a:ext cx="3664800" cy="3078900"/>
          </a:xfrm>
          <a:prstGeom prst="rect">
            <a:avLst/>
          </a:prstGeom>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3"/>
              </a:rPr>
              <a:t>Counseling Services</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4"/>
              </a:rPr>
              <a:t>Community Standards</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5"/>
              </a:rPr>
              <a:t>Wellness Center</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6"/>
              </a:rPr>
              <a:t>Pop-up Food Pantry</a:t>
            </a:r>
            <a:endParaRPr sz="1800">
              <a:latin typeface="Roboto Slab"/>
              <a:ea typeface="Roboto Slab"/>
              <a:cs typeface="Roboto Slab"/>
              <a:sym typeface="Roboto Slab"/>
            </a:endParaRPr>
          </a:p>
          <a:p>
            <a:pPr marL="0" lvl="0" indent="0" algn="l" rtl="0">
              <a:lnSpc>
                <a:spcPct val="150000"/>
              </a:lnSpc>
              <a:spcBef>
                <a:spcPts val="0"/>
              </a:spcBef>
              <a:spcAft>
                <a:spcPts val="0"/>
              </a:spcAft>
              <a:buNone/>
            </a:pPr>
            <a:endParaRPr sz="1800">
              <a:latin typeface="Roboto Slab"/>
              <a:ea typeface="Roboto Slab"/>
              <a:cs typeface="Roboto Slab"/>
              <a:sym typeface="Roboto Slab"/>
            </a:endParaRPr>
          </a:p>
          <a:p>
            <a:pPr marL="0" lvl="0" indent="0" algn="l" rtl="0">
              <a:spcBef>
                <a:spcPts val="0"/>
              </a:spcBef>
              <a:spcAft>
                <a:spcPts val="1200"/>
              </a:spcAft>
              <a:buNone/>
            </a:pPr>
            <a:endParaRPr sz="1800">
              <a:latin typeface="Roboto Slab"/>
              <a:ea typeface="Roboto Slab"/>
              <a:cs typeface="Roboto Slab"/>
              <a:sym typeface="Roboto Slab"/>
            </a:endParaRPr>
          </a:p>
        </p:txBody>
      </p:sp>
      <p:sp>
        <p:nvSpPr>
          <p:cNvPr id="285" name="Google Shape;285;p52"/>
          <p:cNvSpPr txBox="1">
            <a:spLocks noGrp="1"/>
          </p:cNvSpPr>
          <p:nvPr>
            <p:ph type="body" idx="2"/>
          </p:nvPr>
        </p:nvSpPr>
        <p:spPr>
          <a:xfrm>
            <a:off x="4065025" y="1794625"/>
            <a:ext cx="4691100" cy="3078900"/>
          </a:xfrm>
          <a:prstGeom prst="rect">
            <a:avLst/>
          </a:prstGeom>
        </p:spPr>
        <p:txBody>
          <a:bodyPr spcFirstLastPara="1" wrap="square" lIns="91425" tIns="91425" rIns="91425" bIns="91425" anchor="t" anchorCtr="0">
            <a:norm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7"/>
              </a:rPr>
              <a:t>Public Safety</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8"/>
              </a:rPr>
              <a:t>Petrie Fund</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latin typeface="Roboto Slab"/>
                <a:ea typeface="Roboto Slab"/>
                <a:cs typeface="Roboto Slab"/>
                <a:sym typeface="Roboto Slab"/>
                <a:hlinkClick r:id="rId9"/>
              </a:rPr>
              <a:t>Fitness Center/Zoom Fitness Classes</a:t>
            </a:r>
            <a:endParaRPr sz="1800">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Gym (opening tbd)</a:t>
            </a:r>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sp>
        <p:nvSpPr>
          <p:cNvPr id="290" name="Google Shape;290;p53"/>
          <p:cNvSpPr txBox="1"/>
          <p:nvPr/>
        </p:nvSpPr>
        <p:spPr>
          <a:xfrm>
            <a:off x="2700475" y="1833275"/>
            <a:ext cx="4203600" cy="2240700"/>
          </a:xfrm>
          <a:prstGeom prst="rect">
            <a:avLst/>
          </a:prstGeom>
          <a:noFill/>
          <a:ln>
            <a:noFill/>
          </a:ln>
        </p:spPr>
        <p:txBody>
          <a:bodyPr spcFirstLastPara="1" wrap="square" lIns="91425" tIns="91425" rIns="91425" bIns="91425" anchor="t" anchorCtr="0">
            <a:no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Black Male Initiative (BMI)</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Veteran Support Services</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Childcare Center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CREAR Futuros</a:t>
            </a:r>
            <a:endParaRPr sz="1800">
              <a:solidFill>
                <a:schemeClr val="dk1"/>
              </a:solidFill>
              <a:latin typeface="Roboto Slab"/>
              <a:ea typeface="Roboto Slab"/>
              <a:cs typeface="Roboto Slab"/>
              <a:sym typeface="Roboto Slab"/>
            </a:endParaRPr>
          </a:p>
        </p:txBody>
      </p:sp>
      <p:sp>
        <p:nvSpPr>
          <p:cNvPr id="291" name="Google Shape;291;p53"/>
          <p:cNvSpPr txBox="1"/>
          <p:nvPr/>
        </p:nvSpPr>
        <p:spPr>
          <a:xfrm>
            <a:off x="0" y="689700"/>
            <a:ext cx="9144000" cy="8157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Affinity Support</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p27"/>
          <p:cNvSpPr txBox="1">
            <a:spLocks noGrp="1"/>
          </p:cNvSpPr>
          <p:nvPr>
            <p:ph type="title"/>
          </p:nvPr>
        </p:nvSpPr>
        <p:spPr>
          <a:xfrm>
            <a:off x="277200" y="1583850"/>
            <a:ext cx="4045200" cy="1482300"/>
          </a:xfrm>
          <a:prstGeom prst="rect">
            <a:avLst/>
          </a:prstGeom>
        </p:spPr>
        <p:txBody>
          <a:bodyPr spcFirstLastPara="1" wrap="square" lIns="91425" tIns="91425" rIns="91425" bIns="91425" anchor="b" anchorCtr="0">
            <a:noAutofit/>
          </a:bodyPr>
          <a:lstStyle/>
          <a:p>
            <a:pPr marL="0" lvl="0" indent="0" algn="ctr" rtl="0">
              <a:spcBef>
                <a:spcPts val="0"/>
              </a:spcBef>
              <a:spcAft>
                <a:spcPts val="0"/>
              </a:spcAft>
              <a:buNone/>
            </a:pPr>
            <a:r>
              <a:rPr lang="en" sz="4900" b="1">
                <a:solidFill>
                  <a:schemeClr val="accent6"/>
                </a:solidFill>
              </a:rPr>
              <a:t>Today’s Topics</a:t>
            </a:r>
            <a:endParaRPr sz="4900" b="1">
              <a:solidFill>
                <a:schemeClr val="accent6"/>
              </a:solidFill>
            </a:endParaRPr>
          </a:p>
        </p:txBody>
      </p:sp>
      <p:sp>
        <p:nvSpPr>
          <p:cNvPr id="136" name="Google Shape;136;p27"/>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College Success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Overview of Resources + Services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Accessing Resources + Services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Asking for Help</a:t>
            </a:r>
            <a:endParaRPr>
              <a:solidFill>
                <a:schemeClr val="accent5"/>
              </a:solidFill>
              <a:latin typeface="Roboto Slab"/>
              <a:ea typeface="Roboto Slab"/>
              <a:cs typeface="Roboto Slab"/>
              <a:sym typeface="Roboto Slab"/>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95"/>
        <p:cNvGrpSpPr/>
        <p:nvPr/>
      </p:nvGrpSpPr>
      <p:grpSpPr>
        <a:xfrm>
          <a:off x="0" y="0"/>
          <a:ext cx="0" cy="0"/>
          <a:chOff x="0" y="0"/>
          <a:chExt cx="0" cy="0"/>
        </a:xfrm>
      </p:grpSpPr>
      <p:sp>
        <p:nvSpPr>
          <p:cNvPr id="296" name="Google Shape;296;p54"/>
          <p:cNvSpPr txBox="1">
            <a:spLocks noGrp="1"/>
          </p:cNvSpPr>
          <p:nvPr>
            <p:ph type="ctrTitle"/>
          </p:nvPr>
        </p:nvSpPr>
        <p:spPr>
          <a:xfrm>
            <a:off x="982700" y="1761950"/>
            <a:ext cx="7354800" cy="2755200"/>
          </a:xfrm>
          <a:prstGeom prst="rect">
            <a:avLst/>
          </a:prstGeom>
        </p:spPr>
        <p:txBody>
          <a:bodyPr spcFirstLastPara="1" wrap="square" lIns="91425" tIns="91425" rIns="91425" bIns="91425" anchor="b" anchorCtr="0">
            <a:spAutoFit/>
          </a:bodyPr>
          <a:lstStyle/>
          <a:p>
            <a:pPr marL="0" lvl="0" indent="0" algn="ctr" rtl="0">
              <a:spcBef>
                <a:spcPts val="0"/>
              </a:spcBef>
              <a:spcAft>
                <a:spcPts val="0"/>
              </a:spcAft>
              <a:buNone/>
            </a:pPr>
            <a:r>
              <a:rPr lang="en" sz="4500" b="1">
                <a:solidFill>
                  <a:schemeClr val="accent5"/>
                </a:solidFill>
              </a:rPr>
              <a:t>Accessing Resources </a:t>
            </a:r>
            <a:endParaRPr sz="4500" b="1">
              <a:solidFill>
                <a:schemeClr val="accent5"/>
              </a:solidFill>
            </a:endParaRPr>
          </a:p>
          <a:p>
            <a:pPr marL="0" lvl="0" indent="0" algn="ctr" rtl="0">
              <a:spcBef>
                <a:spcPts val="0"/>
              </a:spcBef>
              <a:spcAft>
                <a:spcPts val="0"/>
              </a:spcAft>
              <a:buNone/>
            </a:pPr>
            <a:r>
              <a:rPr lang="en" sz="4500" b="1">
                <a:solidFill>
                  <a:schemeClr val="accent5"/>
                </a:solidFill>
              </a:rPr>
              <a:t>+ Services</a:t>
            </a:r>
            <a:r>
              <a:rPr lang="en" sz="6100" b="1">
                <a:solidFill>
                  <a:schemeClr val="accent6"/>
                </a:solidFill>
              </a:rPr>
              <a:t> </a:t>
            </a:r>
            <a:endParaRPr sz="6100" b="1">
              <a:solidFill>
                <a:schemeClr val="accent6"/>
              </a:solidFill>
            </a:endParaRPr>
          </a:p>
          <a:p>
            <a:pPr marL="0" lvl="0" indent="0" algn="ctr" rtl="0">
              <a:spcBef>
                <a:spcPts val="0"/>
              </a:spcBef>
              <a:spcAft>
                <a:spcPts val="0"/>
              </a:spcAft>
              <a:buNone/>
            </a:pPr>
            <a:r>
              <a:rPr lang="en" sz="6100" b="1">
                <a:solidFill>
                  <a:schemeClr val="accent6"/>
                </a:solidFill>
              </a:rPr>
              <a:t>	</a:t>
            </a:r>
            <a:endParaRPr sz="6100" b="1">
              <a:solidFill>
                <a:schemeClr val="accent6"/>
              </a:solidFill>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55"/>
          <p:cNvSpPr txBox="1"/>
          <p:nvPr/>
        </p:nvSpPr>
        <p:spPr>
          <a:xfrm>
            <a:off x="1722175" y="1342225"/>
            <a:ext cx="5911200" cy="19395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100" b="1">
                <a:solidFill>
                  <a:schemeClr val="accent5"/>
                </a:solidFill>
                <a:latin typeface="Roboto Slab"/>
                <a:ea typeface="Roboto Slab"/>
                <a:cs typeface="Roboto Slab"/>
                <a:sym typeface="Roboto Slab"/>
              </a:rPr>
              <a:t>Navigating the </a:t>
            </a:r>
            <a:endParaRPr sz="4100" b="1">
              <a:solidFill>
                <a:schemeClr val="accent5"/>
              </a:solidFill>
              <a:latin typeface="Roboto Slab"/>
              <a:ea typeface="Roboto Slab"/>
              <a:cs typeface="Roboto Slab"/>
              <a:sym typeface="Roboto Slab"/>
            </a:endParaRPr>
          </a:p>
          <a:p>
            <a:pPr marL="457200" lvl="0" indent="457200" algn="l" rtl="0">
              <a:spcBef>
                <a:spcPts val="0"/>
              </a:spcBef>
              <a:spcAft>
                <a:spcPts val="0"/>
              </a:spcAft>
              <a:buNone/>
            </a:pPr>
            <a:r>
              <a:rPr lang="en" sz="4100" b="1">
                <a:solidFill>
                  <a:schemeClr val="accent5"/>
                </a:solidFill>
                <a:latin typeface="Roboto Slab"/>
                <a:ea typeface="Roboto Slab"/>
                <a:cs typeface="Roboto Slab"/>
                <a:sym typeface="Roboto Slab"/>
              </a:rPr>
              <a:t>City Tech Website</a:t>
            </a:r>
            <a:endParaRPr sz="4100" b="1">
              <a:solidFill>
                <a:schemeClr val="accent5"/>
              </a:solidFill>
              <a:latin typeface="Roboto Slab"/>
              <a:ea typeface="Roboto Slab"/>
              <a:cs typeface="Roboto Slab"/>
              <a:sym typeface="Roboto Slab"/>
            </a:endParaRPr>
          </a:p>
          <a:p>
            <a:pPr marL="0" lvl="0" indent="0" algn="l" rtl="0">
              <a:spcBef>
                <a:spcPts val="0"/>
              </a:spcBef>
              <a:spcAft>
                <a:spcPts val="0"/>
              </a:spcAft>
              <a:buNone/>
            </a:pPr>
            <a:endParaRPr>
              <a:latin typeface="Roboto"/>
              <a:ea typeface="Roboto"/>
              <a:cs typeface="Roboto"/>
              <a:sym typeface="Roboto"/>
            </a:endParaRPr>
          </a:p>
          <a:p>
            <a:pPr marL="0" lvl="0" indent="0" algn="ctr" rtl="0">
              <a:spcBef>
                <a:spcPts val="0"/>
              </a:spcBef>
              <a:spcAft>
                <a:spcPts val="0"/>
              </a:spcAft>
              <a:buNone/>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www.citytech.cuny.edu</a:t>
            </a:r>
            <a:endParaRPr sz="1800">
              <a:solidFill>
                <a:schemeClr val="dk1"/>
              </a:solidFill>
              <a:latin typeface="Roboto Slab"/>
              <a:ea typeface="Roboto Slab"/>
              <a:cs typeface="Roboto Slab"/>
              <a:sym typeface="Roboto Slab"/>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05"/>
        <p:cNvGrpSpPr/>
        <p:nvPr/>
      </p:nvGrpSpPr>
      <p:grpSpPr>
        <a:xfrm>
          <a:off x="0" y="0"/>
          <a:ext cx="0" cy="0"/>
          <a:chOff x="0" y="0"/>
          <a:chExt cx="0" cy="0"/>
        </a:xfrm>
      </p:grpSpPr>
      <p:sp>
        <p:nvSpPr>
          <p:cNvPr id="306" name="Google Shape;306;p56"/>
          <p:cNvSpPr txBox="1">
            <a:spLocks noGrp="1"/>
          </p:cNvSpPr>
          <p:nvPr>
            <p:ph type="title"/>
          </p:nvPr>
        </p:nvSpPr>
        <p:spPr>
          <a:xfrm>
            <a:off x="359150" y="355550"/>
            <a:ext cx="3312000" cy="110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sz="3000" b="1">
                <a:solidFill>
                  <a:schemeClr val="accent5"/>
                </a:solidFill>
              </a:rPr>
              <a:t>Small Group Scavenger Hunt</a:t>
            </a:r>
            <a:endParaRPr sz="3000" b="1">
              <a:solidFill>
                <a:schemeClr val="accent5"/>
              </a:solidFill>
            </a:endParaRPr>
          </a:p>
        </p:txBody>
      </p:sp>
      <p:sp>
        <p:nvSpPr>
          <p:cNvPr id="307" name="Google Shape;307;p56"/>
          <p:cNvSpPr txBox="1">
            <a:spLocks noGrp="1"/>
          </p:cNvSpPr>
          <p:nvPr>
            <p:ph type="body" idx="1"/>
          </p:nvPr>
        </p:nvSpPr>
        <p:spPr>
          <a:xfrm>
            <a:off x="184500" y="1668350"/>
            <a:ext cx="2808000" cy="2681100"/>
          </a:xfrm>
          <a:prstGeom prst="rect">
            <a:avLst/>
          </a:prstGeom>
        </p:spPr>
        <p:txBody>
          <a:bodyPr spcFirstLastPara="1" wrap="square" lIns="91425" tIns="91425" rIns="91425" bIns="91425" anchor="t" anchorCtr="0">
            <a:normAutofit/>
          </a:bodyPr>
          <a:lstStyle/>
          <a:p>
            <a:pPr marL="0" lvl="0" indent="0" algn="r" rtl="0">
              <a:lnSpc>
                <a:spcPct val="100000"/>
              </a:lnSpc>
              <a:spcBef>
                <a:spcPts val="0"/>
              </a:spcBef>
              <a:spcAft>
                <a:spcPts val="0"/>
              </a:spcAft>
              <a:buNone/>
            </a:pPr>
            <a:r>
              <a:rPr lang="en" sz="2100" b="1">
                <a:solidFill>
                  <a:schemeClr val="accent6"/>
                </a:solidFill>
                <a:latin typeface="Roboto Slab"/>
                <a:ea typeface="Roboto Slab"/>
                <a:cs typeface="Roboto Slab"/>
                <a:sym typeface="Roboto Slab"/>
              </a:rPr>
              <a:t>Accessing </a:t>
            </a:r>
            <a:endParaRPr sz="2100" b="1">
              <a:solidFill>
                <a:schemeClr val="accent6"/>
              </a:solidFill>
              <a:latin typeface="Roboto Slab"/>
              <a:ea typeface="Roboto Slab"/>
              <a:cs typeface="Roboto Slab"/>
              <a:sym typeface="Roboto Slab"/>
            </a:endParaRPr>
          </a:p>
          <a:p>
            <a:pPr marL="0" lvl="0" indent="0" algn="r" rtl="0">
              <a:lnSpc>
                <a:spcPct val="100000"/>
              </a:lnSpc>
              <a:spcBef>
                <a:spcPts val="0"/>
              </a:spcBef>
              <a:spcAft>
                <a:spcPts val="0"/>
              </a:spcAft>
              <a:buNone/>
            </a:pPr>
            <a:r>
              <a:rPr lang="en" sz="2100" b="1">
                <a:solidFill>
                  <a:schemeClr val="accent6"/>
                </a:solidFill>
                <a:latin typeface="Roboto Slab"/>
                <a:ea typeface="Roboto Slab"/>
                <a:cs typeface="Roboto Slab"/>
                <a:sym typeface="Roboto Slab"/>
              </a:rPr>
              <a:t>Resources </a:t>
            </a:r>
            <a:endParaRPr sz="2100" b="1">
              <a:solidFill>
                <a:schemeClr val="accent6"/>
              </a:solidFill>
              <a:latin typeface="Roboto Slab"/>
              <a:ea typeface="Roboto Slab"/>
              <a:cs typeface="Roboto Slab"/>
              <a:sym typeface="Roboto Slab"/>
            </a:endParaRPr>
          </a:p>
          <a:p>
            <a:pPr marL="0" lvl="0" indent="0" algn="r" rtl="0">
              <a:lnSpc>
                <a:spcPct val="100000"/>
              </a:lnSpc>
              <a:spcBef>
                <a:spcPts val="0"/>
              </a:spcBef>
              <a:spcAft>
                <a:spcPts val="0"/>
              </a:spcAft>
              <a:buNone/>
            </a:pPr>
            <a:r>
              <a:rPr lang="en" sz="2100" b="1">
                <a:solidFill>
                  <a:schemeClr val="accent6"/>
                </a:solidFill>
                <a:latin typeface="Roboto Slab"/>
                <a:ea typeface="Roboto Slab"/>
                <a:cs typeface="Roboto Slab"/>
                <a:sym typeface="Roboto Slab"/>
              </a:rPr>
              <a:t>+ Services</a:t>
            </a:r>
            <a:endParaRPr sz="2100" b="1">
              <a:solidFill>
                <a:schemeClr val="accent6"/>
              </a:solidFill>
              <a:latin typeface="Roboto Slab"/>
              <a:ea typeface="Roboto Slab"/>
              <a:cs typeface="Roboto Slab"/>
              <a:sym typeface="Roboto Slab"/>
            </a:endParaRPr>
          </a:p>
        </p:txBody>
      </p:sp>
      <p:sp>
        <p:nvSpPr>
          <p:cNvPr id="308" name="Google Shape;308;p56"/>
          <p:cNvSpPr txBox="1"/>
          <p:nvPr/>
        </p:nvSpPr>
        <p:spPr>
          <a:xfrm>
            <a:off x="3974525" y="1259900"/>
            <a:ext cx="4968300" cy="1847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1800" i="1">
                <a:solidFill>
                  <a:schemeClr val="dk1"/>
                </a:solidFill>
                <a:latin typeface="Roboto Slab"/>
                <a:ea typeface="Roboto Slab"/>
                <a:cs typeface="Roboto Slab"/>
                <a:sym typeface="Roboto Slab"/>
              </a:rPr>
              <a:t>Directions:</a:t>
            </a:r>
            <a:endParaRPr sz="1800" i="1">
              <a:solidFill>
                <a:schemeClr val="dk1"/>
              </a:solidFill>
              <a:latin typeface="Roboto Slab"/>
              <a:ea typeface="Roboto Slab"/>
              <a:cs typeface="Roboto Slab"/>
              <a:sym typeface="Roboto Slab"/>
            </a:endParaRPr>
          </a:p>
          <a:p>
            <a:pPr marL="457200" lvl="0" indent="-342900" algn="l" rtl="0">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Using the information from class today and the City Tech website, find the answers to the following questions.</a:t>
            </a:r>
            <a:endParaRPr sz="1800">
              <a:solidFill>
                <a:schemeClr val="dk1"/>
              </a:solidFill>
              <a:latin typeface="Roboto Slab"/>
              <a:ea typeface="Roboto Slab"/>
              <a:cs typeface="Roboto Slab"/>
              <a:sym typeface="Roboto Slab"/>
            </a:endParaRPr>
          </a:p>
          <a:p>
            <a:pPr marL="457200" lvl="0" indent="-342900" algn="l" rtl="0">
              <a:spcBef>
                <a:spcPts val="0"/>
              </a:spcBef>
              <a:spcAft>
                <a:spcPts val="0"/>
              </a:spcAft>
              <a:buClr>
                <a:schemeClr val="dk1"/>
              </a:buClr>
              <a:buSzPts val="1800"/>
              <a:buFont typeface="Roboto Slab"/>
              <a:buChar char="-"/>
            </a:pPr>
            <a:r>
              <a:rPr lang="en" sz="1800">
                <a:solidFill>
                  <a:schemeClr val="dk1"/>
                </a:solidFill>
                <a:latin typeface="Roboto Slab"/>
                <a:ea typeface="Roboto Slab"/>
                <a:cs typeface="Roboto Slab"/>
                <a:sym typeface="Roboto Slab"/>
              </a:rPr>
              <a:t>The group with the most correct answers at the end of 15 minutes wins!</a:t>
            </a:r>
            <a:endParaRPr sz="1800">
              <a:solidFill>
                <a:schemeClr val="dk1"/>
              </a:solidFill>
              <a:latin typeface="Roboto Slab"/>
              <a:ea typeface="Roboto Slab"/>
              <a:cs typeface="Roboto Slab"/>
              <a:sym typeface="Roboto Slab"/>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57"/>
          <p:cNvSpPr txBox="1"/>
          <p:nvPr/>
        </p:nvSpPr>
        <p:spPr>
          <a:xfrm>
            <a:off x="935175" y="1798125"/>
            <a:ext cx="7189200" cy="18624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SCAVENGER HUNT</a:t>
            </a:r>
            <a:endParaRPr sz="4100">
              <a:solidFill>
                <a:schemeClr val="accent5"/>
              </a:solidFill>
              <a:latin typeface="Roboto Slab"/>
              <a:ea typeface="Roboto Slab"/>
              <a:cs typeface="Roboto Slab"/>
              <a:sym typeface="Roboto Slab"/>
            </a:endParaRPr>
          </a:p>
          <a:p>
            <a:pPr marL="0" lvl="0" indent="0" algn="l" rtl="0">
              <a:spcBef>
                <a:spcPts val="0"/>
              </a:spcBef>
              <a:spcAft>
                <a:spcPts val="0"/>
              </a:spcAft>
              <a:buNone/>
            </a:pPr>
            <a:endParaRPr sz="1800">
              <a:latin typeface="Lora"/>
              <a:ea typeface="Lora"/>
              <a:cs typeface="Lora"/>
              <a:sym typeface="Lora"/>
            </a:endParaRPr>
          </a:p>
          <a:p>
            <a:pPr marL="0" lvl="0" indent="0" algn="l" rtl="0">
              <a:spcBef>
                <a:spcPts val="0"/>
              </a:spcBef>
              <a:spcAft>
                <a:spcPts val="0"/>
              </a:spcAft>
              <a:buNone/>
            </a:pPr>
            <a:endParaRPr>
              <a:latin typeface="Roboto"/>
              <a:ea typeface="Roboto"/>
              <a:cs typeface="Roboto"/>
              <a:sym typeface="Roboto"/>
            </a:endParaRPr>
          </a:p>
          <a:p>
            <a:pPr marL="0" lvl="0" indent="0" algn="l" rtl="0">
              <a:spcBef>
                <a:spcPts val="0"/>
              </a:spcBef>
              <a:spcAft>
                <a:spcPts val="0"/>
              </a:spcAft>
              <a:buNone/>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https://docs.google.com/document/d/1y3wdaDP9QMtVXTtPiV76oTA8tsrfLAAwy7YX2NqB1jU/edit?usp=sharing</a:t>
            </a:r>
            <a:endParaRPr sz="1800">
              <a:solidFill>
                <a:schemeClr val="dk1"/>
              </a:solidFill>
              <a:latin typeface="Roboto Slab"/>
              <a:ea typeface="Roboto Slab"/>
              <a:cs typeface="Roboto Slab"/>
              <a:sym typeface="Roboto Slab"/>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p58"/>
          <p:cNvSpPr txBox="1">
            <a:spLocks noGrp="1"/>
          </p:cNvSpPr>
          <p:nvPr>
            <p:ph type="ctrTitle"/>
          </p:nvPr>
        </p:nvSpPr>
        <p:spPr>
          <a:xfrm>
            <a:off x="1434025" y="1835650"/>
            <a:ext cx="6245700" cy="1123500"/>
          </a:xfrm>
          <a:prstGeom prst="rect">
            <a:avLst/>
          </a:prstGeom>
        </p:spPr>
        <p:txBody>
          <a:bodyPr spcFirstLastPara="1" wrap="square" lIns="91425" tIns="91425" rIns="91425" bIns="91425" anchor="b" anchorCtr="0">
            <a:spAutoFit/>
          </a:bodyPr>
          <a:lstStyle/>
          <a:p>
            <a:pPr marL="0" lvl="0" indent="0" algn="l" rtl="0">
              <a:spcBef>
                <a:spcPts val="0"/>
              </a:spcBef>
              <a:spcAft>
                <a:spcPts val="0"/>
              </a:spcAft>
              <a:buNone/>
            </a:pPr>
            <a:r>
              <a:rPr lang="en" sz="6100" b="1">
                <a:solidFill>
                  <a:schemeClr val="accent5"/>
                </a:solidFill>
              </a:rPr>
              <a:t>Asking for Help!</a:t>
            </a:r>
            <a:endParaRPr sz="6100" b="1">
              <a:solidFill>
                <a:schemeClr val="accent5"/>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59"/>
          <p:cNvSpPr txBox="1">
            <a:spLocks noGrp="1"/>
          </p:cNvSpPr>
          <p:nvPr>
            <p:ph type="title"/>
          </p:nvPr>
        </p:nvSpPr>
        <p:spPr>
          <a:xfrm>
            <a:off x="311725" y="424725"/>
            <a:ext cx="8520600" cy="623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100" b="1">
                <a:solidFill>
                  <a:schemeClr val="accent5"/>
                </a:solidFill>
              </a:rPr>
              <a:t>Asking for help is...</a:t>
            </a:r>
            <a:endParaRPr sz="4100" b="1">
              <a:solidFill>
                <a:schemeClr val="accent5"/>
              </a:solidFill>
            </a:endParaRPr>
          </a:p>
        </p:txBody>
      </p:sp>
      <p:sp>
        <p:nvSpPr>
          <p:cNvPr id="324" name="Google Shape;324;p59"/>
          <p:cNvSpPr txBox="1">
            <a:spLocks noGrp="1"/>
          </p:cNvSpPr>
          <p:nvPr>
            <p:ph type="body" idx="1"/>
          </p:nvPr>
        </p:nvSpPr>
        <p:spPr>
          <a:xfrm>
            <a:off x="1666125" y="1381550"/>
            <a:ext cx="5961000" cy="3076200"/>
          </a:xfrm>
          <a:prstGeom prst="rect">
            <a:avLst/>
          </a:prstGeom>
        </p:spPr>
        <p:txBody>
          <a:bodyPr spcFirstLastPara="1" wrap="square" lIns="91425" tIns="91425" rIns="91425" bIns="91425" anchor="t" anchorCtr="0">
            <a:normAutofit/>
          </a:bodyPr>
          <a:lstStyle/>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Responsible</a:t>
            </a:r>
            <a:endParaRPr sz="1800">
              <a:latin typeface="Roboto Slab"/>
              <a:ea typeface="Roboto Slab"/>
              <a:cs typeface="Roboto Slab"/>
              <a:sym typeface="Roboto Slab"/>
            </a:endParaRPr>
          </a:p>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Healthy</a:t>
            </a:r>
            <a:endParaRPr sz="1800">
              <a:latin typeface="Roboto Slab"/>
              <a:ea typeface="Roboto Slab"/>
              <a:cs typeface="Roboto Slab"/>
              <a:sym typeface="Roboto Slab"/>
            </a:endParaRPr>
          </a:p>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Proactive</a:t>
            </a:r>
            <a:endParaRPr sz="1800">
              <a:latin typeface="Roboto Slab"/>
              <a:ea typeface="Roboto Slab"/>
              <a:cs typeface="Roboto Slab"/>
              <a:sym typeface="Roboto Slab"/>
            </a:endParaRPr>
          </a:p>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Normal</a:t>
            </a:r>
            <a:endParaRPr sz="1800">
              <a:latin typeface="Roboto Slab"/>
              <a:ea typeface="Roboto Slab"/>
              <a:cs typeface="Roboto Slab"/>
              <a:sym typeface="Roboto Slab"/>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60"/>
          <p:cNvSpPr txBox="1">
            <a:spLocks noGrp="1"/>
          </p:cNvSpPr>
          <p:nvPr>
            <p:ph type="title"/>
          </p:nvPr>
        </p:nvSpPr>
        <p:spPr>
          <a:xfrm>
            <a:off x="311725" y="424725"/>
            <a:ext cx="8520600" cy="6237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en" sz="4100" b="1">
                <a:solidFill>
                  <a:schemeClr val="accent5"/>
                </a:solidFill>
              </a:rPr>
              <a:t>Asking for help is NOT...</a:t>
            </a:r>
            <a:endParaRPr sz="4100" b="1">
              <a:solidFill>
                <a:schemeClr val="accent5"/>
              </a:solidFill>
            </a:endParaRPr>
          </a:p>
        </p:txBody>
      </p:sp>
      <p:sp>
        <p:nvSpPr>
          <p:cNvPr id="330" name="Google Shape;330;p60"/>
          <p:cNvSpPr txBox="1">
            <a:spLocks noGrp="1"/>
          </p:cNvSpPr>
          <p:nvPr>
            <p:ph type="body" idx="1"/>
          </p:nvPr>
        </p:nvSpPr>
        <p:spPr>
          <a:xfrm>
            <a:off x="1357125" y="1979650"/>
            <a:ext cx="5961000" cy="3076200"/>
          </a:xfrm>
          <a:prstGeom prst="rect">
            <a:avLst/>
          </a:prstGeom>
        </p:spPr>
        <p:txBody>
          <a:bodyPr spcFirstLastPara="1" wrap="square" lIns="91425" tIns="91425" rIns="91425" bIns="91425" anchor="t" anchorCtr="0">
            <a:normAutofit/>
          </a:bodyPr>
          <a:lstStyle/>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A sign of weakness</a:t>
            </a:r>
            <a:endParaRPr sz="1800">
              <a:latin typeface="Roboto Slab"/>
              <a:ea typeface="Roboto Slab"/>
              <a:cs typeface="Roboto Slab"/>
              <a:sym typeface="Roboto Slab"/>
            </a:endParaRPr>
          </a:p>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A sign of failure</a:t>
            </a:r>
            <a:endParaRPr sz="1800">
              <a:latin typeface="Roboto Slab"/>
              <a:ea typeface="Roboto Slab"/>
              <a:cs typeface="Roboto Slab"/>
              <a:sym typeface="Roboto Slab"/>
            </a:endParaRPr>
          </a:p>
          <a:p>
            <a:pPr marL="457200" lvl="0" indent="-457200" algn="l" rtl="0">
              <a:lnSpc>
                <a:spcPct val="150000"/>
              </a:lnSpc>
              <a:spcBef>
                <a:spcPts val="0"/>
              </a:spcBef>
              <a:spcAft>
                <a:spcPts val="0"/>
              </a:spcAft>
              <a:buClr>
                <a:schemeClr val="dk1"/>
              </a:buClr>
              <a:buSzPts val="1800"/>
              <a:buFont typeface="Roboto Slab"/>
              <a:buChar char="●"/>
            </a:pPr>
            <a:r>
              <a:rPr lang="en" sz="1800">
                <a:latin typeface="Roboto Slab"/>
                <a:ea typeface="Roboto Slab"/>
                <a:cs typeface="Roboto Slab"/>
                <a:sym typeface="Roboto Slab"/>
              </a:rPr>
              <a:t>A sign that you don’t belong in college</a:t>
            </a:r>
            <a:endParaRPr sz="1800">
              <a:latin typeface="Roboto Slab"/>
              <a:ea typeface="Roboto Slab"/>
              <a:cs typeface="Roboto Slab"/>
              <a:sym typeface="Roboto Slab"/>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Google Shape;335;p61"/>
          <p:cNvSpPr txBox="1">
            <a:spLocks noGrp="1"/>
          </p:cNvSpPr>
          <p:nvPr>
            <p:ph type="title"/>
          </p:nvPr>
        </p:nvSpPr>
        <p:spPr>
          <a:xfrm>
            <a:off x="311750" y="482275"/>
            <a:ext cx="8386200" cy="37608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SzPts val="990"/>
              <a:buNone/>
            </a:pPr>
            <a:r>
              <a:rPr lang="en" sz="4000" b="1">
                <a:solidFill>
                  <a:schemeClr val="accent6"/>
                </a:solidFill>
              </a:rPr>
              <a:t>“Be strong enough to stand alone;</a:t>
            </a:r>
            <a:endParaRPr sz="4000" b="1">
              <a:solidFill>
                <a:schemeClr val="accent6"/>
              </a:solidFill>
            </a:endParaRPr>
          </a:p>
          <a:p>
            <a:pPr marL="0" lvl="0" indent="0" algn="ctr" rtl="0">
              <a:spcBef>
                <a:spcPts val="0"/>
              </a:spcBef>
              <a:spcAft>
                <a:spcPts val="0"/>
              </a:spcAft>
              <a:buSzPts val="990"/>
              <a:buNone/>
            </a:pPr>
            <a:r>
              <a:rPr lang="en" sz="4000" b="1">
                <a:solidFill>
                  <a:schemeClr val="accent6"/>
                </a:solidFill>
              </a:rPr>
              <a:t>Smart enough to know when you need help;</a:t>
            </a:r>
            <a:endParaRPr sz="4000" b="1">
              <a:solidFill>
                <a:schemeClr val="accent6"/>
              </a:solidFill>
            </a:endParaRPr>
          </a:p>
          <a:p>
            <a:pPr marL="0" lvl="0" indent="0" algn="r" rtl="0">
              <a:spcBef>
                <a:spcPts val="0"/>
              </a:spcBef>
              <a:spcAft>
                <a:spcPts val="0"/>
              </a:spcAft>
              <a:buSzPts val="990"/>
              <a:buNone/>
            </a:pPr>
            <a:r>
              <a:rPr lang="en" sz="4000" b="1">
                <a:solidFill>
                  <a:schemeClr val="accent6"/>
                </a:solidFill>
              </a:rPr>
              <a:t>And brave enough to ask for it.” </a:t>
            </a:r>
            <a:endParaRPr sz="4000" b="1">
              <a:solidFill>
                <a:schemeClr val="accent6"/>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39"/>
        <p:cNvGrpSpPr/>
        <p:nvPr/>
      </p:nvGrpSpPr>
      <p:grpSpPr>
        <a:xfrm>
          <a:off x="0" y="0"/>
          <a:ext cx="0" cy="0"/>
          <a:chOff x="0" y="0"/>
          <a:chExt cx="0" cy="0"/>
        </a:xfrm>
      </p:grpSpPr>
      <p:sp>
        <p:nvSpPr>
          <p:cNvPr id="340" name="Google Shape;340;p62"/>
          <p:cNvSpPr txBox="1">
            <a:spLocks noGrp="1"/>
          </p:cNvSpPr>
          <p:nvPr>
            <p:ph type="title"/>
          </p:nvPr>
        </p:nvSpPr>
        <p:spPr>
          <a:xfrm>
            <a:off x="277200" y="1583850"/>
            <a:ext cx="4045200" cy="1482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4900" b="1">
                <a:solidFill>
                  <a:schemeClr val="accent6"/>
                </a:solidFill>
              </a:rPr>
              <a:t>Recap</a:t>
            </a:r>
            <a:endParaRPr sz="4900" b="1">
              <a:solidFill>
                <a:schemeClr val="accent6"/>
              </a:solidFill>
            </a:endParaRPr>
          </a:p>
        </p:txBody>
      </p:sp>
      <p:sp>
        <p:nvSpPr>
          <p:cNvPr id="341" name="Google Shape;341;p62"/>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College Success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Overview of Resources + Services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Accessing Resources + Services</a:t>
            </a:r>
            <a:endParaRPr>
              <a:solidFill>
                <a:schemeClr val="accent5"/>
              </a:solidFill>
              <a:latin typeface="Roboto Slab"/>
              <a:ea typeface="Roboto Slab"/>
              <a:cs typeface="Roboto Slab"/>
              <a:sym typeface="Roboto Slab"/>
            </a:endParaRPr>
          </a:p>
          <a:p>
            <a:pPr marL="457200" lvl="0" indent="-342900" algn="l" rtl="0">
              <a:spcBef>
                <a:spcPts val="0"/>
              </a:spcBef>
              <a:spcAft>
                <a:spcPts val="0"/>
              </a:spcAft>
              <a:buClr>
                <a:schemeClr val="accent5"/>
              </a:buClr>
              <a:buSzPts val="1800"/>
              <a:buFont typeface="Roboto Slab"/>
              <a:buChar char="★"/>
            </a:pPr>
            <a:r>
              <a:rPr lang="en">
                <a:solidFill>
                  <a:schemeClr val="accent5"/>
                </a:solidFill>
                <a:latin typeface="Roboto Slab"/>
                <a:ea typeface="Roboto Slab"/>
                <a:cs typeface="Roboto Slab"/>
                <a:sym typeface="Roboto Slab"/>
              </a:rPr>
              <a:t>Asking for Help</a:t>
            </a:r>
            <a:endParaRPr>
              <a:solidFill>
                <a:schemeClr val="accent5"/>
              </a:solidFill>
              <a:latin typeface="Roboto Slab"/>
              <a:ea typeface="Roboto Slab"/>
              <a:cs typeface="Roboto Slab"/>
              <a:sym typeface="Roboto Slab"/>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63"/>
          <p:cNvSpPr txBox="1">
            <a:spLocks noGrp="1"/>
          </p:cNvSpPr>
          <p:nvPr>
            <p:ph type="title"/>
          </p:nvPr>
        </p:nvSpPr>
        <p:spPr>
          <a:xfrm>
            <a:off x="387900" y="458025"/>
            <a:ext cx="8368200" cy="686100"/>
          </a:xfrm>
          <a:prstGeom prst="rect">
            <a:avLst/>
          </a:prstGeom>
        </p:spPr>
        <p:txBody>
          <a:bodyPr spcFirstLastPara="1" wrap="square" lIns="91425" tIns="91425" rIns="91425" bIns="91425" anchor="b" anchorCtr="0">
            <a:normAutofit/>
          </a:bodyPr>
          <a:lstStyle/>
          <a:p>
            <a:pPr marL="0" lvl="0" indent="0" algn="l" rtl="0">
              <a:spcBef>
                <a:spcPts val="0"/>
              </a:spcBef>
              <a:spcAft>
                <a:spcPts val="0"/>
              </a:spcAft>
              <a:buNone/>
            </a:pPr>
            <a:r>
              <a:rPr lang="en" b="1">
                <a:solidFill>
                  <a:schemeClr val="accent5"/>
                </a:solidFill>
              </a:rPr>
              <a:t>Before Session 5…</a:t>
            </a:r>
            <a:endParaRPr b="1">
              <a:solidFill>
                <a:schemeClr val="accent5"/>
              </a:solidFill>
            </a:endParaRPr>
          </a:p>
        </p:txBody>
      </p:sp>
      <p:sp>
        <p:nvSpPr>
          <p:cNvPr id="347" name="Google Shape;347;p63"/>
          <p:cNvSpPr txBox="1">
            <a:spLocks noGrp="1"/>
          </p:cNvSpPr>
          <p:nvPr>
            <p:ph type="body" idx="1"/>
          </p:nvPr>
        </p:nvSpPr>
        <p:spPr>
          <a:xfrm>
            <a:off x="387900" y="1312425"/>
            <a:ext cx="8368200" cy="36960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Font typeface="Roboto Slab"/>
              <a:buChar char="●"/>
            </a:pPr>
            <a:r>
              <a:rPr lang="en" sz="1400" b="1">
                <a:latin typeface="Roboto Slab"/>
                <a:ea typeface="Roboto Slab"/>
                <a:cs typeface="Roboto Slab"/>
                <a:sym typeface="Roboto Slab"/>
              </a:rPr>
              <a:t>Complete Reflection on OpenLab by replying to Reflection #4 Post.</a:t>
            </a:r>
            <a:endParaRPr sz="1400" b="1">
              <a:latin typeface="Roboto Slab"/>
              <a:ea typeface="Roboto Slab"/>
              <a:cs typeface="Roboto Slab"/>
              <a:sym typeface="Roboto Slab"/>
            </a:endParaRPr>
          </a:p>
          <a:p>
            <a:pPr marL="0" lvl="0" indent="0" algn="l" rtl="0">
              <a:spcBef>
                <a:spcPts val="0"/>
              </a:spcBef>
              <a:spcAft>
                <a:spcPts val="0"/>
              </a:spcAft>
              <a:buNone/>
            </a:pPr>
            <a:endParaRPr sz="1400" b="1">
              <a:latin typeface="Roboto Slab"/>
              <a:ea typeface="Roboto Slab"/>
              <a:cs typeface="Roboto Slab"/>
              <a:sym typeface="Roboto Slab"/>
            </a:endParaRPr>
          </a:p>
          <a:p>
            <a:pPr marL="914400" lvl="0" indent="0" algn="l" rtl="0">
              <a:spcBef>
                <a:spcPts val="0"/>
              </a:spcBef>
              <a:spcAft>
                <a:spcPts val="0"/>
              </a:spcAft>
              <a:buNone/>
            </a:pPr>
            <a:r>
              <a:rPr lang="en" sz="1400" b="1">
                <a:solidFill>
                  <a:schemeClr val="accent6"/>
                </a:solidFill>
                <a:latin typeface="Roboto Slab"/>
                <a:ea typeface="Roboto Slab"/>
                <a:cs typeface="Roboto Slab"/>
                <a:sym typeface="Roboto Slab"/>
              </a:rPr>
              <a:t>Reflection #4</a:t>
            </a:r>
            <a:endParaRPr sz="1400" b="1">
              <a:solidFill>
                <a:schemeClr val="accent6"/>
              </a:solidFill>
              <a:latin typeface="Roboto Slab"/>
              <a:ea typeface="Roboto Slab"/>
              <a:cs typeface="Roboto Slab"/>
              <a:sym typeface="Roboto Slab"/>
            </a:endParaRPr>
          </a:p>
          <a:p>
            <a:pPr marL="1828800" marR="868079" lvl="0" indent="0" algn="l" rtl="0">
              <a:spcBef>
                <a:spcPts val="0"/>
              </a:spcBef>
              <a:spcAft>
                <a:spcPts val="0"/>
              </a:spcAft>
              <a:buNone/>
            </a:pPr>
            <a:r>
              <a:rPr lang="en" sz="1400" i="1">
                <a:solidFill>
                  <a:schemeClr val="accent6"/>
                </a:solidFill>
                <a:latin typeface="Roboto Slab"/>
                <a:ea typeface="Roboto Slab"/>
                <a:cs typeface="Roboto Slab"/>
                <a:sym typeface="Roboto Slab"/>
              </a:rPr>
              <a:t>Now that you are halfway through the workshop, what questions do you still have about becoming a college student? Ask four questions you would like to have answers to by the end of CT101.</a:t>
            </a:r>
            <a:endParaRPr sz="1400" i="1">
              <a:solidFill>
                <a:schemeClr val="accent6"/>
              </a:solidFill>
              <a:latin typeface="Roboto Slab"/>
              <a:ea typeface="Roboto Slab"/>
              <a:cs typeface="Roboto Slab"/>
              <a:sym typeface="Roboto Slab"/>
            </a:endParaRPr>
          </a:p>
          <a:p>
            <a:pPr marL="0" marR="868079" lvl="0" indent="0" algn="l" rtl="0">
              <a:spcBef>
                <a:spcPts val="0"/>
              </a:spcBef>
              <a:spcAft>
                <a:spcPts val="0"/>
              </a:spcAft>
              <a:buNone/>
            </a:pPr>
            <a:endParaRPr sz="1400" i="1">
              <a:solidFill>
                <a:schemeClr val="accent6"/>
              </a:solidFill>
              <a:latin typeface="Roboto Slab"/>
              <a:ea typeface="Roboto Slab"/>
              <a:cs typeface="Roboto Slab"/>
              <a:sym typeface="Roboto Slab"/>
            </a:endParaRPr>
          </a:p>
          <a:p>
            <a:pPr marL="1828800" lvl="0" indent="0" algn="l" rtl="0">
              <a:spcBef>
                <a:spcPts val="0"/>
              </a:spcBef>
              <a:spcAft>
                <a:spcPts val="0"/>
              </a:spcAft>
              <a:buNone/>
            </a:pPr>
            <a:endParaRPr sz="1400" i="1">
              <a:solidFill>
                <a:schemeClr val="accent6"/>
              </a:solidFill>
              <a:latin typeface="Roboto Slab"/>
              <a:ea typeface="Roboto Slab"/>
              <a:cs typeface="Roboto Slab"/>
              <a:sym typeface="Roboto Slab"/>
            </a:endParaRPr>
          </a:p>
          <a:p>
            <a:pPr marL="0" lvl="0" indent="0" algn="l" rtl="0">
              <a:spcBef>
                <a:spcPts val="0"/>
              </a:spcBef>
              <a:spcAft>
                <a:spcPts val="1200"/>
              </a:spcAft>
              <a:buNone/>
            </a:pPr>
            <a:endParaRPr>
              <a:latin typeface="Roboto Slab"/>
              <a:ea typeface="Roboto Slab"/>
              <a:cs typeface="Roboto Slab"/>
              <a:sym typeface="Roboto Slab"/>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28"/>
          <p:cNvSpPr txBox="1">
            <a:spLocks noGrp="1"/>
          </p:cNvSpPr>
          <p:nvPr>
            <p:ph type="ctrTitle"/>
          </p:nvPr>
        </p:nvSpPr>
        <p:spPr>
          <a:xfrm>
            <a:off x="1545275" y="1640800"/>
            <a:ext cx="5221800" cy="2062500"/>
          </a:xfrm>
          <a:prstGeom prst="rect">
            <a:avLst/>
          </a:prstGeom>
        </p:spPr>
        <p:txBody>
          <a:bodyPr spcFirstLastPara="1" wrap="square" lIns="91425" tIns="91425" rIns="91425" bIns="91425" anchor="b" anchorCtr="0">
            <a:spAutoFit/>
          </a:bodyPr>
          <a:lstStyle/>
          <a:p>
            <a:pPr marL="0" lvl="0" indent="0" algn="ctr" rtl="0">
              <a:spcBef>
                <a:spcPts val="0"/>
              </a:spcBef>
              <a:spcAft>
                <a:spcPts val="0"/>
              </a:spcAft>
              <a:buNone/>
            </a:pPr>
            <a:r>
              <a:rPr lang="en" sz="6100" b="1">
                <a:solidFill>
                  <a:schemeClr val="accent5"/>
                </a:solidFill>
              </a:rPr>
              <a:t>College </a:t>
            </a:r>
            <a:endParaRPr sz="6100" b="1">
              <a:solidFill>
                <a:schemeClr val="accent5"/>
              </a:solidFill>
            </a:endParaRPr>
          </a:p>
          <a:p>
            <a:pPr marL="0" lvl="0" indent="0" algn="ctr" rtl="0">
              <a:spcBef>
                <a:spcPts val="0"/>
              </a:spcBef>
              <a:spcAft>
                <a:spcPts val="0"/>
              </a:spcAft>
              <a:buNone/>
            </a:pPr>
            <a:r>
              <a:rPr lang="en" sz="6100" b="1">
                <a:solidFill>
                  <a:schemeClr val="accent5"/>
                </a:solidFill>
              </a:rPr>
              <a:t>			Success</a:t>
            </a:r>
            <a:endParaRPr sz="6100" b="1">
              <a:solidFill>
                <a:schemeClr val="accent5"/>
              </a:solidFill>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64"/>
          <p:cNvSpPr txBox="1">
            <a:spLocks noGrp="1"/>
          </p:cNvSpPr>
          <p:nvPr>
            <p:ph type="ctrTitle"/>
          </p:nvPr>
        </p:nvSpPr>
        <p:spPr>
          <a:xfrm>
            <a:off x="1705152" y="1708650"/>
            <a:ext cx="5783400" cy="1457400"/>
          </a:xfrm>
          <a:prstGeom prst="rect">
            <a:avLst/>
          </a:prstGeom>
          <a:noFill/>
          <a:ln>
            <a:noFill/>
          </a:ln>
        </p:spPr>
        <p:txBody>
          <a:bodyPr spcFirstLastPara="1" wrap="square" lIns="91425" tIns="91425" rIns="91425" bIns="91425" anchor="b" anchorCtr="0">
            <a:noAutofit/>
          </a:bodyPr>
          <a:lstStyle/>
          <a:p>
            <a:pPr marL="0" lvl="0" indent="0" algn="ctr" rtl="0">
              <a:lnSpc>
                <a:spcPct val="100000"/>
              </a:lnSpc>
              <a:spcBef>
                <a:spcPts val="0"/>
              </a:spcBef>
              <a:spcAft>
                <a:spcPts val="0"/>
              </a:spcAft>
              <a:buSzPts val="4000"/>
              <a:buNone/>
            </a:pPr>
            <a:r>
              <a:rPr lang="en" sz="4100" b="1"/>
              <a:t>You Paid For It, Use It:</a:t>
            </a:r>
            <a:endParaRPr sz="4100" b="1"/>
          </a:p>
          <a:p>
            <a:pPr marL="0" lvl="0" indent="0" algn="ctr" rtl="0">
              <a:lnSpc>
                <a:spcPct val="100000"/>
              </a:lnSpc>
              <a:spcBef>
                <a:spcPts val="0"/>
              </a:spcBef>
              <a:spcAft>
                <a:spcPts val="0"/>
              </a:spcAft>
              <a:buSzPts val="4000"/>
              <a:buNone/>
            </a:pPr>
            <a:r>
              <a:rPr lang="en" sz="4100" b="1"/>
              <a:t>Resources + Services at City Tech</a:t>
            </a:r>
            <a:endParaRPr sz="4100" b="1"/>
          </a:p>
        </p:txBody>
      </p:sp>
      <p:sp>
        <p:nvSpPr>
          <p:cNvPr id="353" name="Google Shape;353;p64"/>
          <p:cNvSpPr txBox="1"/>
          <p:nvPr/>
        </p:nvSpPr>
        <p:spPr>
          <a:xfrm>
            <a:off x="1731650" y="3089854"/>
            <a:ext cx="5783400" cy="1457400"/>
          </a:xfrm>
          <a:prstGeom prst="rect">
            <a:avLst/>
          </a:prstGeom>
          <a:noFill/>
          <a:ln>
            <a:noFill/>
          </a:ln>
        </p:spPr>
        <p:txBody>
          <a:bodyPr spcFirstLastPara="1" wrap="square" lIns="91425" tIns="91425" rIns="91425" bIns="91425" anchor="t" anchorCtr="0">
            <a:normAutofit lnSpcReduction="10000"/>
          </a:bodyPr>
          <a:lstStyle/>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City Tech 101</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Session Summer 2023</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Date 08/17/2023</a:t>
            </a:r>
            <a:endParaRPr sz="2200" dirty="0">
              <a:solidFill>
                <a:schemeClr val="accent6"/>
              </a:solidFill>
              <a:latin typeface="Roboto Slab"/>
              <a:ea typeface="Roboto Slab"/>
              <a:cs typeface="Roboto Slab"/>
              <a:sym typeface="Roboto Slab"/>
            </a:endParaRPr>
          </a:p>
          <a:p>
            <a:pPr marL="0" lvl="0" indent="0" algn="r" rtl="0">
              <a:spcBef>
                <a:spcPts val="0"/>
              </a:spcBef>
              <a:spcAft>
                <a:spcPts val="0"/>
              </a:spcAft>
              <a:buNone/>
            </a:pPr>
            <a:r>
              <a:rPr lang="en" sz="2200" dirty="0">
                <a:solidFill>
                  <a:schemeClr val="accent6"/>
                </a:solidFill>
                <a:latin typeface="Roboto Slab"/>
                <a:ea typeface="Roboto Slab"/>
                <a:cs typeface="Roboto Slab"/>
                <a:sym typeface="Roboto Slab"/>
              </a:rPr>
              <a:t>Professor Glenda Perreira</a:t>
            </a:r>
            <a:endParaRPr sz="2200" dirty="0">
              <a:solidFill>
                <a:srgbClr val="8BC34A"/>
              </a:solidFill>
              <a:latin typeface="Roboto Slab"/>
              <a:ea typeface="Roboto Slab"/>
              <a:cs typeface="Roboto Slab"/>
              <a:sym typeface="Roboto Slab"/>
            </a:endParaRPr>
          </a:p>
          <a:p>
            <a:pPr marL="0" marR="0" lvl="0" indent="0" algn="ctr" rtl="0">
              <a:lnSpc>
                <a:spcPct val="100000"/>
              </a:lnSpc>
              <a:spcBef>
                <a:spcPts val="0"/>
              </a:spcBef>
              <a:spcAft>
                <a:spcPts val="0"/>
              </a:spcAft>
              <a:buClr>
                <a:srgbClr val="000000"/>
              </a:buClr>
              <a:buSzPct val="100000"/>
              <a:buFont typeface="Arial"/>
              <a:buNone/>
            </a:pPr>
            <a:endParaRPr sz="2400" b="0" i="0" u="none" strike="noStrike" cap="none" dirty="0">
              <a:solidFill>
                <a:srgbClr val="8BC34A"/>
              </a:solidFill>
              <a:latin typeface="Roboto Slab"/>
              <a:ea typeface="Roboto Slab"/>
              <a:cs typeface="Roboto Slab"/>
              <a:sym typeface="Roboto Slab"/>
            </a:endParaRPr>
          </a:p>
        </p:txBody>
      </p:sp>
      <p:grpSp>
        <p:nvGrpSpPr>
          <p:cNvPr id="354" name="Google Shape;354;p64"/>
          <p:cNvGrpSpPr/>
          <p:nvPr/>
        </p:nvGrpSpPr>
        <p:grpSpPr>
          <a:xfrm>
            <a:off x="86851" y="4448817"/>
            <a:ext cx="1273858" cy="607271"/>
            <a:chOff x="86851" y="4297675"/>
            <a:chExt cx="1881900" cy="758425"/>
          </a:xfrm>
        </p:grpSpPr>
        <p:pic>
          <p:nvPicPr>
            <p:cNvPr id="355" name="Google Shape;355;p64" descr="Creative Commons License"/>
            <p:cNvPicPr preferRelativeResize="0"/>
            <p:nvPr/>
          </p:nvPicPr>
          <p:blipFill>
            <a:blip r:embed="rId3">
              <a:alphaModFix/>
            </a:blip>
            <a:stretch>
              <a:fillRect/>
            </a:stretch>
          </p:blipFill>
          <p:spPr>
            <a:xfrm>
              <a:off x="670563" y="4297675"/>
              <a:ext cx="714475" cy="328650"/>
            </a:xfrm>
            <a:prstGeom prst="rect">
              <a:avLst/>
            </a:prstGeom>
            <a:noFill/>
            <a:ln>
              <a:noFill/>
            </a:ln>
          </p:spPr>
        </p:pic>
        <p:sp>
          <p:nvSpPr>
            <p:cNvPr id="356" name="Google Shape;356;p64"/>
            <p:cNvSpPr txBox="1"/>
            <p:nvPr/>
          </p:nvSpPr>
          <p:spPr>
            <a:xfrm>
              <a:off x="86851" y="4491200"/>
              <a:ext cx="1881900" cy="564900"/>
            </a:xfrm>
            <a:prstGeom prst="rect">
              <a:avLst/>
            </a:prstGeom>
            <a:noFill/>
            <a:ln>
              <a:noFill/>
            </a:ln>
          </p:spPr>
          <p:txBody>
            <a:bodyPr spcFirstLastPara="1" wrap="square" lIns="91425" tIns="91425" rIns="91425" bIns="91425" anchor="ctr" anchorCtr="0">
              <a:normAutofit fontScale="25000" lnSpcReduction="20000"/>
            </a:bodyPr>
            <a:lstStyle/>
            <a:p>
              <a:pPr marL="0" lvl="0" indent="0" algn="just" rtl="0">
                <a:lnSpc>
                  <a:spcPct val="115000"/>
                </a:lnSpc>
                <a:spcBef>
                  <a:spcPts val="0"/>
                </a:spcBef>
                <a:spcAft>
                  <a:spcPts val="0"/>
                </a:spcAft>
                <a:buNone/>
              </a:pPr>
              <a:endParaRPr/>
            </a:p>
            <a:p>
              <a:pPr marL="0" lvl="0" indent="0" algn="ctr" rtl="0">
                <a:spcBef>
                  <a:spcPts val="0"/>
                </a:spcBef>
                <a:spcAft>
                  <a:spcPts val="0"/>
                </a:spcAft>
                <a:buNone/>
              </a:pPr>
              <a:r>
                <a:rPr lang="en" sz="1450">
                  <a:latin typeface="Roboto"/>
                  <a:ea typeface="Roboto"/>
                  <a:cs typeface="Roboto"/>
                  <a:sym typeface="Roboto"/>
                </a:rPr>
                <a:t>City Tech 101 by Karen Goodlad and Sarah Paruolo is licensed under a </a:t>
              </a:r>
              <a:r>
                <a:rPr lang="en" sz="1450">
                  <a:uFill>
                    <a:noFill/>
                  </a:uFill>
                  <a:latin typeface="Roboto"/>
                  <a:ea typeface="Roboto"/>
                  <a:cs typeface="Roboto"/>
                  <a:sym typeface="Roboto"/>
                  <a:hlinkClick r:id="rId4"/>
                </a:rPr>
                <a:t>Creative Commons Attribution-NonCommercial-ShareAlike 4.0 International License</a:t>
              </a:r>
              <a:r>
                <a:rPr lang="en" sz="1450">
                  <a:latin typeface="Roboto"/>
                  <a:ea typeface="Roboto"/>
                  <a:cs typeface="Roboto"/>
                  <a:sym typeface="Roboto"/>
                </a:rPr>
                <a:t>.</a:t>
              </a:r>
              <a:endParaRPr>
                <a:latin typeface="Roboto"/>
                <a:ea typeface="Roboto"/>
                <a:cs typeface="Roboto"/>
                <a:sym typeface="Roboto"/>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9"/>
          <p:cNvSpPr txBox="1">
            <a:spLocks noGrp="1"/>
          </p:cNvSpPr>
          <p:nvPr>
            <p:ph type="body" idx="1"/>
          </p:nvPr>
        </p:nvSpPr>
        <p:spPr>
          <a:xfrm>
            <a:off x="2414475" y="1679450"/>
            <a:ext cx="3999900" cy="3078900"/>
          </a:xfrm>
          <a:prstGeom prst="rect">
            <a:avLst/>
          </a:prstGeom>
        </p:spPr>
        <p:txBody>
          <a:bodyPr spcFirstLastPara="1" wrap="square" lIns="91425" tIns="91425" rIns="91425" bIns="91425" anchor="t" anchorCtr="0">
            <a:normAutofit/>
          </a:bodyPr>
          <a:lstStyle/>
          <a:p>
            <a:pPr marL="457200" lvl="0" indent="-444500" algn="l" rtl="0">
              <a:spcBef>
                <a:spcPts val="0"/>
              </a:spcBef>
              <a:spcAft>
                <a:spcPts val="0"/>
              </a:spcAft>
              <a:buClr>
                <a:schemeClr val="dk1"/>
              </a:buClr>
              <a:buSzPts val="3400"/>
              <a:buFont typeface="Roboto Slab"/>
              <a:buAutoNum type="arabicPeriod"/>
            </a:pPr>
            <a:r>
              <a:rPr lang="en" sz="3400">
                <a:solidFill>
                  <a:schemeClr val="dk1"/>
                </a:solidFill>
                <a:latin typeface="Roboto Slab"/>
                <a:ea typeface="Roboto Slab"/>
                <a:cs typeface="Roboto Slab"/>
                <a:sym typeface="Roboto Slab"/>
              </a:rPr>
              <a:t>Work Hard!</a:t>
            </a:r>
            <a:endParaRPr sz="3400">
              <a:solidFill>
                <a:schemeClr val="dk1"/>
              </a:solidFill>
              <a:latin typeface="Roboto Slab"/>
              <a:ea typeface="Roboto Slab"/>
              <a:cs typeface="Roboto Slab"/>
              <a:sym typeface="Roboto Slab"/>
            </a:endParaRPr>
          </a:p>
          <a:p>
            <a:pPr marL="457200" lvl="0" indent="-444500" algn="l" rtl="0">
              <a:spcBef>
                <a:spcPts val="0"/>
              </a:spcBef>
              <a:spcAft>
                <a:spcPts val="0"/>
              </a:spcAft>
              <a:buClr>
                <a:schemeClr val="dk1"/>
              </a:buClr>
              <a:buSzPts val="3400"/>
              <a:buFont typeface="Roboto Slab"/>
              <a:buAutoNum type="arabicPeriod"/>
            </a:pPr>
            <a:r>
              <a:rPr lang="en" sz="3400">
                <a:solidFill>
                  <a:schemeClr val="dk1"/>
                </a:solidFill>
                <a:latin typeface="Roboto Slab"/>
                <a:ea typeface="Roboto Slab"/>
                <a:cs typeface="Roboto Slab"/>
                <a:sym typeface="Roboto Slab"/>
              </a:rPr>
              <a:t>Get Involved!</a:t>
            </a:r>
            <a:endParaRPr sz="3400">
              <a:solidFill>
                <a:schemeClr val="dk1"/>
              </a:solidFill>
              <a:latin typeface="Roboto Slab"/>
              <a:ea typeface="Roboto Slab"/>
              <a:cs typeface="Roboto Slab"/>
              <a:sym typeface="Roboto Slab"/>
            </a:endParaRPr>
          </a:p>
          <a:p>
            <a:pPr marL="457200" lvl="0" indent="-444500" algn="l" rtl="0">
              <a:spcBef>
                <a:spcPts val="0"/>
              </a:spcBef>
              <a:spcAft>
                <a:spcPts val="0"/>
              </a:spcAft>
              <a:buClr>
                <a:schemeClr val="dk1"/>
              </a:buClr>
              <a:buSzPts val="3400"/>
              <a:buFont typeface="Roboto Slab"/>
              <a:buAutoNum type="arabicPeriod"/>
            </a:pPr>
            <a:r>
              <a:rPr lang="en" sz="3400">
                <a:solidFill>
                  <a:schemeClr val="dk1"/>
                </a:solidFill>
                <a:latin typeface="Roboto Slab"/>
                <a:ea typeface="Roboto Slab"/>
                <a:cs typeface="Roboto Slab"/>
                <a:sym typeface="Roboto Slab"/>
              </a:rPr>
              <a:t>Ask for Help!</a:t>
            </a:r>
            <a:endParaRPr sz="3400">
              <a:solidFill>
                <a:schemeClr val="dk1"/>
              </a:solidFill>
              <a:latin typeface="Roboto Slab"/>
              <a:ea typeface="Roboto Slab"/>
              <a:cs typeface="Roboto Slab"/>
              <a:sym typeface="Roboto Slab"/>
            </a:endParaRPr>
          </a:p>
        </p:txBody>
      </p:sp>
      <p:sp>
        <p:nvSpPr>
          <p:cNvPr id="147" name="Google Shape;147;p29"/>
          <p:cNvSpPr txBox="1"/>
          <p:nvPr/>
        </p:nvSpPr>
        <p:spPr>
          <a:xfrm>
            <a:off x="634050" y="371825"/>
            <a:ext cx="6405900" cy="815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 sz="4100" b="1">
                <a:solidFill>
                  <a:schemeClr val="accent5"/>
                </a:solidFill>
                <a:latin typeface="Roboto Slab"/>
                <a:ea typeface="Roboto Slab"/>
                <a:cs typeface="Roboto Slab"/>
                <a:sym typeface="Roboto Slab"/>
              </a:rPr>
              <a:t>Three Keys to Success</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30"/>
          <p:cNvSpPr txBox="1">
            <a:spLocks noGrp="1"/>
          </p:cNvSpPr>
          <p:nvPr>
            <p:ph type="ctrTitle"/>
          </p:nvPr>
        </p:nvSpPr>
        <p:spPr>
          <a:xfrm>
            <a:off x="-260725" y="983675"/>
            <a:ext cx="8520600" cy="2856300"/>
          </a:xfrm>
          <a:prstGeom prst="rect">
            <a:avLst/>
          </a:prstGeom>
        </p:spPr>
        <p:txBody>
          <a:bodyPr spcFirstLastPara="1" wrap="square" lIns="91425" tIns="91425" rIns="91425" bIns="91425" anchor="ctr" anchorCtr="0">
            <a:noAutofit/>
          </a:bodyPr>
          <a:lstStyle/>
          <a:p>
            <a:pPr marL="0" lvl="0" indent="0" algn="ctr" rtl="0">
              <a:spcBef>
                <a:spcPts val="0"/>
              </a:spcBef>
              <a:spcAft>
                <a:spcPts val="0"/>
              </a:spcAft>
              <a:buNone/>
            </a:pPr>
            <a:r>
              <a:rPr lang="en" sz="6100" b="1">
                <a:solidFill>
                  <a:schemeClr val="accent5"/>
                </a:solidFill>
              </a:rPr>
              <a:t>Resources </a:t>
            </a:r>
            <a:endParaRPr sz="6100" b="1">
              <a:solidFill>
                <a:schemeClr val="accent5"/>
              </a:solidFill>
            </a:endParaRPr>
          </a:p>
          <a:p>
            <a:pPr marL="0" lvl="0" indent="0" algn="ctr" rtl="0">
              <a:spcBef>
                <a:spcPts val="0"/>
              </a:spcBef>
              <a:spcAft>
                <a:spcPts val="0"/>
              </a:spcAft>
              <a:buNone/>
            </a:pPr>
            <a:r>
              <a:rPr lang="en" sz="6100" b="1">
                <a:solidFill>
                  <a:schemeClr val="accent5"/>
                </a:solidFill>
              </a:rPr>
              <a:t>+ Services </a:t>
            </a:r>
            <a:endParaRPr sz="6100" b="1">
              <a:solidFill>
                <a:schemeClr val="accent5"/>
              </a:solidFill>
            </a:endParaRPr>
          </a:p>
          <a:p>
            <a:pPr marL="0" lvl="0" indent="0" algn="ctr" rtl="0">
              <a:spcBef>
                <a:spcPts val="0"/>
              </a:spcBef>
              <a:spcAft>
                <a:spcPts val="0"/>
              </a:spcAft>
              <a:buNone/>
            </a:pPr>
            <a:r>
              <a:rPr lang="en" sz="6100" b="1">
                <a:solidFill>
                  <a:schemeClr val="accent5"/>
                </a:solidFill>
              </a:rPr>
              <a:t>					@City Tech</a:t>
            </a:r>
            <a:endParaRPr sz="6100" b="1">
              <a:solidFill>
                <a:schemeClr val="accent5"/>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31"/>
          <p:cNvSpPr txBox="1">
            <a:spLocks noGrp="1"/>
          </p:cNvSpPr>
          <p:nvPr>
            <p:ph type="body" idx="4294967295"/>
          </p:nvPr>
        </p:nvSpPr>
        <p:spPr>
          <a:xfrm>
            <a:off x="0" y="1173300"/>
            <a:ext cx="9144000" cy="2998800"/>
          </a:xfrm>
          <a:prstGeom prst="rect">
            <a:avLst/>
          </a:prstGeom>
        </p:spPr>
        <p:txBody>
          <a:bodyPr spcFirstLastPara="1" wrap="square" lIns="91425" tIns="91425" rIns="91425" bIns="91425" anchor="t" anchorCtr="0">
            <a:normAutofit/>
          </a:bodyPr>
          <a:lstStyle/>
          <a:p>
            <a:pPr marL="0" lvl="0" indent="0" algn="ctr" rtl="0">
              <a:spcBef>
                <a:spcPts val="0"/>
              </a:spcBef>
              <a:spcAft>
                <a:spcPts val="0"/>
              </a:spcAft>
              <a:buNone/>
            </a:pPr>
            <a:r>
              <a:rPr lang="en" sz="3900" b="1">
                <a:solidFill>
                  <a:schemeClr val="accent5"/>
                </a:solidFill>
                <a:latin typeface="Roboto Slab"/>
                <a:ea typeface="Roboto Slab"/>
                <a:cs typeface="Roboto Slab"/>
                <a:sym typeface="Roboto Slab"/>
              </a:rPr>
              <a:t>Academic </a:t>
            </a:r>
            <a:endParaRPr sz="3900" b="1">
              <a:solidFill>
                <a:schemeClr val="accent5"/>
              </a:solidFill>
              <a:latin typeface="Roboto Slab"/>
              <a:ea typeface="Roboto Slab"/>
              <a:cs typeface="Roboto Slab"/>
              <a:sym typeface="Roboto Slab"/>
            </a:endParaRPr>
          </a:p>
          <a:p>
            <a:pPr marL="0" lvl="0" indent="0" algn="ctr" rtl="0">
              <a:spcBef>
                <a:spcPts val="1200"/>
              </a:spcBef>
              <a:spcAft>
                <a:spcPts val="1200"/>
              </a:spcAft>
              <a:buNone/>
            </a:pPr>
            <a:r>
              <a:rPr lang="en" sz="3900" b="1">
                <a:solidFill>
                  <a:schemeClr val="accent5"/>
                </a:solidFill>
                <a:latin typeface="Roboto Slab"/>
                <a:ea typeface="Roboto Slab"/>
                <a:cs typeface="Roboto Slab"/>
                <a:sym typeface="Roboto Slab"/>
              </a:rPr>
              <a:t>Resources + Services</a:t>
            </a:r>
            <a:r>
              <a:rPr lang="en" sz="3900" b="1">
                <a:solidFill>
                  <a:schemeClr val="accent6"/>
                </a:solidFill>
                <a:latin typeface="Roboto Slab"/>
                <a:ea typeface="Roboto Slab"/>
                <a:cs typeface="Roboto Slab"/>
                <a:sym typeface="Roboto Slab"/>
              </a:rPr>
              <a:t>    </a:t>
            </a:r>
            <a:endParaRPr sz="3900" b="1">
              <a:solidFill>
                <a:schemeClr val="accent6"/>
              </a:solidFill>
              <a:latin typeface="Roboto Slab"/>
              <a:ea typeface="Roboto Slab"/>
              <a:cs typeface="Roboto Slab"/>
              <a:sym typeface="Roboto Slab"/>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32"/>
          <p:cNvSpPr txBox="1"/>
          <p:nvPr/>
        </p:nvSpPr>
        <p:spPr>
          <a:xfrm flipH="1">
            <a:off x="2040075" y="1954875"/>
            <a:ext cx="4728300" cy="2124000"/>
          </a:xfrm>
          <a:prstGeom prst="rect">
            <a:avLst/>
          </a:prstGeom>
          <a:noFill/>
          <a:ln>
            <a:noFill/>
          </a:ln>
        </p:spPr>
        <p:txBody>
          <a:bodyPr spcFirstLastPara="1" wrap="square" lIns="91425" tIns="91425" rIns="91425" bIns="91425" anchor="ctr" anchorCtr="0">
            <a:sp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Atrium Learning Center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4">
                  <a:extLst>
                    <a:ext uri="{A12FA001-AC4F-418D-AE19-62706E023703}">
                      <ahyp:hlinkClr xmlns:ahyp="http://schemas.microsoft.com/office/drawing/2018/hyperlinkcolor" val="tx"/>
                    </a:ext>
                  </a:extLst>
                </a:hlinkClick>
              </a:rPr>
              <a:t>Writing Center</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5">
                  <a:extLst>
                    <a:ext uri="{A12FA001-AC4F-418D-AE19-62706E023703}">
                      <ahyp:hlinkClr xmlns:ahyp="http://schemas.microsoft.com/office/drawing/2018/hyperlinkcolor" val="tx"/>
                    </a:ext>
                  </a:extLst>
                </a:hlinkClick>
              </a:rPr>
              <a:t>Comprehensive Tutoring Schedule</a:t>
            </a:r>
            <a:endParaRPr sz="180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6">
                  <a:extLst>
                    <a:ext uri="{A12FA001-AC4F-418D-AE19-62706E023703}">
                      <ahyp:hlinkClr xmlns:ahyp="http://schemas.microsoft.com/office/drawing/2018/hyperlinkcolor" val="tx"/>
                    </a:ext>
                  </a:extLst>
                </a:hlinkClick>
              </a:rPr>
              <a:t>Department Specific</a:t>
            </a:r>
            <a:r>
              <a:rPr lang="en" sz="1800" u="sng">
                <a:solidFill>
                  <a:schemeClr val="dk1"/>
                </a:solidFill>
                <a:latin typeface="Roboto Slab"/>
                <a:ea typeface="Roboto Slab"/>
                <a:cs typeface="Roboto Slab"/>
                <a:sym typeface="Roboto Slab"/>
              </a:rPr>
              <a:t> Tutoring</a:t>
            </a:r>
            <a:endParaRPr sz="1800" u="sng">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a:solidFill>
                  <a:schemeClr val="dk1"/>
                </a:solidFill>
                <a:latin typeface="Roboto Slab"/>
                <a:ea typeface="Roboto Slab"/>
                <a:cs typeface="Roboto Slab"/>
                <a:sym typeface="Roboto Slab"/>
                <a:hlinkClick r:id="rId7">
                  <a:extLst>
                    <a:ext uri="{A12FA001-AC4F-418D-AE19-62706E023703}">
                      <ahyp:hlinkClr xmlns:ahyp="http://schemas.microsoft.com/office/drawing/2018/hyperlinkcolor" val="tx"/>
                    </a:ext>
                  </a:extLst>
                </a:hlinkClick>
              </a:rPr>
              <a:t>Self-Paced Department Resources</a:t>
            </a:r>
            <a:endParaRPr sz="1800">
              <a:solidFill>
                <a:schemeClr val="dk1"/>
              </a:solidFill>
              <a:latin typeface="Roboto Slab"/>
              <a:ea typeface="Roboto Slab"/>
              <a:cs typeface="Roboto Slab"/>
              <a:sym typeface="Roboto Slab"/>
            </a:endParaRPr>
          </a:p>
        </p:txBody>
      </p:sp>
      <p:sp>
        <p:nvSpPr>
          <p:cNvPr id="163" name="Google Shape;163;p32"/>
          <p:cNvSpPr txBox="1"/>
          <p:nvPr/>
        </p:nvSpPr>
        <p:spPr>
          <a:xfrm>
            <a:off x="1116678" y="891700"/>
            <a:ext cx="5256600" cy="8769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  Tutoring</a:t>
            </a:r>
            <a:endParaRPr sz="4100" b="1">
              <a:solidFill>
                <a:schemeClr val="accent5"/>
              </a:solidFill>
              <a:latin typeface="Roboto Slab"/>
              <a:ea typeface="Roboto Slab"/>
              <a:cs typeface="Roboto Slab"/>
              <a:sym typeface="Roboto Slab"/>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33"/>
          <p:cNvSpPr txBox="1"/>
          <p:nvPr/>
        </p:nvSpPr>
        <p:spPr>
          <a:xfrm flipH="1">
            <a:off x="2040075" y="1885811"/>
            <a:ext cx="5545200" cy="1846629"/>
          </a:xfrm>
          <a:prstGeom prst="rect">
            <a:avLst/>
          </a:prstGeom>
          <a:noFill/>
          <a:ln>
            <a:noFill/>
          </a:ln>
        </p:spPr>
        <p:txBody>
          <a:bodyPr spcFirstLastPara="1" wrap="square" lIns="91425" tIns="91425" rIns="91425" bIns="91425" anchor="ctr" anchorCtr="0">
            <a:spAutoFit/>
          </a:bodyPr>
          <a:lstStyle/>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More Info coming soon</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LG18R</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u="sng" dirty="0">
                <a:solidFill>
                  <a:schemeClr val="dk1"/>
                </a:solidFill>
                <a:latin typeface="Roboto Slab"/>
                <a:ea typeface="Roboto Slab"/>
                <a:cs typeface="Roboto Slab"/>
                <a:sym typeface="Roboto Slab"/>
                <a:hlinkClick r:id="rId3">
                  <a:extLst>
                    <a:ext uri="{A12FA001-AC4F-418D-AE19-62706E023703}">
                      <ahyp:hlinkClr xmlns:ahyp="http://schemas.microsoft.com/office/drawing/2018/hyperlinkcolor" val="tx"/>
                    </a:ext>
                  </a:extLst>
                </a:hlinkClick>
              </a:rPr>
              <a:t>studentsuccesscenter@citytech.cuny.edu</a:t>
            </a:r>
            <a:endParaRPr sz="1800" dirty="0">
              <a:solidFill>
                <a:schemeClr val="dk1"/>
              </a:solidFill>
              <a:latin typeface="Roboto Slab"/>
              <a:ea typeface="Roboto Slab"/>
              <a:cs typeface="Roboto Slab"/>
              <a:sym typeface="Roboto Slab"/>
            </a:endParaRPr>
          </a:p>
          <a:p>
            <a:pPr marL="457200" lvl="0" indent="-342900" algn="l" rtl="0">
              <a:lnSpc>
                <a:spcPct val="150000"/>
              </a:lnSpc>
              <a:spcBef>
                <a:spcPts val="0"/>
              </a:spcBef>
              <a:spcAft>
                <a:spcPts val="0"/>
              </a:spcAft>
              <a:buClr>
                <a:schemeClr val="dk1"/>
              </a:buClr>
              <a:buSzPts val="1800"/>
              <a:buFont typeface="Roboto Slab"/>
              <a:buChar char="●"/>
            </a:pPr>
            <a:r>
              <a:rPr lang="en" sz="1800" dirty="0">
                <a:solidFill>
                  <a:schemeClr val="dk1"/>
                </a:solidFill>
                <a:latin typeface="Roboto Slab"/>
                <a:ea typeface="Roboto Slab"/>
                <a:cs typeface="Roboto Slab"/>
                <a:sym typeface="Roboto Slab"/>
              </a:rPr>
              <a:t>Website to launch in July 2023</a:t>
            </a:r>
            <a:endParaRPr sz="1800" dirty="0">
              <a:solidFill>
                <a:schemeClr val="dk1"/>
              </a:solidFill>
              <a:latin typeface="Roboto Slab"/>
              <a:ea typeface="Roboto Slab"/>
              <a:cs typeface="Roboto Slab"/>
              <a:sym typeface="Roboto Slab"/>
            </a:endParaRPr>
          </a:p>
        </p:txBody>
      </p:sp>
      <p:sp>
        <p:nvSpPr>
          <p:cNvPr id="169" name="Google Shape;169;p33"/>
          <p:cNvSpPr txBox="1"/>
          <p:nvPr/>
        </p:nvSpPr>
        <p:spPr>
          <a:xfrm>
            <a:off x="1116674" y="891700"/>
            <a:ext cx="6468600" cy="876900"/>
          </a:xfrm>
          <a:prstGeom prst="rect">
            <a:avLst/>
          </a:prstGeom>
          <a:noFill/>
          <a:ln>
            <a:noFill/>
          </a:ln>
        </p:spPr>
        <p:txBody>
          <a:bodyPr spcFirstLastPara="1" wrap="square" lIns="91425" tIns="91425" rIns="91425" bIns="91425" anchor="b" anchorCtr="0">
            <a:normAutofit/>
          </a:bodyPr>
          <a:lstStyle/>
          <a:p>
            <a:pPr marL="0" lvl="0" indent="0" algn="ctr" rtl="0">
              <a:spcBef>
                <a:spcPts val="0"/>
              </a:spcBef>
              <a:spcAft>
                <a:spcPts val="0"/>
              </a:spcAft>
              <a:buNone/>
            </a:pPr>
            <a:r>
              <a:rPr lang="en" sz="4100" b="1">
                <a:solidFill>
                  <a:schemeClr val="accent5"/>
                </a:solidFill>
                <a:latin typeface="Roboto Slab"/>
                <a:ea typeface="Roboto Slab"/>
                <a:cs typeface="Roboto Slab"/>
                <a:sym typeface="Roboto Slab"/>
              </a:rPr>
              <a:t>  Student Success Center</a:t>
            </a:r>
            <a:endParaRPr sz="4100" b="1">
              <a:solidFill>
                <a:schemeClr val="accent5"/>
              </a:solidFill>
              <a:latin typeface="Roboto Slab"/>
              <a:ea typeface="Roboto Slab"/>
              <a:cs typeface="Roboto Slab"/>
              <a:sym typeface="Roboto Slab"/>
            </a:endParaRPr>
          </a:p>
        </p:txBody>
      </p:sp>
    </p:spTree>
  </p:cSld>
  <p:clrMapOvr>
    <a:masterClrMapping/>
  </p:clrMapOvr>
</p:sld>
</file>

<file path=ppt/theme/theme1.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arina">
  <a:themeElements>
    <a:clrScheme name="Marina">
      <a:dk1>
        <a:srgbClr val="FFFFFF"/>
      </a:dk1>
      <a:lt1>
        <a:srgbClr val="00517C"/>
      </a:lt1>
      <a:dk2>
        <a:srgbClr val="004065"/>
      </a:dk2>
      <a:lt2>
        <a:srgbClr val="CFD8DC"/>
      </a:lt2>
      <a:accent1>
        <a:srgbClr val="0277BD"/>
      </a:accent1>
      <a:accent2>
        <a:srgbClr val="558B2F"/>
      </a:accent2>
      <a:accent3>
        <a:srgbClr val="009688"/>
      </a:accent3>
      <a:accent4>
        <a:srgbClr val="039BE5"/>
      </a:accent4>
      <a:accent5>
        <a:srgbClr val="8BC34A"/>
      </a:accent5>
      <a:accent6>
        <a:srgbClr val="FFEB38"/>
      </a:accent6>
      <a:hlink>
        <a:srgbClr val="8BC34A"/>
      </a:hlink>
      <a:folHlink>
        <a:srgbClr val="8BC34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878</Words>
  <Application>Microsoft Office PowerPoint</Application>
  <PresentationFormat>On-screen Show (16:9)</PresentationFormat>
  <Paragraphs>193</Paragraphs>
  <Slides>40</Slides>
  <Notes>40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40</vt:i4>
      </vt:variant>
    </vt:vector>
  </HeadingPairs>
  <TitlesOfParts>
    <vt:vector size="47" baseType="lpstr">
      <vt:lpstr>Arial</vt:lpstr>
      <vt:lpstr>Merriweather</vt:lpstr>
      <vt:lpstr>Roboto</vt:lpstr>
      <vt:lpstr>Roboto Slab</vt:lpstr>
      <vt:lpstr>Lora</vt:lpstr>
      <vt:lpstr>Marina</vt:lpstr>
      <vt:lpstr>Marina</vt:lpstr>
      <vt:lpstr>City Tech 101</vt:lpstr>
      <vt:lpstr>You Paid For It, Use It: Resources + Services at City Tech</vt:lpstr>
      <vt:lpstr>Today’s Topics</vt:lpstr>
      <vt:lpstr>College     Success</vt:lpstr>
      <vt:lpstr>PowerPoint Presentation</vt:lpstr>
      <vt:lpstr>Resources  + Services       @City Tech</vt:lpstr>
      <vt:lpstr>PowerPoint Presentation</vt:lpstr>
      <vt:lpstr>PowerPoint Presentation</vt:lpstr>
      <vt:lpstr>PowerPoint Presentation</vt:lpstr>
      <vt:lpstr>PowerPoint Presentation</vt:lpstr>
      <vt:lpstr>PowerPoint Presentation</vt:lpstr>
      <vt:lpstr>PowerPoint Presentation</vt:lpstr>
      <vt:lpstr>Center For  Student Accessibility</vt:lpstr>
      <vt:lpstr>Comprehensive Programs</vt:lpstr>
      <vt:lpstr>Full Service</vt:lpstr>
      <vt:lpstr>Administrative  Resources + Services</vt:lpstr>
      <vt:lpstr>PowerPoint Presentation</vt:lpstr>
      <vt:lpstr>Student-Centered  Resources + Services</vt:lpstr>
      <vt:lpstr>PowerPoint Presentation</vt:lpstr>
      <vt:lpstr>PowerPoint Presentation</vt:lpstr>
      <vt:lpstr>PowerPoint Presentation</vt:lpstr>
      <vt:lpstr>PowerPoint Presentation</vt:lpstr>
      <vt:lpstr>PowerPoint Presentation</vt:lpstr>
      <vt:lpstr>Technology  Resources + Services</vt:lpstr>
      <vt:lpstr>PowerPoint Presentation</vt:lpstr>
      <vt:lpstr>PowerPoint Presentation</vt:lpstr>
      <vt:lpstr>Targeted Resources + Services</vt:lpstr>
      <vt:lpstr>Student Health + Well-Being</vt:lpstr>
      <vt:lpstr>PowerPoint Presentation</vt:lpstr>
      <vt:lpstr>Accessing Resources  + Services   </vt:lpstr>
      <vt:lpstr>PowerPoint Presentation</vt:lpstr>
      <vt:lpstr>Small Group Scavenger Hunt</vt:lpstr>
      <vt:lpstr>PowerPoint Presentation</vt:lpstr>
      <vt:lpstr>Asking for Help!</vt:lpstr>
      <vt:lpstr>Asking for help is...</vt:lpstr>
      <vt:lpstr>Asking for help is NOT...</vt:lpstr>
      <vt:lpstr>“Be strong enough to stand alone; Smart enough to know when you need help; And brave enough to ask for it.” </vt:lpstr>
      <vt:lpstr>Recap</vt:lpstr>
      <vt:lpstr>Before Session 5…</vt:lpstr>
      <vt:lpstr>You Paid For It, Use It: Resources + Services at City Tech</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City Tech 101</dc:title>
  <dc:creator>GMAP</dc:creator>
  <cp:lastModifiedBy>Professor Perreira</cp:lastModifiedBy>
  <cp:revision>4</cp:revision>
  <dcterms:modified xsi:type="dcterms:W3CDTF">2023-08-09T11:35:44Z</dcterms:modified>
</cp:coreProperties>
</file>