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83"/>
  </p:normalViewPr>
  <p:slideViewPr>
    <p:cSldViewPr snapToGrid="0" snapToObjects="1">
      <p:cViewPr>
        <p:scale>
          <a:sx n="77" d="100"/>
          <a:sy n="77" d="100"/>
        </p:scale>
        <p:origin x="168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8DB3A-931A-8148-ADF4-D69909772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AAE379-B864-154B-A4D5-AB54811E34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C9FC7-C2CF-494C-A1B7-276BDBD2C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F8D3B-5A0C-6540-8A7D-69DC9EF2B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AB9C7-117A-894F-AAE0-8FF5B81A5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F8F45-7061-2045-85DF-9FA4261B0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C8423C-8FF0-9E41-8535-07E9EA5A8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E52D6-D348-BA4D-A9A8-A1C4C319D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E9194-4F86-EC4D-A21A-4ED90E42B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771F1-F7BA-1A47-AB02-27F5FFFEC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21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00894C-E424-5945-99CB-E2E9E05ABD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1C4B18-7B75-D74C-AB35-1AED6CFEAD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98B92-6188-1543-8AFB-946C5DD33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780F7-8446-FD40-9DEC-BA9EAC9BF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EC5DF-4091-9B43-83E7-7C603AE96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79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5FE5D-FF91-DB41-B73B-6EF762CB5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A3A3E-A193-7341-9CE5-6D86E92B9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968FC-06C6-E947-A80E-8440057BC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C6417-978D-5448-A964-845F7490E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4E94D-5785-0C4C-807A-DB35A2521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8CB2A-3900-A445-9323-6820DB82F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E15A2-25E9-7648-865F-155162865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A83DE-D9DB-A248-B840-A7716A7EE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47D66-F955-7D49-AE38-6D69B81AD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EFA96-7B2F-F049-A564-800478D67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56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0E3A-ECB0-1047-A8A3-11112097C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69016-60C0-3D47-8B62-9CEA3069E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5CFC68-848C-FF4A-85BA-38F8E93CE3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01D598-9BA4-F540-A2F9-D3198CDE4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E0316B-55BA-8847-B782-B9DD4C3F3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D6E020-6CDF-D64E-B5DB-C06B1180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7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5E3A4-5CA3-FC4E-92F0-8FA02281E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1BB82-5C9D-C640-8F82-5F6ABA9D9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8114F-1395-5B4F-B323-2BAC072AA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469B1A-9053-4A4B-A833-AEE141621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DE4925-8736-9B42-A7E0-F9E62DAB17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11BA98-A06E-5649-9F9A-FF6F92228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6A3A27-EA87-3A4A-AC62-2FA234EA9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162605-FCF2-3444-8FEE-7FB3B6448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238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84C26-8FC1-4049-9CF5-A8FF20279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74464B-C31E-C140-9DE3-6CC85BCCA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45685-5790-6648-A29C-72A7C647C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EA2F57-E1AA-9B4C-A147-36285EEA5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4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2FFD28-CB97-A942-AB67-E74BBBB51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505371-AB5C-244E-A665-23283D8E0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0728B1-1CFC-EB45-A902-A216BDE76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8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224E5-5B99-2D41-917F-671C24CBE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FBDE0-4E3E-A94F-A769-6A4B0F3DA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E5265-C202-F049-990F-BF6ABC469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E6F96-C959-5E4F-9DC7-6A139A140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E97686-D8E1-9543-B6CC-F73AFAF88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396368-390A-7F4A-B162-152901266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3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A3296-CEB0-3349-B3B9-231E9D7FB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C5476F-E9CD-424E-90E1-1656CEC13D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988671-0CDB-1744-A329-61801705A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2D282-D6E3-ED4B-8919-AF4225C09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FC4B47-C5CA-DE4B-8CE0-C3FB7BC0C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56AEE3-E022-B641-9259-163FA7CF5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AF4254-A99B-5D4A-A89E-17283E239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C3BD1F-DF83-9B42-83DF-31C64A10C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CE432-47FA-764C-A92D-0F34C3793A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29F14-08CC-7740-894B-519966DEF028}" type="datetimeFigureOut">
              <a:rPr lang="en-US" smtClean="0"/>
              <a:t>11/18/18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A50A6-E848-EF46-84B4-8ADC70F628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EE201-DE02-4744-8072-37EC21FC8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1120B-4649-1142-9228-2528510DA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2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A4128-4544-424C-8DC1-A97275AEEF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-48374"/>
            <a:ext cx="12192000" cy="1384300"/>
          </a:xfrm>
        </p:spPr>
        <p:txBody>
          <a:bodyPr>
            <a:normAutofit fontScale="90000"/>
          </a:bodyPr>
          <a:lstStyle/>
          <a:p>
            <a:br>
              <a:rPr lang="en-US" sz="3500" dirty="0"/>
            </a:br>
            <a:br>
              <a:rPr lang="en-US" sz="3500" dirty="0"/>
            </a:br>
            <a:r>
              <a:rPr lang="en-US" sz="3500" dirty="0"/>
              <a:t>“</a:t>
            </a:r>
            <a:r>
              <a:rPr lang="en-US" sz="39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Activated</a:t>
            </a:r>
            <a:r>
              <a:rPr lang="en-US" sz="3500" dirty="0"/>
              <a:t>“</a:t>
            </a:r>
            <a:b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Written and Directed by: 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Eric Santiago</a:t>
            </a:r>
            <a:br>
              <a:rPr lang="en-US" sz="3500" dirty="0"/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Entertainment Technology. New York City College of Technology, Brooklyn, NY 11201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B8C36C-9129-7B46-9AA1-62DEB249EC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414" y="1481686"/>
            <a:ext cx="3479800" cy="2959100"/>
          </a:xfrm>
        </p:spPr>
        <p:txBody>
          <a:bodyPr>
            <a:normAutofit fontScale="92500" lnSpcReduction="10000"/>
          </a:bodyPr>
          <a:lstStyle/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algn="l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Growing up in a culture based around instant gratification, I’ve taken notice in the passiveness of my colleagues and peers. The ever-changing world constantly looks to us - the people, to guide it’s change. However, we the people are always looking for someone else to make the change.</a:t>
            </a:r>
          </a:p>
          <a:p>
            <a:pPr algn="l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Media controls the culture as well. Music, advertisements, videos, etc. feed the audience with a mindset or emotion that oftentimes directs their behavior and lifestyle. With a background in film, I aim to create a video that can activate my peers and the culture into wanting to take action against the force that leaves us looking outward instead of inward.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98485-0EFB-0243-8694-BB0436ED0B6A}"/>
              </a:ext>
            </a:extLst>
          </p:cNvPr>
          <p:cNvSpPr txBox="1"/>
          <p:nvPr/>
        </p:nvSpPr>
        <p:spPr>
          <a:xfrm>
            <a:off x="187317" y="4438650"/>
            <a:ext cx="31242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 List /  Storyboard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Spoken Word Lyrics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Camera stand, lens, lights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 Booth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MacBook Pro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Adobe Programs (Premiere, Photoshop)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7D4AF2-F194-7F49-BC88-E9BF72A2D328}"/>
              </a:ext>
            </a:extLst>
          </p:cNvPr>
          <p:cNvSpPr txBox="1"/>
          <p:nvPr/>
        </p:nvSpPr>
        <p:spPr>
          <a:xfrm>
            <a:off x="8786315" y="1364211"/>
            <a:ext cx="326027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Lyrics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Love is the greater cross to bear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do for it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word tossed like we have another loss to spare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Drop our youth for it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Tracks are covered but my palms are bare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Chanting psalms until my arms are air-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Borne into the wild city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rich ghouls and goblins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Scorn had turned my eyes gritty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Hazel masked the almond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Compassion fled and lust and greed is all that was residual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think it began around the time the analog went digital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dialogue went physical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log on for the visuals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tapping her and her the taste was unoriginal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DM into the dumber mind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Hemingway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she unwinds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pick the lock that held the guard the others left behind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fell a slave to the scheme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Raised a lover boy with dreams 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aren’t we all a slave to the boxes in our jeans? ….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 close up of text on a white background&#13;&#10;&#13;&#10;Description automatically generated">
            <a:extLst>
              <a:ext uri="{FF2B5EF4-FFF2-40B4-BE49-F238E27FC236}">
                <a16:creationId xmlns:a16="http://schemas.microsoft.com/office/drawing/2014/main" id="{22C47453-F177-374D-9AAA-A77B5A3F7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883" y="1741867"/>
            <a:ext cx="3558171" cy="21854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AE0203-8ED7-314F-9C06-52945514457E}"/>
              </a:ext>
            </a:extLst>
          </p:cNvPr>
          <p:cNvSpPr txBox="1"/>
          <p:nvPr/>
        </p:nvSpPr>
        <p:spPr>
          <a:xfrm>
            <a:off x="5457844" y="1409700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Story Board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0BD955-51BB-A54B-B896-0D28EFACD0E5}"/>
              </a:ext>
            </a:extLst>
          </p:cNvPr>
          <p:cNvSpPr txBox="1"/>
          <p:nvPr/>
        </p:nvSpPr>
        <p:spPr>
          <a:xfrm>
            <a:off x="5593297" y="393720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Function</a:t>
            </a:r>
          </a:p>
        </p:txBody>
      </p:sp>
      <p:pic>
        <p:nvPicPr>
          <p:cNvPr id="18" name="Picture 17" descr="A close up of text on a white background&#13;&#10;&#13;&#10;Description automatically generated">
            <a:extLst>
              <a:ext uri="{FF2B5EF4-FFF2-40B4-BE49-F238E27FC236}">
                <a16:creationId xmlns:a16="http://schemas.microsoft.com/office/drawing/2014/main" id="{BA089983-66AF-2F43-AF02-3FE8E57F1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110" y="4244065"/>
            <a:ext cx="4125776" cy="232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96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169</Words>
  <Application>Microsoft Macintosh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  “Activated“ Written and Directed by: Eric Santiago Department of Entertainment Technology. New York City College of Technology, Brooklyn, NY 11201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Activated Eric Santiago Department of Entertainment Technology. New York City College of Technology, Brooklyn, NY 11201</dc:title>
  <dc:creator>Eric.Santiago@mail.citytech.cuny.edu</dc:creator>
  <cp:lastModifiedBy>Eric.Santiago@mail.citytech.cuny.edu</cp:lastModifiedBy>
  <cp:revision>10</cp:revision>
  <cp:lastPrinted>2018-11-18T20:31:50Z</cp:lastPrinted>
  <dcterms:created xsi:type="dcterms:W3CDTF">2018-11-18T16:48:27Z</dcterms:created>
  <dcterms:modified xsi:type="dcterms:W3CDTF">2018-11-18T20:53:39Z</dcterms:modified>
</cp:coreProperties>
</file>