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media/image6.jpg"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997700" cy="9271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76" d="100"/>
          <a:sy n="76" d="100"/>
        </p:scale>
        <p:origin x="132"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4/10/2014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4/10/2014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4/10/2014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4/10/2014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4/10/2014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4/10/2014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4/10/2014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MASONARY WALL SYSTEM (BRICK VENEER)	</a:t>
            </a:r>
            <a:endParaRPr lang="en-US" dirty="0"/>
          </a:p>
        </p:txBody>
      </p:sp>
      <p:sp>
        <p:nvSpPr>
          <p:cNvPr id="3" name="Subtitle 2"/>
          <p:cNvSpPr>
            <a:spLocks noGrp="1"/>
          </p:cNvSpPr>
          <p:nvPr>
            <p:ph type="subTitle" idx="1"/>
          </p:nvPr>
        </p:nvSpPr>
        <p:spPr/>
        <p:txBody>
          <a:bodyPr/>
          <a:lstStyle/>
          <a:p>
            <a:r>
              <a:rPr lang="en-US" dirty="0" smtClean="0"/>
              <a:t>GROUP 2: MARLON BEST, TREVOR DAVIS, JOHN RUBIO </a:t>
            </a:r>
            <a:endParaRPr lang="en-US" dirty="0"/>
          </a:p>
        </p:txBody>
      </p:sp>
    </p:spTree>
    <p:extLst>
      <p:ext uri="{BB962C8B-B14F-4D97-AF65-F5344CB8AC3E}">
        <p14:creationId xmlns:p14="http://schemas.microsoft.com/office/powerpoint/2010/main" val="1359391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97648"/>
            <a:ext cx="8610600" cy="1293028"/>
          </a:xfrm>
        </p:spPr>
        <p:txBody>
          <a:bodyPr/>
          <a:lstStyle/>
          <a:p>
            <a:r>
              <a:rPr lang="en-US" dirty="0" smtClean="0"/>
              <a:t>MASONARY WALL SYSTEM</a:t>
            </a:r>
            <a:endParaRPr lang="en-US" dirty="0"/>
          </a:p>
        </p:txBody>
      </p:sp>
      <p:sp>
        <p:nvSpPr>
          <p:cNvPr id="3" name="Content Placeholder 2"/>
          <p:cNvSpPr>
            <a:spLocks noGrp="1"/>
          </p:cNvSpPr>
          <p:nvPr>
            <p:ph idx="1"/>
          </p:nvPr>
        </p:nvSpPr>
        <p:spPr>
          <a:xfrm>
            <a:off x="685800" y="1432561"/>
            <a:ext cx="5086350" cy="3425189"/>
          </a:xfrm>
        </p:spPr>
        <p:txBody>
          <a:bodyPr>
            <a:normAutofit fontScale="92500" lnSpcReduction="10000"/>
          </a:bodyPr>
          <a:lstStyle/>
          <a:p>
            <a:r>
              <a:rPr lang="en-US" dirty="0" smtClean="0">
                <a:latin typeface="Bradley Hand ITC" panose="03070402050302030203" pitchFamily="66" charset="0"/>
              </a:rPr>
              <a:t>WALLS THAT ARE MADE UP OF A SINGLE NON-STRUCTURAL OUTTER LAYER OF BRICK BACKED BY AN AIR SPACE. THE INNER COMPONENTS OF THE WALL ARE MADE UP OR WOOD, METAL OR BRICK. </a:t>
            </a:r>
          </a:p>
          <a:p>
            <a:r>
              <a:rPr lang="en-US" dirty="0" smtClean="0">
                <a:latin typeface="Bradley Hand ITC" panose="03070402050302030203" pitchFamily="66" charset="0"/>
              </a:rPr>
              <a:t> IN MOST </a:t>
            </a:r>
            <a:r>
              <a:rPr lang="en-US" dirty="0" smtClean="0">
                <a:latin typeface="Bradley Hand ITC" panose="03070402050302030203" pitchFamily="66" charset="0"/>
              </a:rPr>
              <a:t>CASES, </a:t>
            </a:r>
            <a:r>
              <a:rPr lang="en-US" dirty="0" smtClean="0">
                <a:latin typeface="Bradley Hand ITC" panose="03070402050302030203" pitchFamily="66" charset="0"/>
              </a:rPr>
              <a:t>WALLS BUILT THIS WAY ARE GENERALLY BETTER THAN SOLID </a:t>
            </a:r>
            <a:r>
              <a:rPr lang="en-US" dirty="0" smtClean="0">
                <a:latin typeface="Bradley Hand ITC" panose="03070402050302030203" pitchFamily="66" charset="0"/>
              </a:rPr>
              <a:t>MASONARY WALLS THUS, </a:t>
            </a:r>
            <a:r>
              <a:rPr lang="en-US" dirty="0" smtClean="0">
                <a:latin typeface="Bradley Hand ITC" panose="03070402050302030203" pitchFamily="66" charset="0"/>
              </a:rPr>
              <a:t>HAVING A CAVITY WALL IN WHICH BOTH THE INTERIOR AND EXTERIOR ARE </a:t>
            </a:r>
            <a:r>
              <a:rPr lang="en-US" dirty="0" smtClean="0">
                <a:latin typeface="Bradley Hand ITC" panose="03070402050302030203" pitchFamily="66" charset="0"/>
              </a:rPr>
              <a:t>STRUCTURAL.</a:t>
            </a:r>
            <a:endParaRPr lang="en-US" dirty="0" smtClean="0">
              <a:latin typeface="Bradley Hand ITC" panose="03070402050302030203"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2150" y="1432561"/>
            <a:ext cx="5105400" cy="3777996"/>
          </a:xfrm>
          <a:prstGeom prst="rect">
            <a:avLst/>
          </a:prstGeom>
        </p:spPr>
      </p:pic>
    </p:spTree>
    <p:extLst>
      <p:ext uri="{BB962C8B-B14F-4D97-AF65-F5344CB8AC3E}">
        <p14:creationId xmlns:p14="http://schemas.microsoft.com/office/powerpoint/2010/main" val="4175621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6550" y="117859"/>
            <a:ext cx="8610600" cy="1293028"/>
          </a:xfrm>
        </p:spPr>
        <p:txBody>
          <a:bodyPr/>
          <a:lstStyle/>
          <a:p>
            <a:r>
              <a:rPr lang="en-US" dirty="0" smtClean="0"/>
              <a:t>SUPPORT AND MATERIALS</a:t>
            </a:r>
            <a:endParaRPr lang="en-US" dirty="0"/>
          </a:p>
        </p:txBody>
      </p:sp>
      <p:sp>
        <p:nvSpPr>
          <p:cNvPr id="3" name="Content Placeholder 2"/>
          <p:cNvSpPr>
            <a:spLocks noGrp="1"/>
          </p:cNvSpPr>
          <p:nvPr>
            <p:ph idx="1"/>
          </p:nvPr>
        </p:nvSpPr>
        <p:spPr>
          <a:xfrm>
            <a:off x="542924" y="867962"/>
            <a:ext cx="4772025" cy="4818463"/>
          </a:xfrm>
        </p:spPr>
        <p:txBody>
          <a:bodyPr>
            <a:normAutofit fontScale="25000" lnSpcReduction="20000"/>
          </a:bodyPr>
          <a:lstStyle/>
          <a:p>
            <a:r>
              <a:rPr lang="en-US" sz="8000" dirty="0" smtClean="0">
                <a:latin typeface="Bradley Hand ITC" panose="03070402050302030203" pitchFamily="66" charset="0"/>
              </a:rPr>
              <a:t>INORDER TO ENSURE MOVING WONT OCCUR  FROM STRONG WINDS AND EARTHQUAKES, THE BRICK VENEER HAS TO BE TIED TO THE BUILDING. INORDER FOR THIS TO HAPPEN, THE PROCESS CANNOT INTERFER WITH DRINAGE. USUALLY BRICK TIES ARE USED AND MAY COME IN THE FORM OF </a:t>
            </a:r>
            <a:r>
              <a:rPr lang="en-US" sz="8000" dirty="0" smtClean="0">
                <a:latin typeface="Bradley Hand ITC" panose="03070402050302030203" pitchFamily="66" charset="0"/>
              </a:rPr>
              <a:t>CONGIGATED </a:t>
            </a:r>
            <a:r>
              <a:rPr lang="en-US" sz="8000" dirty="0" smtClean="0">
                <a:latin typeface="Bradley Hand ITC" panose="03070402050302030203" pitchFamily="66" charset="0"/>
              </a:rPr>
              <a:t>METAL NAILS, HORIZONTAL WIRE EXTENSIONS TO COMPLETELY REINFORCE THE SYSTEM. FOR MULTI STORY BUILDINGS SHELF ANGLES ARE USED FOR HORIZONTAL EXPANSION. </a:t>
            </a:r>
          </a:p>
          <a:p>
            <a:endParaRPr lang="en-US" sz="8000" dirty="0" smtClean="0">
              <a:latin typeface="Bradley Hand ITC" panose="03070402050302030203" pitchFamily="66" charset="0"/>
            </a:endParaRPr>
          </a:p>
          <a:p>
            <a:r>
              <a:rPr lang="en-US" sz="8000" dirty="0" smtClean="0">
                <a:latin typeface="Bradley Hand ITC" panose="03070402050302030203" pitchFamily="66" charset="0"/>
              </a:rPr>
              <a:t>MASONARY VENEER CAN BE MADE UP OF CONCRETE, MANUFACTURED CLAY, ARTIFICAL OR NATURAL STONE. </a:t>
            </a:r>
            <a:endParaRPr lang="en-US" sz="8000" dirty="0">
              <a:latin typeface="Bradley Hand ITC" panose="03070402050302030203" pitchFamily="66"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3000" y="1410887"/>
            <a:ext cx="5134970" cy="3185583"/>
          </a:xfrm>
          <a:prstGeom prst="rect">
            <a:avLst/>
          </a:prstGeom>
        </p:spPr>
      </p:pic>
    </p:spTree>
    <p:extLst>
      <p:ext uri="{BB962C8B-B14F-4D97-AF65-F5344CB8AC3E}">
        <p14:creationId xmlns:p14="http://schemas.microsoft.com/office/powerpoint/2010/main" val="3026173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275" y="364323"/>
            <a:ext cx="8610600" cy="1293028"/>
          </a:xfrm>
        </p:spPr>
        <p:txBody>
          <a:bodyPr/>
          <a:lstStyle/>
          <a:p>
            <a:r>
              <a:rPr lang="en-US" dirty="0" smtClean="0"/>
              <a:t>RAIN SCREENS AND THERMAL PERFORMANCE </a:t>
            </a:r>
            <a:endParaRPr lang="en-US" dirty="0"/>
          </a:p>
        </p:txBody>
      </p:sp>
      <p:sp>
        <p:nvSpPr>
          <p:cNvPr id="3" name="Content Placeholder 2"/>
          <p:cNvSpPr>
            <a:spLocks noGrp="1"/>
          </p:cNvSpPr>
          <p:nvPr>
            <p:ph idx="1"/>
          </p:nvPr>
        </p:nvSpPr>
        <p:spPr>
          <a:xfrm>
            <a:off x="904874" y="1657350"/>
            <a:ext cx="4619625" cy="5099050"/>
          </a:xfrm>
        </p:spPr>
        <p:txBody>
          <a:bodyPr>
            <a:normAutofit fontScale="55000" lnSpcReduction="20000"/>
          </a:bodyPr>
          <a:lstStyle/>
          <a:p>
            <a:r>
              <a:rPr lang="en-US" sz="3600" dirty="0" smtClean="0">
                <a:latin typeface="Bradley Hand ITC" panose="03070402050302030203" pitchFamily="66" charset="0"/>
              </a:rPr>
              <a:t>TO ENSURE SAFETY FROM WIND DRIVEN RAIN, RAIN SCREENS ARE USED ON MASONARY VENEER TO STOP RAIN FROM ENTERING THE TOP OR BOTTOM OF THE BUILDING. </a:t>
            </a:r>
          </a:p>
          <a:p>
            <a:r>
              <a:rPr lang="en-US" sz="3600" dirty="0" smtClean="0">
                <a:latin typeface="Bradley Hand ITC" panose="03070402050302030203" pitchFamily="66" charset="0"/>
              </a:rPr>
              <a:t>MASONARY USUALLY HAS A HIGH THERMAL MASS WHICH MEANS THAT ITS SLOWLY TO HEAT UP. DARK MASONARY ABSORBES THE HEAT WHILE LIGHTER MASONARY REFLECTS IT. DEPENDING ON WETHER OR NOT THE COLOR IS CONSTRUCTED ON THE INSIDE OR </a:t>
            </a:r>
            <a:r>
              <a:rPr lang="en-US" sz="3600" dirty="0" smtClean="0">
                <a:latin typeface="Bradley Hand ITC" panose="03070402050302030203" pitchFamily="66" charset="0"/>
              </a:rPr>
              <a:t>OUTSIDE, </a:t>
            </a:r>
            <a:r>
              <a:rPr lang="en-US" sz="3600" dirty="0" smtClean="0">
                <a:latin typeface="Bradley Hand ITC" panose="03070402050302030203" pitchFamily="66" charset="0"/>
              </a:rPr>
              <a:t>WILL AID IN THERMAL MASS FOR THE EXTERIOR OF THE BUILDING. ECONOMIC ADVANTAGES INCLUDE LESS ENERGY USAGE AND MORE HEAT CAN BE RELEASED DURING THE SUMMER. </a:t>
            </a:r>
            <a:endParaRPr lang="en-US" sz="3600" dirty="0">
              <a:latin typeface="Bradley Hand ITC" panose="03070402050302030203" pitchFamily="66"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5387" y="1657350"/>
            <a:ext cx="3141926" cy="238124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8352" y="4093378"/>
            <a:ext cx="3663548" cy="2764622"/>
          </a:xfrm>
          <a:prstGeom prst="rect">
            <a:avLst/>
          </a:prstGeom>
        </p:spPr>
      </p:pic>
    </p:spTree>
    <p:extLst>
      <p:ext uri="{BB962C8B-B14F-4D97-AF65-F5344CB8AC3E}">
        <p14:creationId xmlns:p14="http://schemas.microsoft.com/office/powerpoint/2010/main" val="102073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TC104033937[[fn=Vapor Trail]]</Template>
  <TotalTime>93</TotalTime>
  <Words>284</Words>
  <Application>Microsoft Office PowerPoint</Application>
  <PresentationFormat>Widescreen</PresentationFormat>
  <Paragraphs>12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Bradley Hand ITC</vt:lpstr>
      <vt:lpstr>Century Gothic</vt:lpstr>
      <vt:lpstr>Vapor Trail</vt:lpstr>
      <vt:lpstr>MASONARY WALL SYSTEM (BRICK VENEER) </vt:lpstr>
      <vt:lpstr>MASONARY WALL SYSTEM</vt:lpstr>
      <vt:lpstr>SUPPORT AND MATERIALS</vt:lpstr>
      <vt:lpstr>RAIN SCREENS AND THERMAL PERFORMANCE </vt:lpstr>
    </vt:vector>
  </TitlesOfParts>
  <Company>NYCCT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MASONARY WALL SYSTEM (BRICK VENEER)</dc:title>
  <dc:creator>student834a</dc:creator>
  <cp:lastModifiedBy>student834a</cp:lastModifiedBy>
  <cp:revision>9</cp:revision>
  <cp:lastPrinted>2014-04-10T18:35:33Z</cp:lastPrinted>
  <dcterms:created xsi:type="dcterms:W3CDTF">2014-04-10T13:58:39Z</dcterms:created>
  <dcterms:modified xsi:type="dcterms:W3CDTF">2014-04-10T20:33:13Z</dcterms:modified>
</cp:coreProperties>
</file>