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1254" y="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E8B1-A015-433E-BB9C-0CAE73D60B1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5D73F9A-4F69-493D-BF96-E6CAD3BB41F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E8B1-A015-433E-BB9C-0CAE73D60B1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73F9A-4F69-493D-BF96-E6CAD3BB4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E8B1-A015-433E-BB9C-0CAE73D60B1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73F9A-4F69-493D-BF96-E6CAD3BB4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E8B1-A015-433E-BB9C-0CAE73D60B1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73F9A-4F69-493D-BF96-E6CAD3BB41F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E8B1-A015-433E-BB9C-0CAE73D60B1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5D73F9A-4F69-493D-BF96-E6CAD3BB41F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E8B1-A015-433E-BB9C-0CAE73D60B1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73F9A-4F69-493D-BF96-E6CAD3BB41F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E8B1-A015-433E-BB9C-0CAE73D60B1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73F9A-4F69-493D-BF96-E6CAD3BB41F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E8B1-A015-433E-BB9C-0CAE73D60B1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73F9A-4F69-493D-BF96-E6CAD3BB4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E8B1-A015-433E-BB9C-0CAE73D60B1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73F9A-4F69-493D-BF96-E6CAD3BB4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E8B1-A015-433E-BB9C-0CAE73D60B1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73F9A-4F69-493D-BF96-E6CAD3BB41F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1E8B1-A015-433E-BB9C-0CAE73D60B1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5D73F9A-4F69-493D-BF96-E6CAD3BB41F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DD1E8B1-A015-433E-BB9C-0CAE73D60B17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5D73F9A-4F69-493D-BF96-E6CAD3BB41F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6858000" cy="1752600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Xiao.Lin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IND2313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12/15/16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0"/>
            <a:ext cx="7772400" cy="1470025"/>
          </a:xfrm>
        </p:spPr>
        <p:txBody>
          <a:bodyPr/>
          <a:lstStyle/>
          <a:p>
            <a:r>
              <a:rPr lang="en-US" b="1" dirty="0" smtClean="0"/>
              <a:t>6 in 1 puzzle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680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Inspiration 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63" r="308" b="5733"/>
          <a:stretch/>
        </p:blipFill>
        <p:spPr>
          <a:xfrm>
            <a:off x="838201" y="1524000"/>
            <a:ext cx="4648200" cy="3048000"/>
          </a:xfrm>
        </p:spPr>
      </p:pic>
      <p:sp>
        <p:nvSpPr>
          <p:cNvPr id="5" name="TextBox 4"/>
          <p:cNvSpPr txBox="1"/>
          <p:nvPr/>
        </p:nvSpPr>
        <p:spPr>
          <a:xfrm>
            <a:off x="1752600" y="4876799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Puzzle in 1965-1966</a:t>
            </a:r>
          </a:p>
          <a:p>
            <a:pPr algn="ctr"/>
            <a:r>
              <a:rPr lang="en-US" dirty="0" smtClean="0"/>
              <a:t> By </a:t>
            </a:r>
            <a:r>
              <a:rPr lang="en-US" dirty="0" err="1" smtClean="0"/>
              <a:t>Vija</a:t>
            </a:r>
            <a:r>
              <a:rPr lang="en-US" dirty="0" smtClean="0"/>
              <a:t> </a:t>
            </a:r>
            <a:r>
              <a:rPr lang="en-US" dirty="0" err="1" smtClean="0"/>
              <a:t>Celmins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752600"/>
            <a:ext cx="2943225" cy="240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93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Piece of </a:t>
            </a:r>
            <a:r>
              <a:rPr lang="en-US" b="1" dirty="0" smtClean="0"/>
              <a:t>my puzzle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2" t="10394" r="34277" b="22150"/>
          <a:stretch/>
        </p:blipFill>
        <p:spPr>
          <a:xfrm rot="16200000">
            <a:off x="1106473" y="1560527"/>
            <a:ext cx="3121054" cy="32004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51" t="24131" r="29422" b="16658"/>
          <a:stretch/>
        </p:blipFill>
        <p:spPr>
          <a:xfrm flipV="1">
            <a:off x="4724400" y="1600199"/>
            <a:ext cx="3754582" cy="31111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3000" y="518160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each color represents to different image of the puzzle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20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Puzzle finished</a:t>
            </a:r>
            <a:endParaRPr lang="en-US" b="1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18" t="10729" r="18782" b="5786"/>
          <a:stretch/>
        </p:blipFill>
        <p:spPr>
          <a:xfrm>
            <a:off x="914400" y="1828800"/>
            <a:ext cx="4957408" cy="3778512"/>
          </a:xfrm>
        </p:spPr>
      </p:pic>
      <p:sp>
        <p:nvSpPr>
          <p:cNvPr id="3" name="TextBox 2"/>
          <p:cNvSpPr txBox="1"/>
          <p:nvPr/>
        </p:nvSpPr>
        <p:spPr>
          <a:xfrm>
            <a:off x="6172200" y="1828800"/>
            <a:ext cx="2667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There is 3*3 piece </a:t>
            </a:r>
            <a:r>
              <a:rPr lang="en-US" dirty="0" err="1" smtClean="0"/>
              <a:t>puzle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we can also have</a:t>
            </a:r>
          </a:p>
          <a:p>
            <a:r>
              <a:rPr lang="en-US" dirty="0" smtClean="0"/>
              <a:t> 4*4, 5*5, 6*6……</a:t>
            </a:r>
          </a:p>
        </p:txBody>
      </p:sp>
    </p:spTree>
    <p:extLst>
      <p:ext uri="{BB962C8B-B14F-4D97-AF65-F5344CB8AC3E}">
        <p14:creationId xmlns:p14="http://schemas.microsoft.com/office/powerpoint/2010/main" val="1353520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72" t="15369" r="27315" b="12839"/>
          <a:stretch/>
        </p:blipFill>
        <p:spPr>
          <a:xfrm>
            <a:off x="4488743" y="1557867"/>
            <a:ext cx="4253089" cy="37817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Puzzle box </a:t>
            </a:r>
            <a:endParaRPr lang="en-US" b="1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5943600" y="4419600"/>
            <a:ext cx="838200" cy="1066800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455833" y="5486400"/>
            <a:ext cx="2095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Button batteries</a:t>
            </a:r>
            <a:endParaRPr lang="en-US" b="1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770033" y="1219200"/>
            <a:ext cx="13716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953000" y="748268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</a:t>
            </a:r>
            <a:r>
              <a:rPr lang="en-US" b="1" dirty="0" smtClean="0"/>
              <a:t>LED light strips</a:t>
            </a:r>
            <a:endParaRPr lang="en-US" b="1" dirty="0"/>
          </a:p>
        </p:txBody>
      </p:sp>
      <p:pic>
        <p:nvPicPr>
          <p:cNvPr id="23" name="Content Placeholder 22"/>
          <p:cNvPicPr>
            <a:picLocks noGrp="1" noChangeAspect="1"/>
          </p:cNvPicPr>
          <p:nvPr>
            <p:ph sz="quarter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71" t="10228" r="26252" b="6734"/>
          <a:stretch/>
        </p:blipFill>
        <p:spPr>
          <a:xfrm>
            <a:off x="685800" y="1612900"/>
            <a:ext cx="3643489" cy="3718089"/>
          </a:xfrm>
        </p:spPr>
      </p:pic>
    </p:spTree>
    <p:extLst>
      <p:ext uri="{BB962C8B-B14F-4D97-AF65-F5344CB8AC3E}">
        <p14:creationId xmlns:p14="http://schemas.microsoft.com/office/powerpoint/2010/main" val="46437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n-US" dirty="0" smtClean="0"/>
              <a:t>PUZZLE IN THE BOX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22" t="14335" r="31192" b="11866"/>
          <a:stretch/>
        </p:blipFill>
        <p:spPr>
          <a:xfrm>
            <a:off x="914400" y="1880176"/>
            <a:ext cx="3352800" cy="315974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25" t="17907" r="29381" b="15658"/>
          <a:stretch/>
        </p:blipFill>
        <p:spPr>
          <a:xfrm>
            <a:off x="4724400" y="1828800"/>
            <a:ext cx="3321755" cy="31394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4400" y="54864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can light up your night!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1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667000"/>
            <a:ext cx="3940018" cy="2071687"/>
          </a:xfrm>
        </p:spPr>
      </p:pic>
    </p:spTree>
    <p:extLst>
      <p:ext uri="{BB962C8B-B14F-4D97-AF65-F5344CB8AC3E}">
        <p14:creationId xmlns:p14="http://schemas.microsoft.com/office/powerpoint/2010/main" val="73786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183</TotalTime>
  <Words>66</Words>
  <Application>Microsoft Office PowerPoint</Application>
  <PresentationFormat>On-screen Show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Equity</vt:lpstr>
      <vt:lpstr>6 in 1 puzzle</vt:lpstr>
      <vt:lpstr>Inspiration </vt:lpstr>
      <vt:lpstr>Piece of my puzzle</vt:lpstr>
      <vt:lpstr>Puzzle finished</vt:lpstr>
      <vt:lpstr>Puzzle box </vt:lpstr>
      <vt:lpstr>PUZZLE IN THE BOX</vt:lpstr>
      <vt:lpstr>PowerPoint Presentation</vt:lpstr>
    </vt:vector>
  </TitlesOfParts>
  <Company>CUNY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 in 1 puzzle</dc:title>
  <dc:creator>Labs</dc:creator>
  <cp:lastModifiedBy>Labs</cp:lastModifiedBy>
  <cp:revision>12</cp:revision>
  <dcterms:created xsi:type="dcterms:W3CDTF">2016-12-15T16:01:40Z</dcterms:created>
  <dcterms:modified xsi:type="dcterms:W3CDTF">2016-12-15T19:31:29Z</dcterms:modified>
</cp:coreProperties>
</file>